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062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C6D7-5EFE-4773-BE8A-9872D2386E18}" type="datetimeFigureOut">
              <a:rPr lang="zh-CN" altLang="en-US" smtClean="0"/>
              <a:pPr/>
              <a:t>2015/8/31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3FD5-2BA5-45CD-B713-2E51756EC6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776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AC6D7-5EFE-4773-BE8A-9872D2386E18}" type="datetimeFigureOut">
              <a:rPr lang="zh-CN" altLang="en-US" smtClean="0"/>
              <a:pPr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3FD5-2BA5-45CD-B713-2E51756EC6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1028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/>
          <p:cNvGrpSpPr/>
          <p:nvPr/>
        </p:nvGrpSpPr>
        <p:grpSpPr>
          <a:xfrm>
            <a:off x="5537200" y="2700338"/>
            <a:ext cx="1171575" cy="1484312"/>
            <a:chOff x="5537200" y="2700338"/>
            <a:chExt cx="1171575" cy="1484312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5537200" y="3368675"/>
              <a:ext cx="1171575" cy="815975"/>
            </a:xfrm>
            <a:custGeom>
              <a:avLst/>
              <a:gdLst>
                <a:gd name="T0" fmla="*/ 539 w 738"/>
                <a:gd name="T1" fmla="*/ 10 h 514"/>
                <a:gd name="T2" fmla="*/ 537 w 738"/>
                <a:gd name="T3" fmla="*/ 12 h 514"/>
                <a:gd name="T4" fmla="*/ 515 w 738"/>
                <a:gd name="T5" fmla="*/ 34 h 514"/>
                <a:gd name="T6" fmla="*/ 486 w 738"/>
                <a:gd name="T7" fmla="*/ 53 h 514"/>
                <a:gd name="T8" fmla="*/ 458 w 738"/>
                <a:gd name="T9" fmla="*/ 67 h 514"/>
                <a:gd name="T10" fmla="*/ 425 w 738"/>
                <a:gd name="T11" fmla="*/ 77 h 514"/>
                <a:gd name="T12" fmla="*/ 431 w 738"/>
                <a:gd name="T13" fmla="*/ 85 h 514"/>
                <a:gd name="T14" fmla="*/ 437 w 738"/>
                <a:gd name="T15" fmla="*/ 103 h 514"/>
                <a:gd name="T16" fmla="*/ 439 w 738"/>
                <a:gd name="T17" fmla="*/ 113 h 514"/>
                <a:gd name="T18" fmla="*/ 433 w 738"/>
                <a:gd name="T19" fmla="*/ 138 h 514"/>
                <a:gd name="T20" fmla="*/ 419 w 738"/>
                <a:gd name="T21" fmla="*/ 156 h 514"/>
                <a:gd name="T22" fmla="*/ 374 w 738"/>
                <a:gd name="T23" fmla="*/ 482 h 514"/>
                <a:gd name="T24" fmla="*/ 328 w 738"/>
                <a:gd name="T25" fmla="*/ 156 h 514"/>
                <a:gd name="T26" fmla="*/ 319 w 738"/>
                <a:gd name="T27" fmla="*/ 148 h 514"/>
                <a:gd name="T28" fmla="*/ 309 w 738"/>
                <a:gd name="T29" fmla="*/ 126 h 514"/>
                <a:gd name="T30" fmla="*/ 307 w 738"/>
                <a:gd name="T31" fmla="*/ 113 h 514"/>
                <a:gd name="T32" fmla="*/ 313 w 738"/>
                <a:gd name="T33" fmla="*/ 93 h 514"/>
                <a:gd name="T34" fmla="*/ 324 w 738"/>
                <a:gd name="T35" fmla="*/ 75 h 514"/>
                <a:gd name="T36" fmla="*/ 307 w 738"/>
                <a:gd name="T37" fmla="*/ 69 h 514"/>
                <a:gd name="T38" fmla="*/ 277 w 738"/>
                <a:gd name="T39" fmla="*/ 55 h 514"/>
                <a:gd name="T40" fmla="*/ 248 w 738"/>
                <a:gd name="T41" fmla="*/ 36 h 514"/>
                <a:gd name="T42" fmla="*/ 224 w 738"/>
                <a:gd name="T43" fmla="*/ 14 h 514"/>
                <a:gd name="T44" fmla="*/ 212 w 738"/>
                <a:gd name="T45" fmla="*/ 0 h 514"/>
                <a:gd name="T46" fmla="*/ 210 w 738"/>
                <a:gd name="T47" fmla="*/ 2 h 514"/>
                <a:gd name="T48" fmla="*/ 165 w 738"/>
                <a:gd name="T49" fmla="*/ 34 h 514"/>
                <a:gd name="T50" fmla="*/ 126 w 738"/>
                <a:gd name="T51" fmla="*/ 73 h 514"/>
                <a:gd name="T52" fmla="*/ 92 w 738"/>
                <a:gd name="T53" fmla="*/ 113 h 514"/>
                <a:gd name="T54" fmla="*/ 61 w 738"/>
                <a:gd name="T55" fmla="*/ 160 h 514"/>
                <a:gd name="T56" fmla="*/ 37 w 738"/>
                <a:gd name="T57" fmla="*/ 211 h 514"/>
                <a:gd name="T58" fmla="*/ 19 w 738"/>
                <a:gd name="T59" fmla="*/ 270 h 514"/>
                <a:gd name="T60" fmla="*/ 6 w 738"/>
                <a:gd name="T61" fmla="*/ 333 h 514"/>
                <a:gd name="T62" fmla="*/ 0 w 738"/>
                <a:gd name="T63" fmla="*/ 402 h 514"/>
                <a:gd name="T64" fmla="*/ 0 w 738"/>
                <a:gd name="T65" fmla="*/ 404 h 514"/>
                <a:gd name="T66" fmla="*/ 45 w 738"/>
                <a:gd name="T67" fmla="*/ 429 h 514"/>
                <a:gd name="T68" fmla="*/ 134 w 738"/>
                <a:gd name="T69" fmla="*/ 469 h 514"/>
                <a:gd name="T70" fmla="*/ 230 w 738"/>
                <a:gd name="T71" fmla="*/ 498 h 514"/>
                <a:gd name="T72" fmla="*/ 330 w 738"/>
                <a:gd name="T73" fmla="*/ 512 h 514"/>
                <a:gd name="T74" fmla="*/ 378 w 738"/>
                <a:gd name="T75" fmla="*/ 514 h 514"/>
                <a:gd name="T76" fmla="*/ 472 w 738"/>
                <a:gd name="T77" fmla="*/ 508 h 514"/>
                <a:gd name="T78" fmla="*/ 563 w 738"/>
                <a:gd name="T79" fmla="*/ 490 h 514"/>
                <a:gd name="T80" fmla="*/ 653 w 738"/>
                <a:gd name="T81" fmla="*/ 459 h 514"/>
                <a:gd name="T82" fmla="*/ 736 w 738"/>
                <a:gd name="T83" fmla="*/ 416 h 514"/>
                <a:gd name="T84" fmla="*/ 738 w 738"/>
                <a:gd name="T85" fmla="*/ 414 h 514"/>
                <a:gd name="T86" fmla="*/ 736 w 738"/>
                <a:gd name="T87" fmla="*/ 380 h 514"/>
                <a:gd name="T88" fmla="*/ 728 w 738"/>
                <a:gd name="T89" fmla="*/ 315 h 514"/>
                <a:gd name="T90" fmla="*/ 714 w 738"/>
                <a:gd name="T91" fmla="*/ 256 h 514"/>
                <a:gd name="T92" fmla="*/ 694 w 738"/>
                <a:gd name="T93" fmla="*/ 201 h 514"/>
                <a:gd name="T94" fmla="*/ 669 w 738"/>
                <a:gd name="T95" fmla="*/ 150 h 514"/>
                <a:gd name="T96" fmla="*/ 637 w 738"/>
                <a:gd name="T97" fmla="*/ 105 h 514"/>
                <a:gd name="T98" fmla="*/ 602 w 738"/>
                <a:gd name="T99" fmla="*/ 65 h 514"/>
                <a:gd name="T100" fmla="*/ 563 w 738"/>
                <a:gd name="T101" fmla="*/ 28 h 514"/>
                <a:gd name="T102" fmla="*/ 541 w 738"/>
                <a:gd name="T103" fmla="*/ 1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38" h="514">
                  <a:moveTo>
                    <a:pt x="541" y="12"/>
                  </a:moveTo>
                  <a:lnTo>
                    <a:pt x="539" y="10"/>
                  </a:lnTo>
                  <a:lnTo>
                    <a:pt x="537" y="12"/>
                  </a:lnTo>
                  <a:lnTo>
                    <a:pt x="537" y="12"/>
                  </a:lnTo>
                  <a:lnTo>
                    <a:pt x="527" y="24"/>
                  </a:lnTo>
                  <a:lnTo>
                    <a:pt x="515" y="34"/>
                  </a:lnTo>
                  <a:lnTo>
                    <a:pt x="500" y="44"/>
                  </a:lnTo>
                  <a:lnTo>
                    <a:pt x="486" y="53"/>
                  </a:lnTo>
                  <a:lnTo>
                    <a:pt x="472" y="61"/>
                  </a:lnTo>
                  <a:lnTo>
                    <a:pt x="458" y="67"/>
                  </a:lnTo>
                  <a:lnTo>
                    <a:pt x="441" y="73"/>
                  </a:lnTo>
                  <a:lnTo>
                    <a:pt x="425" y="77"/>
                  </a:lnTo>
                  <a:lnTo>
                    <a:pt x="425" y="77"/>
                  </a:lnTo>
                  <a:lnTo>
                    <a:pt x="431" y="85"/>
                  </a:lnTo>
                  <a:lnTo>
                    <a:pt x="435" y="93"/>
                  </a:lnTo>
                  <a:lnTo>
                    <a:pt x="437" y="103"/>
                  </a:lnTo>
                  <a:lnTo>
                    <a:pt x="439" y="113"/>
                  </a:lnTo>
                  <a:lnTo>
                    <a:pt x="439" y="113"/>
                  </a:lnTo>
                  <a:lnTo>
                    <a:pt x="437" y="126"/>
                  </a:lnTo>
                  <a:lnTo>
                    <a:pt x="433" y="138"/>
                  </a:lnTo>
                  <a:lnTo>
                    <a:pt x="427" y="148"/>
                  </a:lnTo>
                  <a:lnTo>
                    <a:pt x="419" y="156"/>
                  </a:lnTo>
                  <a:lnTo>
                    <a:pt x="452" y="402"/>
                  </a:lnTo>
                  <a:lnTo>
                    <a:pt x="374" y="482"/>
                  </a:lnTo>
                  <a:lnTo>
                    <a:pt x="295" y="402"/>
                  </a:lnTo>
                  <a:lnTo>
                    <a:pt x="328" y="156"/>
                  </a:lnTo>
                  <a:lnTo>
                    <a:pt x="328" y="156"/>
                  </a:lnTo>
                  <a:lnTo>
                    <a:pt x="319" y="148"/>
                  </a:lnTo>
                  <a:lnTo>
                    <a:pt x="313" y="138"/>
                  </a:lnTo>
                  <a:lnTo>
                    <a:pt x="309" y="126"/>
                  </a:lnTo>
                  <a:lnTo>
                    <a:pt x="307" y="113"/>
                  </a:lnTo>
                  <a:lnTo>
                    <a:pt x="307" y="113"/>
                  </a:lnTo>
                  <a:lnTo>
                    <a:pt x="309" y="103"/>
                  </a:lnTo>
                  <a:lnTo>
                    <a:pt x="313" y="93"/>
                  </a:lnTo>
                  <a:lnTo>
                    <a:pt x="317" y="83"/>
                  </a:lnTo>
                  <a:lnTo>
                    <a:pt x="324" y="75"/>
                  </a:lnTo>
                  <a:lnTo>
                    <a:pt x="324" y="75"/>
                  </a:lnTo>
                  <a:lnTo>
                    <a:pt x="307" y="69"/>
                  </a:lnTo>
                  <a:lnTo>
                    <a:pt x="293" y="63"/>
                  </a:lnTo>
                  <a:lnTo>
                    <a:pt x="277" y="55"/>
                  </a:lnTo>
                  <a:lnTo>
                    <a:pt x="263" y="46"/>
                  </a:lnTo>
                  <a:lnTo>
                    <a:pt x="248" y="36"/>
                  </a:lnTo>
                  <a:lnTo>
                    <a:pt x="236" y="26"/>
                  </a:lnTo>
                  <a:lnTo>
                    <a:pt x="224" y="14"/>
                  </a:lnTo>
                  <a:lnTo>
                    <a:pt x="212" y="2"/>
                  </a:lnTo>
                  <a:lnTo>
                    <a:pt x="212" y="0"/>
                  </a:lnTo>
                  <a:lnTo>
                    <a:pt x="210" y="2"/>
                  </a:lnTo>
                  <a:lnTo>
                    <a:pt x="210" y="2"/>
                  </a:lnTo>
                  <a:lnTo>
                    <a:pt x="187" y="18"/>
                  </a:lnTo>
                  <a:lnTo>
                    <a:pt x="165" y="34"/>
                  </a:lnTo>
                  <a:lnTo>
                    <a:pt x="145" y="53"/>
                  </a:lnTo>
                  <a:lnTo>
                    <a:pt x="126" y="73"/>
                  </a:lnTo>
                  <a:lnTo>
                    <a:pt x="108" y="93"/>
                  </a:lnTo>
                  <a:lnTo>
                    <a:pt x="92" y="113"/>
                  </a:lnTo>
                  <a:lnTo>
                    <a:pt x="75" y="136"/>
                  </a:lnTo>
                  <a:lnTo>
                    <a:pt x="61" y="160"/>
                  </a:lnTo>
                  <a:lnTo>
                    <a:pt x="49" y="185"/>
                  </a:lnTo>
                  <a:lnTo>
                    <a:pt x="37" y="211"/>
                  </a:lnTo>
                  <a:lnTo>
                    <a:pt x="27" y="240"/>
                  </a:lnTo>
                  <a:lnTo>
                    <a:pt x="19" y="270"/>
                  </a:lnTo>
                  <a:lnTo>
                    <a:pt x="12" y="301"/>
                  </a:lnTo>
                  <a:lnTo>
                    <a:pt x="6" y="333"/>
                  </a:lnTo>
                  <a:lnTo>
                    <a:pt x="2" y="366"/>
                  </a:lnTo>
                  <a:lnTo>
                    <a:pt x="0" y="402"/>
                  </a:lnTo>
                  <a:lnTo>
                    <a:pt x="0" y="410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45" y="429"/>
                  </a:lnTo>
                  <a:lnTo>
                    <a:pt x="90" y="451"/>
                  </a:lnTo>
                  <a:lnTo>
                    <a:pt x="134" y="469"/>
                  </a:lnTo>
                  <a:lnTo>
                    <a:pt x="183" y="486"/>
                  </a:lnTo>
                  <a:lnTo>
                    <a:pt x="230" y="498"/>
                  </a:lnTo>
                  <a:lnTo>
                    <a:pt x="279" y="506"/>
                  </a:lnTo>
                  <a:lnTo>
                    <a:pt x="330" y="512"/>
                  </a:lnTo>
                  <a:lnTo>
                    <a:pt x="378" y="514"/>
                  </a:lnTo>
                  <a:lnTo>
                    <a:pt x="378" y="514"/>
                  </a:lnTo>
                  <a:lnTo>
                    <a:pt x="427" y="512"/>
                  </a:lnTo>
                  <a:lnTo>
                    <a:pt x="472" y="508"/>
                  </a:lnTo>
                  <a:lnTo>
                    <a:pt x="519" y="500"/>
                  </a:lnTo>
                  <a:lnTo>
                    <a:pt x="563" y="490"/>
                  </a:lnTo>
                  <a:lnTo>
                    <a:pt x="608" y="475"/>
                  </a:lnTo>
                  <a:lnTo>
                    <a:pt x="653" y="459"/>
                  </a:lnTo>
                  <a:lnTo>
                    <a:pt x="696" y="439"/>
                  </a:lnTo>
                  <a:lnTo>
                    <a:pt x="736" y="416"/>
                  </a:lnTo>
                  <a:lnTo>
                    <a:pt x="738" y="416"/>
                  </a:lnTo>
                  <a:lnTo>
                    <a:pt x="738" y="414"/>
                  </a:lnTo>
                  <a:lnTo>
                    <a:pt x="738" y="414"/>
                  </a:lnTo>
                  <a:lnTo>
                    <a:pt x="736" y="380"/>
                  </a:lnTo>
                  <a:lnTo>
                    <a:pt x="732" y="347"/>
                  </a:lnTo>
                  <a:lnTo>
                    <a:pt x="728" y="315"/>
                  </a:lnTo>
                  <a:lnTo>
                    <a:pt x="722" y="284"/>
                  </a:lnTo>
                  <a:lnTo>
                    <a:pt x="714" y="256"/>
                  </a:lnTo>
                  <a:lnTo>
                    <a:pt x="704" y="227"/>
                  </a:lnTo>
                  <a:lnTo>
                    <a:pt x="694" y="201"/>
                  </a:lnTo>
                  <a:lnTo>
                    <a:pt x="681" y="174"/>
                  </a:lnTo>
                  <a:lnTo>
                    <a:pt x="669" y="150"/>
                  </a:lnTo>
                  <a:lnTo>
                    <a:pt x="653" y="128"/>
                  </a:lnTo>
                  <a:lnTo>
                    <a:pt x="637" y="105"/>
                  </a:lnTo>
                  <a:lnTo>
                    <a:pt x="620" y="85"/>
                  </a:lnTo>
                  <a:lnTo>
                    <a:pt x="602" y="65"/>
                  </a:lnTo>
                  <a:lnTo>
                    <a:pt x="584" y="46"/>
                  </a:lnTo>
                  <a:lnTo>
                    <a:pt x="563" y="28"/>
                  </a:lnTo>
                  <a:lnTo>
                    <a:pt x="541" y="12"/>
                  </a:lnTo>
                  <a:lnTo>
                    <a:pt x="541" y="1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5783263" y="2700338"/>
              <a:ext cx="696912" cy="696913"/>
            </a:xfrm>
            <a:custGeom>
              <a:avLst/>
              <a:gdLst>
                <a:gd name="T0" fmla="*/ 73 w 439"/>
                <a:gd name="T1" fmla="*/ 382 h 439"/>
                <a:gd name="T2" fmla="*/ 103 w 439"/>
                <a:gd name="T3" fmla="*/ 406 h 439"/>
                <a:gd name="T4" fmla="*/ 140 w 439"/>
                <a:gd name="T5" fmla="*/ 423 h 439"/>
                <a:gd name="T6" fmla="*/ 179 w 439"/>
                <a:gd name="T7" fmla="*/ 435 h 439"/>
                <a:gd name="T8" fmla="*/ 219 w 439"/>
                <a:gd name="T9" fmla="*/ 439 h 439"/>
                <a:gd name="T10" fmla="*/ 238 w 439"/>
                <a:gd name="T11" fmla="*/ 437 h 439"/>
                <a:gd name="T12" fmla="*/ 272 w 439"/>
                <a:gd name="T13" fmla="*/ 433 h 439"/>
                <a:gd name="T14" fmla="*/ 307 w 439"/>
                <a:gd name="T15" fmla="*/ 421 h 439"/>
                <a:gd name="T16" fmla="*/ 337 w 439"/>
                <a:gd name="T17" fmla="*/ 404 h 439"/>
                <a:gd name="T18" fmla="*/ 350 w 439"/>
                <a:gd name="T19" fmla="*/ 394 h 439"/>
                <a:gd name="T20" fmla="*/ 386 w 439"/>
                <a:gd name="T21" fmla="*/ 362 h 439"/>
                <a:gd name="T22" fmla="*/ 415 w 439"/>
                <a:gd name="T23" fmla="*/ 319 h 439"/>
                <a:gd name="T24" fmla="*/ 433 w 439"/>
                <a:gd name="T25" fmla="*/ 272 h 439"/>
                <a:gd name="T26" fmla="*/ 439 w 439"/>
                <a:gd name="T27" fmla="*/ 219 h 439"/>
                <a:gd name="T28" fmla="*/ 437 w 439"/>
                <a:gd name="T29" fmla="*/ 197 h 439"/>
                <a:gd name="T30" fmla="*/ 429 w 439"/>
                <a:gd name="T31" fmla="*/ 154 h 439"/>
                <a:gd name="T32" fmla="*/ 413 w 439"/>
                <a:gd name="T33" fmla="*/ 116 h 439"/>
                <a:gd name="T34" fmla="*/ 388 w 439"/>
                <a:gd name="T35" fmla="*/ 81 h 439"/>
                <a:gd name="T36" fmla="*/ 360 w 439"/>
                <a:gd name="T37" fmla="*/ 51 h 439"/>
                <a:gd name="T38" fmla="*/ 323 w 439"/>
                <a:gd name="T39" fmla="*/ 26 h 439"/>
                <a:gd name="T40" fmla="*/ 284 w 439"/>
                <a:gd name="T41" fmla="*/ 10 h 439"/>
                <a:gd name="T42" fmla="*/ 242 w 439"/>
                <a:gd name="T43" fmla="*/ 2 h 439"/>
                <a:gd name="T44" fmla="*/ 219 w 439"/>
                <a:gd name="T45" fmla="*/ 0 h 439"/>
                <a:gd name="T46" fmla="*/ 175 w 439"/>
                <a:gd name="T47" fmla="*/ 6 h 439"/>
                <a:gd name="T48" fmla="*/ 134 w 439"/>
                <a:gd name="T49" fmla="*/ 18 h 439"/>
                <a:gd name="T50" fmla="*/ 97 w 439"/>
                <a:gd name="T51" fmla="*/ 38 h 439"/>
                <a:gd name="T52" fmla="*/ 65 w 439"/>
                <a:gd name="T53" fmla="*/ 65 h 439"/>
                <a:gd name="T54" fmla="*/ 38 w 439"/>
                <a:gd name="T55" fmla="*/ 97 h 439"/>
                <a:gd name="T56" fmla="*/ 18 w 439"/>
                <a:gd name="T57" fmla="*/ 134 h 439"/>
                <a:gd name="T58" fmla="*/ 6 w 439"/>
                <a:gd name="T59" fmla="*/ 175 h 439"/>
                <a:gd name="T60" fmla="*/ 0 w 439"/>
                <a:gd name="T61" fmla="*/ 219 h 439"/>
                <a:gd name="T62" fmla="*/ 2 w 439"/>
                <a:gd name="T63" fmla="*/ 244 h 439"/>
                <a:gd name="T64" fmla="*/ 12 w 439"/>
                <a:gd name="T65" fmla="*/ 288 h 439"/>
                <a:gd name="T66" fmla="*/ 30 w 439"/>
                <a:gd name="T67" fmla="*/ 329 h 439"/>
                <a:gd name="T68" fmla="*/ 57 w 439"/>
                <a:gd name="T69" fmla="*/ 366 h 439"/>
                <a:gd name="T70" fmla="*/ 73 w 439"/>
                <a:gd name="T71" fmla="*/ 382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39" h="439">
                  <a:moveTo>
                    <a:pt x="73" y="382"/>
                  </a:moveTo>
                  <a:lnTo>
                    <a:pt x="73" y="382"/>
                  </a:lnTo>
                  <a:lnTo>
                    <a:pt x="87" y="394"/>
                  </a:lnTo>
                  <a:lnTo>
                    <a:pt x="103" y="406"/>
                  </a:lnTo>
                  <a:lnTo>
                    <a:pt x="122" y="415"/>
                  </a:lnTo>
                  <a:lnTo>
                    <a:pt x="140" y="423"/>
                  </a:lnTo>
                  <a:lnTo>
                    <a:pt x="158" y="431"/>
                  </a:lnTo>
                  <a:lnTo>
                    <a:pt x="179" y="435"/>
                  </a:lnTo>
                  <a:lnTo>
                    <a:pt x="199" y="437"/>
                  </a:lnTo>
                  <a:lnTo>
                    <a:pt x="219" y="439"/>
                  </a:lnTo>
                  <a:lnTo>
                    <a:pt x="219" y="439"/>
                  </a:lnTo>
                  <a:lnTo>
                    <a:pt x="238" y="437"/>
                  </a:lnTo>
                  <a:lnTo>
                    <a:pt x="256" y="435"/>
                  </a:lnTo>
                  <a:lnTo>
                    <a:pt x="272" y="433"/>
                  </a:lnTo>
                  <a:lnTo>
                    <a:pt x="291" y="427"/>
                  </a:lnTo>
                  <a:lnTo>
                    <a:pt x="307" y="421"/>
                  </a:lnTo>
                  <a:lnTo>
                    <a:pt x="321" y="413"/>
                  </a:lnTo>
                  <a:lnTo>
                    <a:pt x="337" y="404"/>
                  </a:lnTo>
                  <a:lnTo>
                    <a:pt x="350" y="394"/>
                  </a:lnTo>
                  <a:lnTo>
                    <a:pt x="350" y="394"/>
                  </a:lnTo>
                  <a:lnTo>
                    <a:pt x="370" y="378"/>
                  </a:lnTo>
                  <a:lnTo>
                    <a:pt x="386" y="362"/>
                  </a:lnTo>
                  <a:lnTo>
                    <a:pt x="402" y="341"/>
                  </a:lnTo>
                  <a:lnTo>
                    <a:pt x="415" y="319"/>
                  </a:lnTo>
                  <a:lnTo>
                    <a:pt x="425" y="297"/>
                  </a:lnTo>
                  <a:lnTo>
                    <a:pt x="433" y="272"/>
                  </a:lnTo>
                  <a:lnTo>
                    <a:pt x="437" y="246"/>
                  </a:lnTo>
                  <a:lnTo>
                    <a:pt x="439" y="219"/>
                  </a:lnTo>
                  <a:lnTo>
                    <a:pt x="439" y="219"/>
                  </a:lnTo>
                  <a:lnTo>
                    <a:pt x="437" y="197"/>
                  </a:lnTo>
                  <a:lnTo>
                    <a:pt x="435" y="175"/>
                  </a:lnTo>
                  <a:lnTo>
                    <a:pt x="429" y="154"/>
                  </a:lnTo>
                  <a:lnTo>
                    <a:pt x="421" y="134"/>
                  </a:lnTo>
                  <a:lnTo>
                    <a:pt x="413" y="116"/>
                  </a:lnTo>
                  <a:lnTo>
                    <a:pt x="400" y="97"/>
                  </a:lnTo>
                  <a:lnTo>
                    <a:pt x="388" y="81"/>
                  </a:lnTo>
                  <a:lnTo>
                    <a:pt x="374" y="65"/>
                  </a:lnTo>
                  <a:lnTo>
                    <a:pt x="360" y="51"/>
                  </a:lnTo>
                  <a:lnTo>
                    <a:pt x="341" y="38"/>
                  </a:lnTo>
                  <a:lnTo>
                    <a:pt x="323" y="26"/>
                  </a:lnTo>
                  <a:lnTo>
                    <a:pt x="305" y="18"/>
                  </a:lnTo>
                  <a:lnTo>
                    <a:pt x="284" y="10"/>
                  </a:lnTo>
                  <a:lnTo>
                    <a:pt x="264" y="6"/>
                  </a:lnTo>
                  <a:lnTo>
                    <a:pt x="242" y="2"/>
                  </a:lnTo>
                  <a:lnTo>
                    <a:pt x="219" y="0"/>
                  </a:lnTo>
                  <a:lnTo>
                    <a:pt x="219" y="0"/>
                  </a:lnTo>
                  <a:lnTo>
                    <a:pt x="197" y="2"/>
                  </a:lnTo>
                  <a:lnTo>
                    <a:pt x="175" y="6"/>
                  </a:lnTo>
                  <a:lnTo>
                    <a:pt x="154" y="10"/>
                  </a:lnTo>
                  <a:lnTo>
                    <a:pt x="134" y="18"/>
                  </a:lnTo>
                  <a:lnTo>
                    <a:pt x="116" y="26"/>
                  </a:lnTo>
                  <a:lnTo>
                    <a:pt x="97" y="38"/>
                  </a:lnTo>
                  <a:lnTo>
                    <a:pt x="81" y="51"/>
                  </a:lnTo>
                  <a:lnTo>
                    <a:pt x="65" y="65"/>
                  </a:lnTo>
                  <a:lnTo>
                    <a:pt x="51" y="81"/>
                  </a:lnTo>
                  <a:lnTo>
                    <a:pt x="38" y="97"/>
                  </a:lnTo>
                  <a:lnTo>
                    <a:pt x="26" y="116"/>
                  </a:lnTo>
                  <a:lnTo>
                    <a:pt x="18" y="134"/>
                  </a:lnTo>
                  <a:lnTo>
                    <a:pt x="10" y="154"/>
                  </a:lnTo>
                  <a:lnTo>
                    <a:pt x="6" y="175"/>
                  </a:lnTo>
                  <a:lnTo>
                    <a:pt x="2" y="197"/>
                  </a:lnTo>
                  <a:lnTo>
                    <a:pt x="0" y="219"/>
                  </a:lnTo>
                  <a:lnTo>
                    <a:pt x="0" y="219"/>
                  </a:lnTo>
                  <a:lnTo>
                    <a:pt x="2" y="244"/>
                  </a:lnTo>
                  <a:lnTo>
                    <a:pt x="6" y="266"/>
                  </a:lnTo>
                  <a:lnTo>
                    <a:pt x="12" y="288"/>
                  </a:lnTo>
                  <a:lnTo>
                    <a:pt x="20" y="309"/>
                  </a:lnTo>
                  <a:lnTo>
                    <a:pt x="30" y="329"/>
                  </a:lnTo>
                  <a:lnTo>
                    <a:pt x="42" y="347"/>
                  </a:lnTo>
                  <a:lnTo>
                    <a:pt x="57" y="366"/>
                  </a:lnTo>
                  <a:lnTo>
                    <a:pt x="73" y="382"/>
                  </a:lnTo>
                  <a:lnTo>
                    <a:pt x="73" y="38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8120063" y="2770188"/>
            <a:ext cx="781049" cy="1343025"/>
            <a:chOff x="8120063" y="2770188"/>
            <a:chExt cx="781049" cy="1343025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8429625" y="2770188"/>
              <a:ext cx="471487" cy="1343025"/>
            </a:xfrm>
            <a:custGeom>
              <a:avLst/>
              <a:gdLst>
                <a:gd name="T0" fmla="*/ 248 w 297"/>
                <a:gd name="T1" fmla="*/ 360 h 846"/>
                <a:gd name="T2" fmla="*/ 212 w 297"/>
                <a:gd name="T3" fmla="*/ 293 h 846"/>
                <a:gd name="T4" fmla="*/ 189 w 297"/>
                <a:gd name="T5" fmla="*/ 192 h 846"/>
                <a:gd name="T6" fmla="*/ 187 w 297"/>
                <a:gd name="T7" fmla="*/ 102 h 846"/>
                <a:gd name="T8" fmla="*/ 183 w 297"/>
                <a:gd name="T9" fmla="*/ 61 h 846"/>
                <a:gd name="T10" fmla="*/ 165 w 297"/>
                <a:gd name="T11" fmla="*/ 23 h 846"/>
                <a:gd name="T12" fmla="*/ 136 w 297"/>
                <a:gd name="T13" fmla="*/ 5 h 846"/>
                <a:gd name="T14" fmla="*/ 100 w 297"/>
                <a:gd name="T15" fmla="*/ 0 h 846"/>
                <a:gd name="T16" fmla="*/ 77 w 297"/>
                <a:gd name="T17" fmla="*/ 5 h 846"/>
                <a:gd name="T18" fmla="*/ 43 w 297"/>
                <a:gd name="T19" fmla="*/ 21 h 846"/>
                <a:gd name="T20" fmla="*/ 14 w 297"/>
                <a:gd name="T21" fmla="*/ 53 h 846"/>
                <a:gd name="T22" fmla="*/ 0 w 297"/>
                <a:gd name="T23" fmla="*/ 116 h 846"/>
                <a:gd name="T24" fmla="*/ 14 w 297"/>
                <a:gd name="T25" fmla="*/ 214 h 846"/>
                <a:gd name="T26" fmla="*/ 33 w 297"/>
                <a:gd name="T27" fmla="*/ 267 h 846"/>
                <a:gd name="T28" fmla="*/ 73 w 297"/>
                <a:gd name="T29" fmla="*/ 293 h 846"/>
                <a:gd name="T30" fmla="*/ 151 w 297"/>
                <a:gd name="T31" fmla="*/ 340 h 846"/>
                <a:gd name="T32" fmla="*/ 195 w 297"/>
                <a:gd name="T33" fmla="*/ 385 h 846"/>
                <a:gd name="T34" fmla="*/ 204 w 297"/>
                <a:gd name="T35" fmla="*/ 411 h 846"/>
                <a:gd name="T36" fmla="*/ 200 w 297"/>
                <a:gd name="T37" fmla="*/ 442 h 846"/>
                <a:gd name="T38" fmla="*/ 179 w 297"/>
                <a:gd name="T39" fmla="*/ 476 h 846"/>
                <a:gd name="T40" fmla="*/ 163 w 297"/>
                <a:gd name="T41" fmla="*/ 497 h 846"/>
                <a:gd name="T42" fmla="*/ 161 w 297"/>
                <a:gd name="T43" fmla="*/ 513 h 846"/>
                <a:gd name="T44" fmla="*/ 175 w 297"/>
                <a:gd name="T45" fmla="*/ 529 h 846"/>
                <a:gd name="T46" fmla="*/ 204 w 297"/>
                <a:gd name="T47" fmla="*/ 554 h 846"/>
                <a:gd name="T48" fmla="*/ 208 w 297"/>
                <a:gd name="T49" fmla="*/ 578 h 846"/>
                <a:gd name="T50" fmla="*/ 200 w 297"/>
                <a:gd name="T51" fmla="*/ 598 h 846"/>
                <a:gd name="T52" fmla="*/ 173 w 297"/>
                <a:gd name="T53" fmla="*/ 623 h 846"/>
                <a:gd name="T54" fmla="*/ 157 w 297"/>
                <a:gd name="T55" fmla="*/ 655 h 846"/>
                <a:gd name="T56" fmla="*/ 161 w 297"/>
                <a:gd name="T57" fmla="*/ 669 h 846"/>
                <a:gd name="T58" fmla="*/ 181 w 297"/>
                <a:gd name="T59" fmla="*/ 696 h 846"/>
                <a:gd name="T60" fmla="*/ 183 w 297"/>
                <a:gd name="T61" fmla="*/ 712 h 846"/>
                <a:gd name="T62" fmla="*/ 167 w 297"/>
                <a:gd name="T63" fmla="*/ 734 h 846"/>
                <a:gd name="T64" fmla="*/ 147 w 297"/>
                <a:gd name="T65" fmla="*/ 761 h 846"/>
                <a:gd name="T66" fmla="*/ 147 w 297"/>
                <a:gd name="T67" fmla="*/ 800 h 846"/>
                <a:gd name="T68" fmla="*/ 134 w 297"/>
                <a:gd name="T69" fmla="*/ 834 h 846"/>
                <a:gd name="T70" fmla="*/ 143 w 297"/>
                <a:gd name="T71" fmla="*/ 844 h 846"/>
                <a:gd name="T72" fmla="*/ 187 w 297"/>
                <a:gd name="T73" fmla="*/ 838 h 846"/>
                <a:gd name="T74" fmla="*/ 230 w 297"/>
                <a:gd name="T75" fmla="*/ 806 h 846"/>
                <a:gd name="T76" fmla="*/ 252 w 297"/>
                <a:gd name="T77" fmla="*/ 769 h 846"/>
                <a:gd name="T78" fmla="*/ 267 w 297"/>
                <a:gd name="T79" fmla="*/ 716 h 846"/>
                <a:gd name="T80" fmla="*/ 269 w 297"/>
                <a:gd name="T81" fmla="*/ 669 h 846"/>
                <a:gd name="T82" fmla="*/ 277 w 297"/>
                <a:gd name="T83" fmla="*/ 590 h 846"/>
                <a:gd name="T84" fmla="*/ 295 w 297"/>
                <a:gd name="T85" fmla="*/ 515 h 846"/>
                <a:gd name="T86" fmla="*/ 295 w 297"/>
                <a:gd name="T87" fmla="*/ 476 h 846"/>
                <a:gd name="T88" fmla="*/ 285 w 297"/>
                <a:gd name="T89" fmla="*/ 421 h 846"/>
                <a:gd name="T90" fmla="*/ 258 w 297"/>
                <a:gd name="T91" fmla="*/ 373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7" h="846">
                  <a:moveTo>
                    <a:pt x="258" y="373"/>
                  </a:moveTo>
                  <a:lnTo>
                    <a:pt x="258" y="373"/>
                  </a:lnTo>
                  <a:lnTo>
                    <a:pt x="248" y="360"/>
                  </a:lnTo>
                  <a:lnTo>
                    <a:pt x="236" y="342"/>
                  </a:lnTo>
                  <a:lnTo>
                    <a:pt x="224" y="322"/>
                  </a:lnTo>
                  <a:lnTo>
                    <a:pt x="212" y="293"/>
                  </a:lnTo>
                  <a:lnTo>
                    <a:pt x="202" y="259"/>
                  </a:lnTo>
                  <a:lnTo>
                    <a:pt x="191" y="216"/>
                  </a:lnTo>
                  <a:lnTo>
                    <a:pt x="189" y="192"/>
                  </a:lnTo>
                  <a:lnTo>
                    <a:pt x="187" y="163"/>
                  </a:lnTo>
                  <a:lnTo>
                    <a:pt x="185" y="135"/>
                  </a:lnTo>
                  <a:lnTo>
                    <a:pt x="187" y="102"/>
                  </a:lnTo>
                  <a:lnTo>
                    <a:pt x="187" y="102"/>
                  </a:lnTo>
                  <a:lnTo>
                    <a:pt x="185" y="80"/>
                  </a:lnTo>
                  <a:lnTo>
                    <a:pt x="183" y="61"/>
                  </a:lnTo>
                  <a:lnTo>
                    <a:pt x="179" y="45"/>
                  </a:lnTo>
                  <a:lnTo>
                    <a:pt x="171" y="33"/>
                  </a:lnTo>
                  <a:lnTo>
                    <a:pt x="165" y="23"/>
                  </a:lnTo>
                  <a:lnTo>
                    <a:pt x="155" y="15"/>
                  </a:lnTo>
                  <a:lnTo>
                    <a:pt x="147" y="9"/>
                  </a:lnTo>
                  <a:lnTo>
                    <a:pt x="136" y="5"/>
                  </a:lnTo>
                  <a:lnTo>
                    <a:pt x="126" y="3"/>
                  </a:lnTo>
                  <a:lnTo>
                    <a:pt x="116" y="0"/>
                  </a:lnTo>
                  <a:lnTo>
                    <a:pt x="100" y="0"/>
                  </a:lnTo>
                  <a:lnTo>
                    <a:pt x="82" y="5"/>
                  </a:lnTo>
                  <a:lnTo>
                    <a:pt x="82" y="5"/>
                  </a:lnTo>
                  <a:lnTo>
                    <a:pt x="77" y="5"/>
                  </a:lnTo>
                  <a:lnTo>
                    <a:pt x="61" y="9"/>
                  </a:lnTo>
                  <a:lnTo>
                    <a:pt x="53" y="15"/>
                  </a:lnTo>
                  <a:lnTo>
                    <a:pt x="43" y="21"/>
                  </a:lnTo>
                  <a:lnTo>
                    <a:pt x="33" y="29"/>
                  </a:lnTo>
                  <a:lnTo>
                    <a:pt x="23" y="41"/>
                  </a:lnTo>
                  <a:lnTo>
                    <a:pt x="14" y="53"/>
                  </a:lnTo>
                  <a:lnTo>
                    <a:pt x="8" y="72"/>
                  </a:lnTo>
                  <a:lnTo>
                    <a:pt x="2" y="92"/>
                  </a:lnTo>
                  <a:lnTo>
                    <a:pt x="0" y="116"/>
                  </a:lnTo>
                  <a:lnTo>
                    <a:pt x="0" y="145"/>
                  </a:lnTo>
                  <a:lnTo>
                    <a:pt x="4" y="177"/>
                  </a:lnTo>
                  <a:lnTo>
                    <a:pt x="14" y="214"/>
                  </a:lnTo>
                  <a:lnTo>
                    <a:pt x="27" y="257"/>
                  </a:lnTo>
                  <a:lnTo>
                    <a:pt x="27" y="257"/>
                  </a:lnTo>
                  <a:lnTo>
                    <a:pt x="33" y="267"/>
                  </a:lnTo>
                  <a:lnTo>
                    <a:pt x="43" y="275"/>
                  </a:lnTo>
                  <a:lnTo>
                    <a:pt x="57" y="285"/>
                  </a:lnTo>
                  <a:lnTo>
                    <a:pt x="73" y="293"/>
                  </a:lnTo>
                  <a:lnTo>
                    <a:pt x="112" y="316"/>
                  </a:lnTo>
                  <a:lnTo>
                    <a:pt x="132" y="326"/>
                  </a:lnTo>
                  <a:lnTo>
                    <a:pt x="151" y="340"/>
                  </a:lnTo>
                  <a:lnTo>
                    <a:pt x="169" y="352"/>
                  </a:lnTo>
                  <a:lnTo>
                    <a:pt x="183" y="369"/>
                  </a:lnTo>
                  <a:lnTo>
                    <a:pt x="195" y="385"/>
                  </a:lnTo>
                  <a:lnTo>
                    <a:pt x="200" y="393"/>
                  </a:lnTo>
                  <a:lnTo>
                    <a:pt x="202" y="401"/>
                  </a:lnTo>
                  <a:lnTo>
                    <a:pt x="204" y="411"/>
                  </a:lnTo>
                  <a:lnTo>
                    <a:pt x="204" y="421"/>
                  </a:lnTo>
                  <a:lnTo>
                    <a:pt x="204" y="432"/>
                  </a:lnTo>
                  <a:lnTo>
                    <a:pt x="200" y="442"/>
                  </a:lnTo>
                  <a:lnTo>
                    <a:pt x="195" y="454"/>
                  </a:lnTo>
                  <a:lnTo>
                    <a:pt x="187" y="464"/>
                  </a:lnTo>
                  <a:lnTo>
                    <a:pt x="179" y="476"/>
                  </a:lnTo>
                  <a:lnTo>
                    <a:pt x="169" y="490"/>
                  </a:lnTo>
                  <a:lnTo>
                    <a:pt x="169" y="490"/>
                  </a:lnTo>
                  <a:lnTo>
                    <a:pt x="163" y="497"/>
                  </a:lnTo>
                  <a:lnTo>
                    <a:pt x="161" y="503"/>
                  </a:lnTo>
                  <a:lnTo>
                    <a:pt x="159" y="507"/>
                  </a:lnTo>
                  <a:lnTo>
                    <a:pt x="161" y="513"/>
                  </a:lnTo>
                  <a:lnTo>
                    <a:pt x="163" y="517"/>
                  </a:lnTo>
                  <a:lnTo>
                    <a:pt x="167" y="521"/>
                  </a:lnTo>
                  <a:lnTo>
                    <a:pt x="175" y="529"/>
                  </a:lnTo>
                  <a:lnTo>
                    <a:pt x="187" y="537"/>
                  </a:lnTo>
                  <a:lnTo>
                    <a:pt x="197" y="547"/>
                  </a:lnTo>
                  <a:lnTo>
                    <a:pt x="204" y="554"/>
                  </a:lnTo>
                  <a:lnTo>
                    <a:pt x="206" y="562"/>
                  </a:lnTo>
                  <a:lnTo>
                    <a:pt x="208" y="570"/>
                  </a:lnTo>
                  <a:lnTo>
                    <a:pt x="208" y="578"/>
                  </a:lnTo>
                  <a:lnTo>
                    <a:pt x="208" y="578"/>
                  </a:lnTo>
                  <a:lnTo>
                    <a:pt x="206" y="590"/>
                  </a:lnTo>
                  <a:lnTo>
                    <a:pt x="200" y="598"/>
                  </a:lnTo>
                  <a:lnTo>
                    <a:pt x="191" y="606"/>
                  </a:lnTo>
                  <a:lnTo>
                    <a:pt x="181" y="615"/>
                  </a:lnTo>
                  <a:lnTo>
                    <a:pt x="173" y="623"/>
                  </a:lnTo>
                  <a:lnTo>
                    <a:pt x="165" y="631"/>
                  </a:lnTo>
                  <a:lnTo>
                    <a:pt x="159" y="641"/>
                  </a:lnTo>
                  <a:lnTo>
                    <a:pt x="157" y="655"/>
                  </a:lnTo>
                  <a:lnTo>
                    <a:pt x="157" y="655"/>
                  </a:lnTo>
                  <a:lnTo>
                    <a:pt x="159" y="661"/>
                  </a:lnTo>
                  <a:lnTo>
                    <a:pt x="161" y="669"/>
                  </a:lnTo>
                  <a:lnTo>
                    <a:pt x="171" y="682"/>
                  </a:lnTo>
                  <a:lnTo>
                    <a:pt x="177" y="688"/>
                  </a:lnTo>
                  <a:lnTo>
                    <a:pt x="181" y="696"/>
                  </a:lnTo>
                  <a:lnTo>
                    <a:pt x="183" y="702"/>
                  </a:lnTo>
                  <a:lnTo>
                    <a:pt x="183" y="712"/>
                  </a:lnTo>
                  <a:lnTo>
                    <a:pt x="183" y="712"/>
                  </a:lnTo>
                  <a:lnTo>
                    <a:pt x="181" y="718"/>
                  </a:lnTo>
                  <a:lnTo>
                    <a:pt x="177" y="724"/>
                  </a:lnTo>
                  <a:lnTo>
                    <a:pt x="167" y="734"/>
                  </a:lnTo>
                  <a:lnTo>
                    <a:pt x="157" y="747"/>
                  </a:lnTo>
                  <a:lnTo>
                    <a:pt x="147" y="761"/>
                  </a:lnTo>
                  <a:lnTo>
                    <a:pt x="147" y="761"/>
                  </a:lnTo>
                  <a:lnTo>
                    <a:pt x="143" y="771"/>
                  </a:lnTo>
                  <a:lnTo>
                    <a:pt x="143" y="781"/>
                  </a:lnTo>
                  <a:lnTo>
                    <a:pt x="147" y="800"/>
                  </a:lnTo>
                  <a:lnTo>
                    <a:pt x="147" y="812"/>
                  </a:lnTo>
                  <a:lnTo>
                    <a:pt x="143" y="822"/>
                  </a:lnTo>
                  <a:lnTo>
                    <a:pt x="134" y="834"/>
                  </a:lnTo>
                  <a:lnTo>
                    <a:pt x="120" y="846"/>
                  </a:lnTo>
                  <a:lnTo>
                    <a:pt x="120" y="846"/>
                  </a:lnTo>
                  <a:lnTo>
                    <a:pt x="143" y="844"/>
                  </a:lnTo>
                  <a:lnTo>
                    <a:pt x="165" y="842"/>
                  </a:lnTo>
                  <a:lnTo>
                    <a:pt x="187" y="838"/>
                  </a:lnTo>
                  <a:lnTo>
                    <a:pt x="187" y="838"/>
                  </a:lnTo>
                  <a:lnTo>
                    <a:pt x="200" y="832"/>
                  </a:lnTo>
                  <a:lnTo>
                    <a:pt x="214" y="822"/>
                  </a:lnTo>
                  <a:lnTo>
                    <a:pt x="230" y="806"/>
                  </a:lnTo>
                  <a:lnTo>
                    <a:pt x="236" y="795"/>
                  </a:lnTo>
                  <a:lnTo>
                    <a:pt x="244" y="783"/>
                  </a:lnTo>
                  <a:lnTo>
                    <a:pt x="252" y="769"/>
                  </a:lnTo>
                  <a:lnTo>
                    <a:pt x="258" y="755"/>
                  </a:lnTo>
                  <a:lnTo>
                    <a:pt x="263" y="737"/>
                  </a:lnTo>
                  <a:lnTo>
                    <a:pt x="267" y="716"/>
                  </a:lnTo>
                  <a:lnTo>
                    <a:pt x="269" y="694"/>
                  </a:lnTo>
                  <a:lnTo>
                    <a:pt x="269" y="669"/>
                  </a:lnTo>
                  <a:lnTo>
                    <a:pt x="269" y="669"/>
                  </a:lnTo>
                  <a:lnTo>
                    <a:pt x="269" y="641"/>
                  </a:lnTo>
                  <a:lnTo>
                    <a:pt x="273" y="612"/>
                  </a:lnTo>
                  <a:lnTo>
                    <a:pt x="277" y="590"/>
                  </a:lnTo>
                  <a:lnTo>
                    <a:pt x="281" y="568"/>
                  </a:lnTo>
                  <a:lnTo>
                    <a:pt x="291" y="533"/>
                  </a:lnTo>
                  <a:lnTo>
                    <a:pt x="295" y="515"/>
                  </a:lnTo>
                  <a:lnTo>
                    <a:pt x="297" y="499"/>
                  </a:lnTo>
                  <a:lnTo>
                    <a:pt x="297" y="499"/>
                  </a:lnTo>
                  <a:lnTo>
                    <a:pt x="295" y="476"/>
                  </a:lnTo>
                  <a:lnTo>
                    <a:pt x="293" y="456"/>
                  </a:lnTo>
                  <a:lnTo>
                    <a:pt x="291" y="438"/>
                  </a:lnTo>
                  <a:lnTo>
                    <a:pt x="285" y="421"/>
                  </a:lnTo>
                  <a:lnTo>
                    <a:pt x="279" y="407"/>
                  </a:lnTo>
                  <a:lnTo>
                    <a:pt x="273" y="395"/>
                  </a:lnTo>
                  <a:lnTo>
                    <a:pt x="258" y="373"/>
                  </a:lnTo>
                  <a:lnTo>
                    <a:pt x="258" y="37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8161338" y="3290888"/>
              <a:ext cx="546100" cy="228600"/>
            </a:xfrm>
            <a:custGeom>
              <a:avLst/>
              <a:gdLst>
                <a:gd name="T0" fmla="*/ 33 w 344"/>
                <a:gd name="T1" fmla="*/ 122 h 144"/>
                <a:gd name="T2" fmla="*/ 33 w 344"/>
                <a:gd name="T3" fmla="*/ 122 h 144"/>
                <a:gd name="T4" fmla="*/ 82 w 344"/>
                <a:gd name="T5" fmla="*/ 130 h 144"/>
                <a:gd name="T6" fmla="*/ 133 w 344"/>
                <a:gd name="T7" fmla="*/ 138 h 144"/>
                <a:gd name="T8" fmla="*/ 190 w 344"/>
                <a:gd name="T9" fmla="*/ 142 h 144"/>
                <a:gd name="T10" fmla="*/ 220 w 344"/>
                <a:gd name="T11" fmla="*/ 144 h 144"/>
                <a:gd name="T12" fmla="*/ 249 w 344"/>
                <a:gd name="T13" fmla="*/ 144 h 144"/>
                <a:gd name="T14" fmla="*/ 275 w 344"/>
                <a:gd name="T15" fmla="*/ 142 h 144"/>
                <a:gd name="T16" fmla="*/ 297 w 344"/>
                <a:gd name="T17" fmla="*/ 138 h 144"/>
                <a:gd name="T18" fmla="*/ 318 w 344"/>
                <a:gd name="T19" fmla="*/ 130 h 144"/>
                <a:gd name="T20" fmla="*/ 326 w 344"/>
                <a:gd name="T21" fmla="*/ 126 h 144"/>
                <a:gd name="T22" fmla="*/ 332 w 344"/>
                <a:gd name="T23" fmla="*/ 122 h 144"/>
                <a:gd name="T24" fmla="*/ 338 w 344"/>
                <a:gd name="T25" fmla="*/ 116 h 144"/>
                <a:gd name="T26" fmla="*/ 340 w 344"/>
                <a:gd name="T27" fmla="*/ 110 h 144"/>
                <a:gd name="T28" fmla="*/ 342 w 344"/>
                <a:gd name="T29" fmla="*/ 102 h 144"/>
                <a:gd name="T30" fmla="*/ 344 w 344"/>
                <a:gd name="T31" fmla="*/ 93 h 144"/>
                <a:gd name="T32" fmla="*/ 344 w 344"/>
                <a:gd name="T33" fmla="*/ 93 h 144"/>
                <a:gd name="T34" fmla="*/ 340 w 344"/>
                <a:gd name="T35" fmla="*/ 87 h 144"/>
                <a:gd name="T36" fmla="*/ 332 w 344"/>
                <a:gd name="T37" fmla="*/ 71 h 144"/>
                <a:gd name="T38" fmla="*/ 324 w 344"/>
                <a:gd name="T39" fmla="*/ 61 h 144"/>
                <a:gd name="T40" fmla="*/ 316 w 344"/>
                <a:gd name="T41" fmla="*/ 49 h 144"/>
                <a:gd name="T42" fmla="*/ 301 w 344"/>
                <a:gd name="T43" fmla="*/ 38 h 144"/>
                <a:gd name="T44" fmla="*/ 287 w 344"/>
                <a:gd name="T45" fmla="*/ 28 h 144"/>
                <a:gd name="T46" fmla="*/ 269 w 344"/>
                <a:gd name="T47" fmla="*/ 18 h 144"/>
                <a:gd name="T48" fmla="*/ 246 w 344"/>
                <a:gd name="T49" fmla="*/ 10 h 144"/>
                <a:gd name="T50" fmla="*/ 222 w 344"/>
                <a:gd name="T51" fmla="*/ 4 h 144"/>
                <a:gd name="T52" fmla="*/ 194 w 344"/>
                <a:gd name="T53" fmla="*/ 0 h 144"/>
                <a:gd name="T54" fmla="*/ 159 w 344"/>
                <a:gd name="T55" fmla="*/ 0 h 144"/>
                <a:gd name="T56" fmla="*/ 122 w 344"/>
                <a:gd name="T57" fmla="*/ 2 h 144"/>
                <a:gd name="T58" fmla="*/ 80 w 344"/>
                <a:gd name="T59" fmla="*/ 10 h 144"/>
                <a:gd name="T60" fmla="*/ 33 w 344"/>
                <a:gd name="T61" fmla="*/ 24 h 144"/>
                <a:gd name="T62" fmla="*/ 33 w 344"/>
                <a:gd name="T63" fmla="*/ 24 h 144"/>
                <a:gd name="T64" fmla="*/ 23 w 344"/>
                <a:gd name="T65" fmla="*/ 34 h 144"/>
                <a:gd name="T66" fmla="*/ 15 w 344"/>
                <a:gd name="T67" fmla="*/ 47 h 144"/>
                <a:gd name="T68" fmla="*/ 7 w 344"/>
                <a:gd name="T69" fmla="*/ 63 h 144"/>
                <a:gd name="T70" fmla="*/ 2 w 344"/>
                <a:gd name="T71" fmla="*/ 71 h 144"/>
                <a:gd name="T72" fmla="*/ 2 w 344"/>
                <a:gd name="T73" fmla="*/ 79 h 144"/>
                <a:gd name="T74" fmla="*/ 0 w 344"/>
                <a:gd name="T75" fmla="*/ 87 h 144"/>
                <a:gd name="T76" fmla="*/ 2 w 344"/>
                <a:gd name="T77" fmla="*/ 95 h 144"/>
                <a:gd name="T78" fmla="*/ 7 w 344"/>
                <a:gd name="T79" fmla="*/ 104 h 144"/>
                <a:gd name="T80" fmla="*/ 13 w 344"/>
                <a:gd name="T81" fmla="*/ 110 h 144"/>
                <a:gd name="T82" fmla="*/ 21 w 344"/>
                <a:gd name="T83" fmla="*/ 116 h 144"/>
                <a:gd name="T84" fmla="*/ 33 w 344"/>
                <a:gd name="T85" fmla="*/ 122 h 144"/>
                <a:gd name="T86" fmla="*/ 33 w 344"/>
                <a:gd name="T87" fmla="*/ 12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4" h="144">
                  <a:moveTo>
                    <a:pt x="33" y="122"/>
                  </a:moveTo>
                  <a:lnTo>
                    <a:pt x="33" y="122"/>
                  </a:lnTo>
                  <a:lnTo>
                    <a:pt x="82" y="130"/>
                  </a:lnTo>
                  <a:lnTo>
                    <a:pt x="133" y="138"/>
                  </a:lnTo>
                  <a:lnTo>
                    <a:pt x="190" y="142"/>
                  </a:lnTo>
                  <a:lnTo>
                    <a:pt x="220" y="144"/>
                  </a:lnTo>
                  <a:lnTo>
                    <a:pt x="249" y="144"/>
                  </a:lnTo>
                  <a:lnTo>
                    <a:pt x="275" y="142"/>
                  </a:lnTo>
                  <a:lnTo>
                    <a:pt x="297" y="138"/>
                  </a:lnTo>
                  <a:lnTo>
                    <a:pt x="318" y="130"/>
                  </a:lnTo>
                  <a:lnTo>
                    <a:pt x="326" y="126"/>
                  </a:lnTo>
                  <a:lnTo>
                    <a:pt x="332" y="122"/>
                  </a:lnTo>
                  <a:lnTo>
                    <a:pt x="338" y="116"/>
                  </a:lnTo>
                  <a:lnTo>
                    <a:pt x="340" y="110"/>
                  </a:lnTo>
                  <a:lnTo>
                    <a:pt x="342" y="102"/>
                  </a:lnTo>
                  <a:lnTo>
                    <a:pt x="344" y="93"/>
                  </a:lnTo>
                  <a:lnTo>
                    <a:pt x="344" y="93"/>
                  </a:lnTo>
                  <a:lnTo>
                    <a:pt x="340" y="87"/>
                  </a:lnTo>
                  <a:lnTo>
                    <a:pt x="332" y="71"/>
                  </a:lnTo>
                  <a:lnTo>
                    <a:pt x="324" y="61"/>
                  </a:lnTo>
                  <a:lnTo>
                    <a:pt x="316" y="49"/>
                  </a:lnTo>
                  <a:lnTo>
                    <a:pt x="301" y="38"/>
                  </a:lnTo>
                  <a:lnTo>
                    <a:pt x="287" y="28"/>
                  </a:lnTo>
                  <a:lnTo>
                    <a:pt x="269" y="18"/>
                  </a:lnTo>
                  <a:lnTo>
                    <a:pt x="246" y="10"/>
                  </a:lnTo>
                  <a:lnTo>
                    <a:pt x="222" y="4"/>
                  </a:lnTo>
                  <a:lnTo>
                    <a:pt x="194" y="0"/>
                  </a:lnTo>
                  <a:lnTo>
                    <a:pt x="159" y="0"/>
                  </a:lnTo>
                  <a:lnTo>
                    <a:pt x="122" y="2"/>
                  </a:lnTo>
                  <a:lnTo>
                    <a:pt x="80" y="10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23" y="34"/>
                  </a:lnTo>
                  <a:lnTo>
                    <a:pt x="15" y="47"/>
                  </a:lnTo>
                  <a:lnTo>
                    <a:pt x="7" y="63"/>
                  </a:lnTo>
                  <a:lnTo>
                    <a:pt x="2" y="71"/>
                  </a:lnTo>
                  <a:lnTo>
                    <a:pt x="2" y="79"/>
                  </a:lnTo>
                  <a:lnTo>
                    <a:pt x="0" y="87"/>
                  </a:lnTo>
                  <a:lnTo>
                    <a:pt x="2" y="95"/>
                  </a:lnTo>
                  <a:lnTo>
                    <a:pt x="7" y="104"/>
                  </a:lnTo>
                  <a:lnTo>
                    <a:pt x="13" y="110"/>
                  </a:lnTo>
                  <a:lnTo>
                    <a:pt x="21" y="116"/>
                  </a:lnTo>
                  <a:lnTo>
                    <a:pt x="33" y="122"/>
                  </a:lnTo>
                  <a:lnTo>
                    <a:pt x="33" y="12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8120063" y="3535363"/>
              <a:ext cx="577850" cy="190500"/>
            </a:xfrm>
            <a:custGeom>
              <a:avLst/>
              <a:gdLst>
                <a:gd name="T0" fmla="*/ 35 w 364"/>
                <a:gd name="T1" fmla="*/ 2 h 120"/>
                <a:gd name="T2" fmla="*/ 35 w 364"/>
                <a:gd name="T3" fmla="*/ 2 h 120"/>
                <a:gd name="T4" fmla="*/ 22 w 364"/>
                <a:gd name="T5" fmla="*/ 15 h 120"/>
                <a:gd name="T6" fmla="*/ 14 w 364"/>
                <a:gd name="T7" fmla="*/ 29 h 120"/>
                <a:gd name="T8" fmla="*/ 6 w 364"/>
                <a:gd name="T9" fmla="*/ 45 h 120"/>
                <a:gd name="T10" fmla="*/ 2 w 364"/>
                <a:gd name="T11" fmla="*/ 53 h 120"/>
                <a:gd name="T12" fmla="*/ 0 w 364"/>
                <a:gd name="T13" fmla="*/ 61 h 120"/>
                <a:gd name="T14" fmla="*/ 0 w 364"/>
                <a:gd name="T15" fmla="*/ 69 h 120"/>
                <a:gd name="T16" fmla="*/ 2 w 364"/>
                <a:gd name="T17" fmla="*/ 78 h 120"/>
                <a:gd name="T18" fmla="*/ 6 w 364"/>
                <a:gd name="T19" fmla="*/ 86 h 120"/>
                <a:gd name="T20" fmla="*/ 12 w 364"/>
                <a:gd name="T21" fmla="*/ 92 h 120"/>
                <a:gd name="T22" fmla="*/ 20 w 364"/>
                <a:gd name="T23" fmla="*/ 98 h 120"/>
                <a:gd name="T24" fmla="*/ 33 w 364"/>
                <a:gd name="T25" fmla="*/ 102 h 120"/>
                <a:gd name="T26" fmla="*/ 33 w 364"/>
                <a:gd name="T27" fmla="*/ 102 h 120"/>
                <a:gd name="T28" fmla="*/ 85 w 364"/>
                <a:gd name="T29" fmla="*/ 110 h 120"/>
                <a:gd name="T30" fmla="*/ 140 w 364"/>
                <a:gd name="T31" fmla="*/ 116 h 120"/>
                <a:gd name="T32" fmla="*/ 201 w 364"/>
                <a:gd name="T33" fmla="*/ 120 h 120"/>
                <a:gd name="T34" fmla="*/ 232 w 364"/>
                <a:gd name="T35" fmla="*/ 120 h 120"/>
                <a:gd name="T36" fmla="*/ 262 w 364"/>
                <a:gd name="T37" fmla="*/ 120 h 120"/>
                <a:gd name="T38" fmla="*/ 289 w 364"/>
                <a:gd name="T39" fmla="*/ 118 h 120"/>
                <a:gd name="T40" fmla="*/ 315 w 364"/>
                <a:gd name="T41" fmla="*/ 114 h 120"/>
                <a:gd name="T42" fmla="*/ 336 w 364"/>
                <a:gd name="T43" fmla="*/ 110 h 120"/>
                <a:gd name="T44" fmla="*/ 352 w 364"/>
                <a:gd name="T45" fmla="*/ 102 h 120"/>
                <a:gd name="T46" fmla="*/ 356 w 364"/>
                <a:gd name="T47" fmla="*/ 98 h 120"/>
                <a:gd name="T48" fmla="*/ 360 w 364"/>
                <a:gd name="T49" fmla="*/ 92 h 120"/>
                <a:gd name="T50" fmla="*/ 362 w 364"/>
                <a:gd name="T51" fmla="*/ 86 h 120"/>
                <a:gd name="T52" fmla="*/ 364 w 364"/>
                <a:gd name="T53" fmla="*/ 80 h 120"/>
                <a:gd name="T54" fmla="*/ 364 w 364"/>
                <a:gd name="T55" fmla="*/ 80 h 120"/>
                <a:gd name="T56" fmla="*/ 360 w 364"/>
                <a:gd name="T57" fmla="*/ 76 h 120"/>
                <a:gd name="T58" fmla="*/ 352 w 364"/>
                <a:gd name="T59" fmla="*/ 65 h 120"/>
                <a:gd name="T60" fmla="*/ 334 w 364"/>
                <a:gd name="T61" fmla="*/ 51 h 120"/>
                <a:gd name="T62" fmla="*/ 321 w 364"/>
                <a:gd name="T63" fmla="*/ 43 h 120"/>
                <a:gd name="T64" fmla="*/ 305 w 364"/>
                <a:gd name="T65" fmla="*/ 35 h 120"/>
                <a:gd name="T66" fmla="*/ 287 w 364"/>
                <a:gd name="T67" fmla="*/ 27 h 120"/>
                <a:gd name="T68" fmla="*/ 264 w 364"/>
                <a:gd name="T69" fmla="*/ 19 h 120"/>
                <a:gd name="T70" fmla="*/ 238 w 364"/>
                <a:gd name="T71" fmla="*/ 13 h 120"/>
                <a:gd name="T72" fmla="*/ 205 w 364"/>
                <a:gd name="T73" fmla="*/ 8 h 120"/>
                <a:gd name="T74" fmla="*/ 171 w 364"/>
                <a:gd name="T75" fmla="*/ 4 h 120"/>
                <a:gd name="T76" fmla="*/ 130 w 364"/>
                <a:gd name="T77" fmla="*/ 0 h 120"/>
                <a:gd name="T78" fmla="*/ 85 w 364"/>
                <a:gd name="T79" fmla="*/ 0 h 120"/>
                <a:gd name="T80" fmla="*/ 35 w 364"/>
                <a:gd name="T81" fmla="*/ 2 h 120"/>
                <a:gd name="T82" fmla="*/ 35 w 364"/>
                <a:gd name="T83" fmla="*/ 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4" h="120">
                  <a:moveTo>
                    <a:pt x="35" y="2"/>
                  </a:moveTo>
                  <a:lnTo>
                    <a:pt x="35" y="2"/>
                  </a:lnTo>
                  <a:lnTo>
                    <a:pt x="22" y="15"/>
                  </a:lnTo>
                  <a:lnTo>
                    <a:pt x="14" y="29"/>
                  </a:lnTo>
                  <a:lnTo>
                    <a:pt x="6" y="45"/>
                  </a:lnTo>
                  <a:lnTo>
                    <a:pt x="2" y="53"/>
                  </a:lnTo>
                  <a:lnTo>
                    <a:pt x="0" y="61"/>
                  </a:lnTo>
                  <a:lnTo>
                    <a:pt x="0" y="69"/>
                  </a:lnTo>
                  <a:lnTo>
                    <a:pt x="2" y="78"/>
                  </a:lnTo>
                  <a:lnTo>
                    <a:pt x="6" y="86"/>
                  </a:lnTo>
                  <a:lnTo>
                    <a:pt x="12" y="92"/>
                  </a:lnTo>
                  <a:lnTo>
                    <a:pt x="20" y="98"/>
                  </a:lnTo>
                  <a:lnTo>
                    <a:pt x="33" y="102"/>
                  </a:lnTo>
                  <a:lnTo>
                    <a:pt x="33" y="102"/>
                  </a:lnTo>
                  <a:lnTo>
                    <a:pt x="85" y="110"/>
                  </a:lnTo>
                  <a:lnTo>
                    <a:pt x="140" y="116"/>
                  </a:lnTo>
                  <a:lnTo>
                    <a:pt x="201" y="120"/>
                  </a:lnTo>
                  <a:lnTo>
                    <a:pt x="232" y="120"/>
                  </a:lnTo>
                  <a:lnTo>
                    <a:pt x="262" y="120"/>
                  </a:lnTo>
                  <a:lnTo>
                    <a:pt x="289" y="118"/>
                  </a:lnTo>
                  <a:lnTo>
                    <a:pt x="315" y="114"/>
                  </a:lnTo>
                  <a:lnTo>
                    <a:pt x="336" y="110"/>
                  </a:lnTo>
                  <a:lnTo>
                    <a:pt x="352" y="102"/>
                  </a:lnTo>
                  <a:lnTo>
                    <a:pt x="356" y="98"/>
                  </a:lnTo>
                  <a:lnTo>
                    <a:pt x="360" y="92"/>
                  </a:lnTo>
                  <a:lnTo>
                    <a:pt x="362" y="86"/>
                  </a:lnTo>
                  <a:lnTo>
                    <a:pt x="364" y="80"/>
                  </a:lnTo>
                  <a:lnTo>
                    <a:pt x="364" y="80"/>
                  </a:lnTo>
                  <a:lnTo>
                    <a:pt x="360" y="76"/>
                  </a:lnTo>
                  <a:lnTo>
                    <a:pt x="352" y="65"/>
                  </a:lnTo>
                  <a:lnTo>
                    <a:pt x="334" y="51"/>
                  </a:lnTo>
                  <a:lnTo>
                    <a:pt x="321" y="43"/>
                  </a:lnTo>
                  <a:lnTo>
                    <a:pt x="305" y="35"/>
                  </a:lnTo>
                  <a:lnTo>
                    <a:pt x="287" y="27"/>
                  </a:lnTo>
                  <a:lnTo>
                    <a:pt x="264" y="19"/>
                  </a:lnTo>
                  <a:lnTo>
                    <a:pt x="238" y="13"/>
                  </a:lnTo>
                  <a:lnTo>
                    <a:pt x="205" y="8"/>
                  </a:lnTo>
                  <a:lnTo>
                    <a:pt x="171" y="4"/>
                  </a:lnTo>
                  <a:lnTo>
                    <a:pt x="130" y="0"/>
                  </a:lnTo>
                  <a:lnTo>
                    <a:pt x="85" y="0"/>
                  </a:lnTo>
                  <a:lnTo>
                    <a:pt x="35" y="2"/>
                  </a:lnTo>
                  <a:lnTo>
                    <a:pt x="35" y="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8151813" y="3738563"/>
              <a:ext cx="501650" cy="190500"/>
            </a:xfrm>
            <a:custGeom>
              <a:avLst/>
              <a:gdLst>
                <a:gd name="T0" fmla="*/ 31 w 316"/>
                <a:gd name="T1" fmla="*/ 2 h 120"/>
                <a:gd name="T2" fmla="*/ 31 w 316"/>
                <a:gd name="T3" fmla="*/ 2 h 120"/>
                <a:gd name="T4" fmla="*/ 21 w 316"/>
                <a:gd name="T5" fmla="*/ 15 h 120"/>
                <a:gd name="T6" fmla="*/ 13 w 316"/>
                <a:gd name="T7" fmla="*/ 29 h 120"/>
                <a:gd name="T8" fmla="*/ 4 w 316"/>
                <a:gd name="T9" fmla="*/ 43 h 120"/>
                <a:gd name="T10" fmla="*/ 0 w 316"/>
                <a:gd name="T11" fmla="*/ 61 h 120"/>
                <a:gd name="T12" fmla="*/ 0 w 316"/>
                <a:gd name="T13" fmla="*/ 70 h 120"/>
                <a:gd name="T14" fmla="*/ 2 w 316"/>
                <a:gd name="T15" fmla="*/ 78 h 120"/>
                <a:gd name="T16" fmla="*/ 4 w 316"/>
                <a:gd name="T17" fmla="*/ 84 h 120"/>
                <a:gd name="T18" fmla="*/ 11 w 316"/>
                <a:gd name="T19" fmla="*/ 92 h 120"/>
                <a:gd name="T20" fmla="*/ 19 w 316"/>
                <a:gd name="T21" fmla="*/ 98 h 120"/>
                <a:gd name="T22" fmla="*/ 29 w 316"/>
                <a:gd name="T23" fmla="*/ 102 h 120"/>
                <a:gd name="T24" fmla="*/ 29 w 316"/>
                <a:gd name="T25" fmla="*/ 102 h 120"/>
                <a:gd name="T26" fmla="*/ 76 w 316"/>
                <a:gd name="T27" fmla="*/ 108 h 120"/>
                <a:gd name="T28" fmla="*/ 122 w 316"/>
                <a:gd name="T29" fmla="*/ 114 h 120"/>
                <a:gd name="T30" fmla="*/ 175 w 316"/>
                <a:gd name="T31" fmla="*/ 118 h 120"/>
                <a:gd name="T32" fmla="*/ 202 w 316"/>
                <a:gd name="T33" fmla="*/ 120 h 120"/>
                <a:gd name="T34" fmla="*/ 228 w 316"/>
                <a:gd name="T35" fmla="*/ 120 h 120"/>
                <a:gd name="T36" fmla="*/ 252 w 316"/>
                <a:gd name="T37" fmla="*/ 118 h 120"/>
                <a:gd name="T38" fmla="*/ 275 w 316"/>
                <a:gd name="T39" fmla="*/ 114 h 120"/>
                <a:gd name="T40" fmla="*/ 291 w 316"/>
                <a:gd name="T41" fmla="*/ 110 h 120"/>
                <a:gd name="T42" fmla="*/ 305 w 316"/>
                <a:gd name="T43" fmla="*/ 102 h 120"/>
                <a:gd name="T44" fmla="*/ 311 w 316"/>
                <a:gd name="T45" fmla="*/ 98 h 120"/>
                <a:gd name="T46" fmla="*/ 314 w 316"/>
                <a:gd name="T47" fmla="*/ 92 h 120"/>
                <a:gd name="T48" fmla="*/ 316 w 316"/>
                <a:gd name="T49" fmla="*/ 86 h 120"/>
                <a:gd name="T50" fmla="*/ 316 w 316"/>
                <a:gd name="T51" fmla="*/ 80 h 120"/>
                <a:gd name="T52" fmla="*/ 316 w 316"/>
                <a:gd name="T53" fmla="*/ 80 h 120"/>
                <a:gd name="T54" fmla="*/ 314 w 316"/>
                <a:gd name="T55" fmla="*/ 76 h 120"/>
                <a:gd name="T56" fmla="*/ 307 w 316"/>
                <a:gd name="T57" fmla="*/ 63 h 120"/>
                <a:gd name="T58" fmla="*/ 291 w 316"/>
                <a:gd name="T59" fmla="*/ 49 h 120"/>
                <a:gd name="T60" fmla="*/ 281 w 316"/>
                <a:gd name="T61" fmla="*/ 43 h 120"/>
                <a:gd name="T62" fmla="*/ 267 w 316"/>
                <a:gd name="T63" fmla="*/ 35 h 120"/>
                <a:gd name="T64" fmla="*/ 250 w 316"/>
                <a:gd name="T65" fmla="*/ 27 h 120"/>
                <a:gd name="T66" fmla="*/ 230 w 316"/>
                <a:gd name="T67" fmla="*/ 19 h 120"/>
                <a:gd name="T68" fmla="*/ 208 w 316"/>
                <a:gd name="T69" fmla="*/ 13 h 120"/>
                <a:gd name="T70" fmla="*/ 179 w 316"/>
                <a:gd name="T71" fmla="*/ 7 h 120"/>
                <a:gd name="T72" fmla="*/ 149 w 316"/>
                <a:gd name="T73" fmla="*/ 2 h 120"/>
                <a:gd name="T74" fmla="*/ 114 w 316"/>
                <a:gd name="T75" fmla="*/ 0 h 120"/>
                <a:gd name="T76" fmla="*/ 74 w 316"/>
                <a:gd name="T77" fmla="*/ 0 h 120"/>
                <a:gd name="T78" fmla="*/ 31 w 316"/>
                <a:gd name="T79" fmla="*/ 2 h 120"/>
                <a:gd name="T80" fmla="*/ 31 w 316"/>
                <a:gd name="T81" fmla="*/ 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6" h="120">
                  <a:moveTo>
                    <a:pt x="31" y="2"/>
                  </a:moveTo>
                  <a:lnTo>
                    <a:pt x="31" y="2"/>
                  </a:lnTo>
                  <a:lnTo>
                    <a:pt x="21" y="15"/>
                  </a:lnTo>
                  <a:lnTo>
                    <a:pt x="13" y="29"/>
                  </a:lnTo>
                  <a:lnTo>
                    <a:pt x="4" y="43"/>
                  </a:lnTo>
                  <a:lnTo>
                    <a:pt x="0" y="61"/>
                  </a:lnTo>
                  <a:lnTo>
                    <a:pt x="0" y="70"/>
                  </a:lnTo>
                  <a:lnTo>
                    <a:pt x="2" y="78"/>
                  </a:lnTo>
                  <a:lnTo>
                    <a:pt x="4" y="84"/>
                  </a:lnTo>
                  <a:lnTo>
                    <a:pt x="11" y="92"/>
                  </a:lnTo>
                  <a:lnTo>
                    <a:pt x="19" y="98"/>
                  </a:lnTo>
                  <a:lnTo>
                    <a:pt x="29" y="102"/>
                  </a:lnTo>
                  <a:lnTo>
                    <a:pt x="29" y="102"/>
                  </a:lnTo>
                  <a:lnTo>
                    <a:pt x="76" y="108"/>
                  </a:lnTo>
                  <a:lnTo>
                    <a:pt x="122" y="114"/>
                  </a:lnTo>
                  <a:lnTo>
                    <a:pt x="175" y="118"/>
                  </a:lnTo>
                  <a:lnTo>
                    <a:pt x="202" y="120"/>
                  </a:lnTo>
                  <a:lnTo>
                    <a:pt x="228" y="120"/>
                  </a:lnTo>
                  <a:lnTo>
                    <a:pt x="252" y="118"/>
                  </a:lnTo>
                  <a:lnTo>
                    <a:pt x="275" y="114"/>
                  </a:lnTo>
                  <a:lnTo>
                    <a:pt x="291" y="110"/>
                  </a:lnTo>
                  <a:lnTo>
                    <a:pt x="305" y="102"/>
                  </a:lnTo>
                  <a:lnTo>
                    <a:pt x="311" y="98"/>
                  </a:lnTo>
                  <a:lnTo>
                    <a:pt x="314" y="92"/>
                  </a:lnTo>
                  <a:lnTo>
                    <a:pt x="316" y="86"/>
                  </a:lnTo>
                  <a:lnTo>
                    <a:pt x="316" y="80"/>
                  </a:lnTo>
                  <a:lnTo>
                    <a:pt x="316" y="80"/>
                  </a:lnTo>
                  <a:lnTo>
                    <a:pt x="314" y="76"/>
                  </a:lnTo>
                  <a:lnTo>
                    <a:pt x="307" y="63"/>
                  </a:lnTo>
                  <a:lnTo>
                    <a:pt x="291" y="49"/>
                  </a:lnTo>
                  <a:lnTo>
                    <a:pt x="281" y="43"/>
                  </a:lnTo>
                  <a:lnTo>
                    <a:pt x="267" y="35"/>
                  </a:lnTo>
                  <a:lnTo>
                    <a:pt x="250" y="27"/>
                  </a:lnTo>
                  <a:lnTo>
                    <a:pt x="230" y="19"/>
                  </a:lnTo>
                  <a:lnTo>
                    <a:pt x="208" y="13"/>
                  </a:lnTo>
                  <a:lnTo>
                    <a:pt x="179" y="7"/>
                  </a:lnTo>
                  <a:lnTo>
                    <a:pt x="149" y="2"/>
                  </a:lnTo>
                  <a:lnTo>
                    <a:pt x="114" y="0"/>
                  </a:lnTo>
                  <a:lnTo>
                    <a:pt x="74" y="0"/>
                  </a:lnTo>
                  <a:lnTo>
                    <a:pt x="31" y="2"/>
                  </a:lnTo>
                  <a:lnTo>
                    <a:pt x="31" y="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8207375" y="3946525"/>
              <a:ext cx="412750" cy="153988"/>
            </a:xfrm>
            <a:custGeom>
              <a:avLst/>
              <a:gdLst>
                <a:gd name="T0" fmla="*/ 24 w 260"/>
                <a:gd name="T1" fmla="*/ 0 h 97"/>
                <a:gd name="T2" fmla="*/ 24 w 260"/>
                <a:gd name="T3" fmla="*/ 0 h 97"/>
                <a:gd name="T4" fmla="*/ 16 w 260"/>
                <a:gd name="T5" fmla="*/ 10 h 97"/>
                <a:gd name="T6" fmla="*/ 10 w 260"/>
                <a:gd name="T7" fmla="*/ 22 h 97"/>
                <a:gd name="T8" fmla="*/ 4 w 260"/>
                <a:gd name="T9" fmla="*/ 34 h 97"/>
                <a:gd name="T10" fmla="*/ 0 w 260"/>
                <a:gd name="T11" fmla="*/ 48 h 97"/>
                <a:gd name="T12" fmla="*/ 0 w 260"/>
                <a:gd name="T13" fmla="*/ 54 h 97"/>
                <a:gd name="T14" fmla="*/ 0 w 260"/>
                <a:gd name="T15" fmla="*/ 63 h 97"/>
                <a:gd name="T16" fmla="*/ 4 w 260"/>
                <a:gd name="T17" fmla="*/ 69 h 97"/>
                <a:gd name="T18" fmla="*/ 8 w 260"/>
                <a:gd name="T19" fmla="*/ 75 h 97"/>
                <a:gd name="T20" fmla="*/ 14 w 260"/>
                <a:gd name="T21" fmla="*/ 79 h 97"/>
                <a:gd name="T22" fmla="*/ 22 w 260"/>
                <a:gd name="T23" fmla="*/ 83 h 97"/>
                <a:gd name="T24" fmla="*/ 22 w 260"/>
                <a:gd name="T25" fmla="*/ 83 h 97"/>
                <a:gd name="T26" fmla="*/ 61 w 260"/>
                <a:gd name="T27" fmla="*/ 89 h 97"/>
                <a:gd name="T28" fmla="*/ 100 w 260"/>
                <a:gd name="T29" fmla="*/ 93 h 97"/>
                <a:gd name="T30" fmla="*/ 144 w 260"/>
                <a:gd name="T31" fmla="*/ 97 h 97"/>
                <a:gd name="T32" fmla="*/ 187 w 260"/>
                <a:gd name="T33" fmla="*/ 97 h 97"/>
                <a:gd name="T34" fmla="*/ 207 w 260"/>
                <a:gd name="T35" fmla="*/ 95 h 97"/>
                <a:gd name="T36" fmla="*/ 226 w 260"/>
                <a:gd name="T37" fmla="*/ 93 h 97"/>
                <a:gd name="T38" fmla="*/ 240 w 260"/>
                <a:gd name="T39" fmla="*/ 89 h 97"/>
                <a:gd name="T40" fmla="*/ 252 w 260"/>
                <a:gd name="T41" fmla="*/ 83 h 97"/>
                <a:gd name="T42" fmla="*/ 256 w 260"/>
                <a:gd name="T43" fmla="*/ 79 h 97"/>
                <a:gd name="T44" fmla="*/ 258 w 260"/>
                <a:gd name="T45" fmla="*/ 75 h 97"/>
                <a:gd name="T46" fmla="*/ 260 w 260"/>
                <a:gd name="T47" fmla="*/ 69 h 97"/>
                <a:gd name="T48" fmla="*/ 260 w 260"/>
                <a:gd name="T49" fmla="*/ 63 h 97"/>
                <a:gd name="T50" fmla="*/ 260 w 260"/>
                <a:gd name="T51" fmla="*/ 63 h 97"/>
                <a:gd name="T52" fmla="*/ 258 w 260"/>
                <a:gd name="T53" fmla="*/ 61 h 97"/>
                <a:gd name="T54" fmla="*/ 252 w 260"/>
                <a:gd name="T55" fmla="*/ 52 h 97"/>
                <a:gd name="T56" fmla="*/ 240 w 260"/>
                <a:gd name="T57" fmla="*/ 40 h 97"/>
                <a:gd name="T58" fmla="*/ 232 w 260"/>
                <a:gd name="T59" fmla="*/ 32 h 97"/>
                <a:gd name="T60" fmla="*/ 220 w 260"/>
                <a:gd name="T61" fmla="*/ 26 h 97"/>
                <a:gd name="T62" fmla="*/ 205 w 260"/>
                <a:gd name="T63" fmla="*/ 20 h 97"/>
                <a:gd name="T64" fmla="*/ 189 w 260"/>
                <a:gd name="T65" fmla="*/ 14 h 97"/>
                <a:gd name="T66" fmla="*/ 171 w 260"/>
                <a:gd name="T67" fmla="*/ 8 h 97"/>
                <a:gd name="T68" fmla="*/ 148 w 260"/>
                <a:gd name="T69" fmla="*/ 4 h 97"/>
                <a:gd name="T70" fmla="*/ 122 w 260"/>
                <a:gd name="T71" fmla="*/ 2 h 97"/>
                <a:gd name="T72" fmla="*/ 93 w 260"/>
                <a:gd name="T73" fmla="*/ 0 h 97"/>
                <a:gd name="T74" fmla="*/ 61 w 260"/>
                <a:gd name="T75" fmla="*/ 0 h 97"/>
                <a:gd name="T76" fmla="*/ 24 w 260"/>
                <a:gd name="T77" fmla="*/ 0 h 97"/>
                <a:gd name="T78" fmla="*/ 24 w 260"/>
                <a:gd name="T7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0" h="97">
                  <a:moveTo>
                    <a:pt x="24" y="0"/>
                  </a:moveTo>
                  <a:lnTo>
                    <a:pt x="24" y="0"/>
                  </a:lnTo>
                  <a:lnTo>
                    <a:pt x="16" y="10"/>
                  </a:lnTo>
                  <a:lnTo>
                    <a:pt x="10" y="22"/>
                  </a:lnTo>
                  <a:lnTo>
                    <a:pt x="4" y="34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0" y="63"/>
                  </a:lnTo>
                  <a:lnTo>
                    <a:pt x="4" y="69"/>
                  </a:lnTo>
                  <a:lnTo>
                    <a:pt x="8" y="75"/>
                  </a:lnTo>
                  <a:lnTo>
                    <a:pt x="14" y="79"/>
                  </a:lnTo>
                  <a:lnTo>
                    <a:pt x="22" y="83"/>
                  </a:lnTo>
                  <a:lnTo>
                    <a:pt x="22" y="83"/>
                  </a:lnTo>
                  <a:lnTo>
                    <a:pt x="61" y="89"/>
                  </a:lnTo>
                  <a:lnTo>
                    <a:pt x="100" y="93"/>
                  </a:lnTo>
                  <a:lnTo>
                    <a:pt x="144" y="97"/>
                  </a:lnTo>
                  <a:lnTo>
                    <a:pt x="187" y="97"/>
                  </a:lnTo>
                  <a:lnTo>
                    <a:pt x="207" y="95"/>
                  </a:lnTo>
                  <a:lnTo>
                    <a:pt x="226" y="93"/>
                  </a:lnTo>
                  <a:lnTo>
                    <a:pt x="240" y="89"/>
                  </a:lnTo>
                  <a:lnTo>
                    <a:pt x="252" y="83"/>
                  </a:lnTo>
                  <a:lnTo>
                    <a:pt x="256" y="79"/>
                  </a:lnTo>
                  <a:lnTo>
                    <a:pt x="258" y="75"/>
                  </a:lnTo>
                  <a:lnTo>
                    <a:pt x="260" y="69"/>
                  </a:lnTo>
                  <a:lnTo>
                    <a:pt x="260" y="63"/>
                  </a:lnTo>
                  <a:lnTo>
                    <a:pt x="260" y="63"/>
                  </a:lnTo>
                  <a:lnTo>
                    <a:pt x="258" y="61"/>
                  </a:lnTo>
                  <a:lnTo>
                    <a:pt x="252" y="52"/>
                  </a:lnTo>
                  <a:lnTo>
                    <a:pt x="240" y="40"/>
                  </a:lnTo>
                  <a:lnTo>
                    <a:pt x="232" y="32"/>
                  </a:lnTo>
                  <a:lnTo>
                    <a:pt x="220" y="26"/>
                  </a:lnTo>
                  <a:lnTo>
                    <a:pt x="205" y="20"/>
                  </a:lnTo>
                  <a:lnTo>
                    <a:pt x="189" y="14"/>
                  </a:lnTo>
                  <a:lnTo>
                    <a:pt x="171" y="8"/>
                  </a:lnTo>
                  <a:lnTo>
                    <a:pt x="148" y="4"/>
                  </a:lnTo>
                  <a:lnTo>
                    <a:pt x="122" y="2"/>
                  </a:lnTo>
                  <a:lnTo>
                    <a:pt x="93" y="0"/>
                  </a:lnTo>
                  <a:lnTo>
                    <a:pt x="61" y="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0512425" y="2700338"/>
            <a:ext cx="862012" cy="1484313"/>
            <a:chOff x="10512425" y="2700338"/>
            <a:chExt cx="862012" cy="1484313"/>
          </a:xfrm>
        </p:grpSpPr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0512425" y="2700338"/>
              <a:ext cx="515937" cy="1484313"/>
            </a:xfrm>
            <a:custGeom>
              <a:avLst/>
              <a:gdLst>
                <a:gd name="T0" fmla="*/ 146 w 325"/>
                <a:gd name="T1" fmla="*/ 388 h 935"/>
                <a:gd name="T2" fmla="*/ 150 w 325"/>
                <a:gd name="T3" fmla="*/ 370 h 935"/>
                <a:gd name="T4" fmla="*/ 132 w 325"/>
                <a:gd name="T5" fmla="*/ 352 h 935"/>
                <a:gd name="T6" fmla="*/ 104 w 325"/>
                <a:gd name="T7" fmla="*/ 323 h 935"/>
                <a:gd name="T8" fmla="*/ 97 w 325"/>
                <a:gd name="T9" fmla="*/ 297 h 935"/>
                <a:gd name="T10" fmla="*/ 99 w 325"/>
                <a:gd name="T11" fmla="*/ 284 h 935"/>
                <a:gd name="T12" fmla="*/ 126 w 325"/>
                <a:gd name="T13" fmla="*/ 258 h 935"/>
                <a:gd name="T14" fmla="*/ 152 w 325"/>
                <a:gd name="T15" fmla="*/ 227 h 935"/>
                <a:gd name="T16" fmla="*/ 154 w 325"/>
                <a:gd name="T17" fmla="*/ 211 h 935"/>
                <a:gd name="T18" fmla="*/ 138 w 325"/>
                <a:gd name="T19" fmla="*/ 183 h 935"/>
                <a:gd name="T20" fmla="*/ 124 w 325"/>
                <a:gd name="T21" fmla="*/ 160 h 935"/>
                <a:gd name="T22" fmla="*/ 128 w 325"/>
                <a:gd name="T23" fmla="*/ 144 h 935"/>
                <a:gd name="T24" fmla="*/ 152 w 325"/>
                <a:gd name="T25" fmla="*/ 110 h 935"/>
                <a:gd name="T26" fmla="*/ 169 w 325"/>
                <a:gd name="T27" fmla="*/ 83 h 935"/>
                <a:gd name="T28" fmla="*/ 167 w 325"/>
                <a:gd name="T29" fmla="*/ 40 h 935"/>
                <a:gd name="T30" fmla="*/ 195 w 325"/>
                <a:gd name="T31" fmla="*/ 0 h 935"/>
                <a:gd name="T32" fmla="*/ 144 w 325"/>
                <a:gd name="T33" fmla="*/ 6 h 935"/>
                <a:gd name="T34" fmla="*/ 116 w 325"/>
                <a:gd name="T35" fmla="*/ 12 h 935"/>
                <a:gd name="T36" fmla="*/ 73 w 325"/>
                <a:gd name="T37" fmla="*/ 47 h 935"/>
                <a:gd name="T38" fmla="*/ 49 w 325"/>
                <a:gd name="T39" fmla="*/ 85 h 935"/>
                <a:gd name="T40" fmla="*/ 32 w 325"/>
                <a:gd name="T41" fmla="*/ 144 h 935"/>
                <a:gd name="T42" fmla="*/ 30 w 325"/>
                <a:gd name="T43" fmla="*/ 195 h 935"/>
                <a:gd name="T44" fmla="*/ 22 w 325"/>
                <a:gd name="T45" fmla="*/ 284 h 935"/>
                <a:gd name="T46" fmla="*/ 0 w 325"/>
                <a:gd name="T47" fmla="*/ 366 h 935"/>
                <a:gd name="T48" fmla="*/ 0 w 325"/>
                <a:gd name="T49" fmla="*/ 410 h 935"/>
                <a:gd name="T50" fmla="*/ 12 w 325"/>
                <a:gd name="T51" fmla="*/ 469 h 935"/>
                <a:gd name="T52" fmla="*/ 41 w 325"/>
                <a:gd name="T53" fmla="*/ 524 h 935"/>
                <a:gd name="T54" fmla="*/ 65 w 325"/>
                <a:gd name="T55" fmla="*/ 557 h 935"/>
                <a:gd name="T56" fmla="*/ 106 w 325"/>
                <a:gd name="T57" fmla="*/ 650 h 935"/>
                <a:gd name="T58" fmla="*/ 118 w 325"/>
                <a:gd name="T59" fmla="*/ 726 h 935"/>
                <a:gd name="T60" fmla="*/ 120 w 325"/>
                <a:gd name="T61" fmla="*/ 823 h 935"/>
                <a:gd name="T62" fmla="*/ 124 w 325"/>
                <a:gd name="T63" fmla="*/ 868 h 935"/>
                <a:gd name="T64" fmla="*/ 146 w 325"/>
                <a:gd name="T65" fmla="*/ 911 h 935"/>
                <a:gd name="T66" fmla="*/ 177 w 325"/>
                <a:gd name="T67" fmla="*/ 931 h 935"/>
                <a:gd name="T68" fmla="*/ 217 w 325"/>
                <a:gd name="T69" fmla="*/ 935 h 935"/>
                <a:gd name="T70" fmla="*/ 236 w 325"/>
                <a:gd name="T71" fmla="*/ 931 h 935"/>
                <a:gd name="T72" fmla="*/ 268 w 325"/>
                <a:gd name="T73" fmla="*/ 921 h 935"/>
                <a:gd name="T74" fmla="*/ 301 w 325"/>
                <a:gd name="T75" fmla="*/ 890 h 935"/>
                <a:gd name="T76" fmla="*/ 323 w 325"/>
                <a:gd name="T77" fmla="*/ 833 h 935"/>
                <a:gd name="T78" fmla="*/ 321 w 325"/>
                <a:gd name="T79" fmla="*/ 740 h 935"/>
                <a:gd name="T80" fmla="*/ 297 w 325"/>
                <a:gd name="T81" fmla="*/ 652 h 935"/>
                <a:gd name="T82" fmla="*/ 280 w 325"/>
                <a:gd name="T83" fmla="*/ 632 h 935"/>
                <a:gd name="T84" fmla="*/ 203 w 325"/>
                <a:gd name="T85" fmla="*/ 587 h 935"/>
                <a:gd name="T86" fmla="*/ 140 w 325"/>
                <a:gd name="T87" fmla="*/ 547 h 935"/>
                <a:gd name="T88" fmla="*/ 106 w 325"/>
                <a:gd name="T89" fmla="*/ 502 h 935"/>
                <a:gd name="T90" fmla="*/ 102 w 325"/>
                <a:gd name="T91" fmla="*/ 471 h 935"/>
                <a:gd name="T92" fmla="*/ 112 w 325"/>
                <a:gd name="T93" fmla="*/ 435 h 935"/>
                <a:gd name="T94" fmla="*/ 140 w 325"/>
                <a:gd name="T95" fmla="*/ 394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5" h="935">
                  <a:moveTo>
                    <a:pt x="140" y="394"/>
                  </a:moveTo>
                  <a:lnTo>
                    <a:pt x="140" y="394"/>
                  </a:lnTo>
                  <a:lnTo>
                    <a:pt x="146" y="388"/>
                  </a:lnTo>
                  <a:lnTo>
                    <a:pt x="150" y="382"/>
                  </a:lnTo>
                  <a:lnTo>
                    <a:pt x="150" y="376"/>
                  </a:lnTo>
                  <a:lnTo>
                    <a:pt x="150" y="370"/>
                  </a:lnTo>
                  <a:lnTo>
                    <a:pt x="148" y="366"/>
                  </a:lnTo>
                  <a:lnTo>
                    <a:pt x="144" y="362"/>
                  </a:lnTo>
                  <a:lnTo>
                    <a:pt x="132" y="352"/>
                  </a:lnTo>
                  <a:lnTo>
                    <a:pt x="120" y="343"/>
                  </a:lnTo>
                  <a:lnTo>
                    <a:pt x="108" y="331"/>
                  </a:lnTo>
                  <a:lnTo>
                    <a:pt x="104" y="323"/>
                  </a:lnTo>
                  <a:lnTo>
                    <a:pt x="99" y="317"/>
                  </a:lnTo>
                  <a:lnTo>
                    <a:pt x="97" y="307"/>
                  </a:lnTo>
                  <a:lnTo>
                    <a:pt x="97" y="297"/>
                  </a:lnTo>
                  <a:lnTo>
                    <a:pt x="97" y="297"/>
                  </a:lnTo>
                  <a:lnTo>
                    <a:pt x="97" y="291"/>
                  </a:lnTo>
                  <a:lnTo>
                    <a:pt x="99" y="284"/>
                  </a:lnTo>
                  <a:lnTo>
                    <a:pt x="106" y="274"/>
                  </a:lnTo>
                  <a:lnTo>
                    <a:pt x="116" y="266"/>
                  </a:lnTo>
                  <a:lnTo>
                    <a:pt x="126" y="258"/>
                  </a:lnTo>
                  <a:lnTo>
                    <a:pt x="136" y="248"/>
                  </a:lnTo>
                  <a:lnTo>
                    <a:pt x="146" y="238"/>
                  </a:lnTo>
                  <a:lnTo>
                    <a:pt x="152" y="227"/>
                  </a:lnTo>
                  <a:lnTo>
                    <a:pt x="154" y="219"/>
                  </a:lnTo>
                  <a:lnTo>
                    <a:pt x="154" y="211"/>
                  </a:lnTo>
                  <a:lnTo>
                    <a:pt x="154" y="211"/>
                  </a:lnTo>
                  <a:lnTo>
                    <a:pt x="152" y="205"/>
                  </a:lnTo>
                  <a:lnTo>
                    <a:pt x="148" y="197"/>
                  </a:lnTo>
                  <a:lnTo>
                    <a:pt x="138" y="183"/>
                  </a:lnTo>
                  <a:lnTo>
                    <a:pt x="132" y="177"/>
                  </a:lnTo>
                  <a:lnTo>
                    <a:pt x="128" y="169"/>
                  </a:lnTo>
                  <a:lnTo>
                    <a:pt x="124" y="160"/>
                  </a:lnTo>
                  <a:lnTo>
                    <a:pt x="126" y="150"/>
                  </a:lnTo>
                  <a:lnTo>
                    <a:pt x="126" y="150"/>
                  </a:lnTo>
                  <a:lnTo>
                    <a:pt x="128" y="144"/>
                  </a:lnTo>
                  <a:lnTo>
                    <a:pt x="132" y="136"/>
                  </a:lnTo>
                  <a:lnTo>
                    <a:pt x="142" y="124"/>
                  </a:lnTo>
                  <a:lnTo>
                    <a:pt x="152" y="110"/>
                  </a:lnTo>
                  <a:lnTo>
                    <a:pt x="165" y="93"/>
                  </a:lnTo>
                  <a:lnTo>
                    <a:pt x="165" y="93"/>
                  </a:lnTo>
                  <a:lnTo>
                    <a:pt x="169" y="83"/>
                  </a:lnTo>
                  <a:lnTo>
                    <a:pt x="169" y="73"/>
                  </a:lnTo>
                  <a:lnTo>
                    <a:pt x="165" y="53"/>
                  </a:lnTo>
                  <a:lnTo>
                    <a:pt x="167" y="40"/>
                  </a:lnTo>
                  <a:lnTo>
                    <a:pt x="169" y="28"/>
                  </a:lnTo>
                  <a:lnTo>
                    <a:pt x="179" y="14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69" y="2"/>
                  </a:lnTo>
                  <a:lnTo>
                    <a:pt x="144" y="6"/>
                  </a:lnTo>
                  <a:lnTo>
                    <a:pt x="120" y="10"/>
                  </a:lnTo>
                  <a:lnTo>
                    <a:pt x="120" y="10"/>
                  </a:lnTo>
                  <a:lnTo>
                    <a:pt x="116" y="12"/>
                  </a:lnTo>
                  <a:lnTo>
                    <a:pt x="106" y="18"/>
                  </a:lnTo>
                  <a:lnTo>
                    <a:pt x="91" y="28"/>
                  </a:lnTo>
                  <a:lnTo>
                    <a:pt x="73" y="47"/>
                  </a:lnTo>
                  <a:lnTo>
                    <a:pt x="65" y="57"/>
                  </a:lnTo>
                  <a:lnTo>
                    <a:pt x="57" y="71"/>
                  </a:lnTo>
                  <a:lnTo>
                    <a:pt x="49" y="85"/>
                  </a:lnTo>
                  <a:lnTo>
                    <a:pt x="43" y="103"/>
                  </a:lnTo>
                  <a:lnTo>
                    <a:pt x="36" y="122"/>
                  </a:lnTo>
                  <a:lnTo>
                    <a:pt x="32" y="144"/>
                  </a:lnTo>
                  <a:lnTo>
                    <a:pt x="30" y="169"/>
                  </a:lnTo>
                  <a:lnTo>
                    <a:pt x="30" y="195"/>
                  </a:lnTo>
                  <a:lnTo>
                    <a:pt x="30" y="195"/>
                  </a:lnTo>
                  <a:lnTo>
                    <a:pt x="30" y="230"/>
                  </a:lnTo>
                  <a:lnTo>
                    <a:pt x="26" y="258"/>
                  </a:lnTo>
                  <a:lnTo>
                    <a:pt x="22" y="284"/>
                  </a:lnTo>
                  <a:lnTo>
                    <a:pt x="16" y="307"/>
                  </a:lnTo>
                  <a:lnTo>
                    <a:pt x="4" y="347"/>
                  </a:lnTo>
                  <a:lnTo>
                    <a:pt x="0" y="366"/>
                  </a:lnTo>
                  <a:lnTo>
                    <a:pt x="0" y="384"/>
                  </a:lnTo>
                  <a:lnTo>
                    <a:pt x="0" y="384"/>
                  </a:lnTo>
                  <a:lnTo>
                    <a:pt x="0" y="410"/>
                  </a:lnTo>
                  <a:lnTo>
                    <a:pt x="2" y="433"/>
                  </a:lnTo>
                  <a:lnTo>
                    <a:pt x="6" y="453"/>
                  </a:lnTo>
                  <a:lnTo>
                    <a:pt x="12" y="469"/>
                  </a:lnTo>
                  <a:lnTo>
                    <a:pt x="18" y="486"/>
                  </a:lnTo>
                  <a:lnTo>
                    <a:pt x="24" y="500"/>
                  </a:lnTo>
                  <a:lnTo>
                    <a:pt x="41" y="524"/>
                  </a:lnTo>
                  <a:lnTo>
                    <a:pt x="41" y="524"/>
                  </a:lnTo>
                  <a:lnTo>
                    <a:pt x="53" y="539"/>
                  </a:lnTo>
                  <a:lnTo>
                    <a:pt x="65" y="557"/>
                  </a:lnTo>
                  <a:lnTo>
                    <a:pt x="79" y="581"/>
                  </a:lnTo>
                  <a:lnTo>
                    <a:pt x="93" y="612"/>
                  </a:lnTo>
                  <a:lnTo>
                    <a:pt x="106" y="650"/>
                  </a:lnTo>
                  <a:lnTo>
                    <a:pt x="110" y="673"/>
                  </a:lnTo>
                  <a:lnTo>
                    <a:pt x="114" y="697"/>
                  </a:lnTo>
                  <a:lnTo>
                    <a:pt x="118" y="726"/>
                  </a:lnTo>
                  <a:lnTo>
                    <a:pt x="120" y="754"/>
                  </a:lnTo>
                  <a:lnTo>
                    <a:pt x="122" y="787"/>
                  </a:lnTo>
                  <a:lnTo>
                    <a:pt x="120" y="823"/>
                  </a:lnTo>
                  <a:lnTo>
                    <a:pt x="120" y="823"/>
                  </a:lnTo>
                  <a:lnTo>
                    <a:pt x="122" y="848"/>
                  </a:lnTo>
                  <a:lnTo>
                    <a:pt x="124" y="868"/>
                  </a:lnTo>
                  <a:lnTo>
                    <a:pt x="130" y="886"/>
                  </a:lnTo>
                  <a:lnTo>
                    <a:pt x="136" y="900"/>
                  </a:lnTo>
                  <a:lnTo>
                    <a:pt x="146" y="911"/>
                  </a:lnTo>
                  <a:lnTo>
                    <a:pt x="154" y="919"/>
                  </a:lnTo>
                  <a:lnTo>
                    <a:pt x="165" y="925"/>
                  </a:lnTo>
                  <a:lnTo>
                    <a:pt x="177" y="931"/>
                  </a:lnTo>
                  <a:lnTo>
                    <a:pt x="187" y="933"/>
                  </a:lnTo>
                  <a:lnTo>
                    <a:pt x="197" y="935"/>
                  </a:lnTo>
                  <a:lnTo>
                    <a:pt x="217" y="935"/>
                  </a:lnTo>
                  <a:lnTo>
                    <a:pt x="230" y="933"/>
                  </a:lnTo>
                  <a:lnTo>
                    <a:pt x="236" y="931"/>
                  </a:lnTo>
                  <a:lnTo>
                    <a:pt x="236" y="931"/>
                  </a:lnTo>
                  <a:lnTo>
                    <a:pt x="242" y="931"/>
                  </a:lnTo>
                  <a:lnTo>
                    <a:pt x="258" y="925"/>
                  </a:lnTo>
                  <a:lnTo>
                    <a:pt x="268" y="921"/>
                  </a:lnTo>
                  <a:lnTo>
                    <a:pt x="278" y="913"/>
                  </a:lnTo>
                  <a:lnTo>
                    <a:pt x="291" y="903"/>
                  </a:lnTo>
                  <a:lnTo>
                    <a:pt x="301" y="890"/>
                  </a:lnTo>
                  <a:lnTo>
                    <a:pt x="311" y="876"/>
                  </a:lnTo>
                  <a:lnTo>
                    <a:pt x="317" y="858"/>
                  </a:lnTo>
                  <a:lnTo>
                    <a:pt x="323" y="833"/>
                  </a:lnTo>
                  <a:lnTo>
                    <a:pt x="325" y="807"/>
                  </a:lnTo>
                  <a:lnTo>
                    <a:pt x="325" y="776"/>
                  </a:lnTo>
                  <a:lnTo>
                    <a:pt x="321" y="740"/>
                  </a:lnTo>
                  <a:lnTo>
                    <a:pt x="311" y="699"/>
                  </a:lnTo>
                  <a:lnTo>
                    <a:pt x="297" y="652"/>
                  </a:lnTo>
                  <a:lnTo>
                    <a:pt x="297" y="652"/>
                  </a:lnTo>
                  <a:lnTo>
                    <a:pt x="295" y="646"/>
                  </a:lnTo>
                  <a:lnTo>
                    <a:pt x="291" y="642"/>
                  </a:lnTo>
                  <a:lnTo>
                    <a:pt x="280" y="632"/>
                  </a:lnTo>
                  <a:lnTo>
                    <a:pt x="264" y="622"/>
                  </a:lnTo>
                  <a:lnTo>
                    <a:pt x="246" y="612"/>
                  </a:lnTo>
                  <a:lnTo>
                    <a:pt x="203" y="587"/>
                  </a:lnTo>
                  <a:lnTo>
                    <a:pt x="181" y="575"/>
                  </a:lnTo>
                  <a:lnTo>
                    <a:pt x="158" y="561"/>
                  </a:lnTo>
                  <a:lnTo>
                    <a:pt x="140" y="547"/>
                  </a:lnTo>
                  <a:lnTo>
                    <a:pt x="124" y="528"/>
                  </a:lnTo>
                  <a:lnTo>
                    <a:pt x="112" y="512"/>
                  </a:lnTo>
                  <a:lnTo>
                    <a:pt x="106" y="502"/>
                  </a:lnTo>
                  <a:lnTo>
                    <a:pt x="104" y="492"/>
                  </a:lnTo>
                  <a:lnTo>
                    <a:pt x="102" y="482"/>
                  </a:lnTo>
                  <a:lnTo>
                    <a:pt x="102" y="471"/>
                  </a:lnTo>
                  <a:lnTo>
                    <a:pt x="104" y="459"/>
                  </a:lnTo>
                  <a:lnTo>
                    <a:pt x="106" y="447"/>
                  </a:lnTo>
                  <a:lnTo>
                    <a:pt x="112" y="435"/>
                  </a:lnTo>
                  <a:lnTo>
                    <a:pt x="120" y="423"/>
                  </a:lnTo>
                  <a:lnTo>
                    <a:pt x="128" y="408"/>
                  </a:lnTo>
                  <a:lnTo>
                    <a:pt x="140" y="394"/>
                  </a:lnTo>
                  <a:lnTo>
                    <a:pt x="140" y="39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10725150" y="3359150"/>
              <a:ext cx="600075" cy="254000"/>
            </a:xfrm>
            <a:custGeom>
              <a:avLst/>
              <a:gdLst>
                <a:gd name="T0" fmla="*/ 344 w 378"/>
                <a:gd name="T1" fmla="*/ 24 h 160"/>
                <a:gd name="T2" fmla="*/ 344 w 378"/>
                <a:gd name="T3" fmla="*/ 24 h 160"/>
                <a:gd name="T4" fmla="*/ 289 w 378"/>
                <a:gd name="T5" fmla="*/ 14 h 160"/>
                <a:gd name="T6" fmla="*/ 232 w 378"/>
                <a:gd name="T7" fmla="*/ 6 h 160"/>
                <a:gd name="T8" fmla="*/ 169 w 378"/>
                <a:gd name="T9" fmla="*/ 2 h 160"/>
                <a:gd name="T10" fmla="*/ 136 w 378"/>
                <a:gd name="T11" fmla="*/ 0 h 160"/>
                <a:gd name="T12" fmla="*/ 106 w 378"/>
                <a:gd name="T13" fmla="*/ 0 h 160"/>
                <a:gd name="T14" fmla="*/ 77 w 378"/>
                <a:gd name="T15" fmla="*/ 2 h 160"/>
                <a:gd name="T16" fmla="*/ 51 w 378"/>
                <a:gd name="T17" fmla="*/ 6 h 160"/>
                <a:gd name="T18" fmla="*/ 29 w 378"/>
                <a:gd name="T19" fmla="*/ 14 h 160"/>
                <a:gd name="T20" fmla="*/ 20 w 378"/>
                <a:gd name="T21" fmla="*/ 18 h 160"/>
                <a:gd name="T22" fmla="*/ 12 w 378"/>
                <a:gd name="T23" fmla="*/ 24 h 160"/>
                <a:gd name="T24" fmla="*/ 6 w 378"/>
                <a:gd name="T25" fmla="*/ 30 h 160"/>
                <a:gd name="T26" fmla="*/ 2 w 378"/>
                <a:gd name="T27" fmla="*/ 38 h 160"/>
                <a:gd name="T28" fmla="*/ 0 w 378"/>
                <a:gd name="T29" fmla="*/ 46 h 160"/>
                <a:gd name="T30" fmla="*/ 0 w 378"/>
                <a:gd name="T31" fmla="*/ 56 h 160"/>
                <a:gd name="T32" fmla="*/ 0 w 378"/>
                <a:gd name="T33" fmla="*/ 56 h 160"/>
                <a:gd name="T34" fmla="*/ 2 w 378"/>
                <a:gd name="T35" fmla="*/ 63 h 160"/>
                <a:gd name="T36" fmla="*/ 12 w 378"/>
                <a:gd name="T37" fmla="*/ 81 h 160"/>
                <a:gd name="T38" fmla="*/ 20 w 378"/>
                <a:gd name="T39" fmla="*/ 91 h 160"/>
                <a:gd name="T40" fmla="*/ 33 w 378"/>
                <a:gd name="T41" fmla="*/ 103 h 160"/>
                <a:gd name="T42" fmla="*/ 45 w 378"/>
                <a:gd name="T43" fmla="*/ 115 h 160"/>
                <a:gd name="T44" fmla="*/ 63 w 378"/>
                <a:gd name="T45" fmla="*/ 128 h 160"/>
                <a:gd name="T46" fmla="*/ 83 w 378"/>
                <a:gd name="T47" fmla="*/ 140 h 160"/>
                <a:gd name="T48" fmla="*/ 106 w 378"/>
                <a:gd name="T49" fmla="*/ 148 h 160"/>
                <a:gd name="T50" fmla="*/ 134 w 378"/>
                <a:gd name="T51" fmla="*/ 154 h 160"/>
                <a:gd name="T52" fmla="*/ 167 w 378"/>
                <a:gd name="T53" fmla="*/ 158 h 160"/>
                <a:gd name="T54" fmla="*/ 203 w 378"/>
                <a:gd name="T55" fmla="*/ 160 h 160"/>
                <a:gd name="T56" fmla="*/ 244 w 378"/>
                <a:gd name="T57" fmla="*/ 156 h 160"/>
                <a:gd name="T58" fmla="*/ 291 w 378"/>
                <a:gd name="T59" fmla="*/ 146 h 160"/>
                <a:gd name="T60" fmla="*/ 344 w 378"/>
                <a:gd name="T61" fmla="*/ 132 h 160"/>
                <a:gd name="T62" fmla="*/ 344 w 378"/>
                <a:gd name="T63" fmla="*/ 132 h 160"/>
                <a:gd name="T64" fmla="*/ 354 w 378"/>
                <a:gd name="T65" fmla="*/ 119 h 160"/>
                <a:gd name="T66" fmla="*/ 364 w 378"/>
                <a:gd name="T67" fmla="*/ 105 h 160"/>
                <a:gd name="T68" fmla="*/ 372 w 378"/>
                <a:gd name="T69" fmla="*/ 89 h 160"/>
                <a:gd name="T70" fmla="*/ 376 w 378"/>
                <a:gd name="T71" fmla="*/ 81 h 160"/>
                <a:gd name="T72" fmla="*/ 378 w 378"/>
                <a:gd name="T73" fmla="*/ 71 h 160"/>
                <a:gd name="T74" fmla="*/ 378 w 378"/>
                <a:gd name="T75" fmla="*/ 63 h 160"/>
                <a:gd name="T76" fmla="*/ 376 w 378"/>
                <a:gd name="T77" fmla="*/ 54 h 160"/>
                <a:gd name="T78" fmla="*/ 372 w 378"/>
                <a:gd name="T79" fmla="*/ 44 h 160"/>
                <a:gd name="T80" fmla="*/ 366 w 378"/>
                <a:gd name="T81" fmla="*/ 38 h 160"/>
                <a:gd name="T82" fmla="*/ 356 w 378"/>
                <a:gd name="T83" fmla="*/ 30 h 160"/>
                <a:gd name="T84" fmla="*/ 344 w 378"/>
                <a:gd name="T85" fmla="*/ 24 h 160"/>
                <a:gd name="T86" fmla="*/ 344 w 378"/>
                <a:gd name="T87" fmla="*/ 24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8" h="160">
                  <a:moveTo>
                    <a:pt x="344" y="24"/>
                  </a:moveTo>
                  <a:lnTo>
                    <a:pt x="344" y="24"/>
                  </a:lnTo>
                  <a:lnTo>
                    <a:pt x="289" y="14"/>
                  </a:lnTo>
                  <a:lnTo>
                    <a:pt x="232" y="6"/>
                  </a:lnTo>
                  <a:lnTo>
                    <a:pt x="169" y="2"/>
                  </a:lnTo>
                  <a:lnTo>
                    <a:pt x="136" y="0"/>
                  </a:lnTo>
                  <a:lnTo>
                    <a:pt x="106" y="0"/>
                  </a:lnTo>
                  <a:lnTo>
                    <a:pt x="77" y="2"/>
                  </a:lnTo>
                  <a:lnTo>
                    <a:pt x="51" y="6"/>
                  </a:lnTo>
                  <a:lnTo>
                    <a:pt x="29" y="14"/>
                  </a:lnTo>
                  <a:lnTo>
                    <a:pt x="20" y="18"/>
                  </a:lnTo>
                  <a:lnTo>
                    <a:pt x="12" y="24"/>
                  </a:lnTo>
                  <a:lnTo>
                    <a:pt x="6" y="30"/>
                  </a:lnTo>
                  <a:lnTo>
                    <a:pt x="2" y="38"/>
                  </a:lnTo>
                  <a:lnTo>
                    <a:pt x="0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63"/>
                  </a:lnTo>
                  <a:lnTo>
                    <a:pt x="12" y="81"/>
                  </a:lnTo>
                  <a:lnTo>
                    <a:pt x="20" y="91"/>
                  </a:lnTo>
                  <a:lnTo>
                    <a:pt x="33" y="103"/>
                  </a:lnTo>
                  <a:lnTo>
                    <a:pt x="45" y="115"/>
                  </a:lnTo>
                  <a:lnTo>
                    <a:pt x="63" y="128"/>
                  </a:lnTo>
                  <a:lnTo>
                    <a:pt x="83" y="140"/>
                  </a:lnTo>
                  <a:lnTo>
                    <a:pt x="106" y="148"/>
                  </a:lnTo>
                  <a:lnTo>
                    <a:pt x="134" y="154"/>
                  </a:lnTo>
                  <a:lnTo>
                    <a:pt x="167" y="158"/>
                  </a:lnTo>
                  <a:lnTo>
                    <a:pt x="203" y="160"/>
                  </a:lnTo>
                  <a:lnTo>
                    <a:pt x="244" y="156"/>
                  </a:lnTo>
                  <a:lnTo>
                    <a:pt x="291" y="146"/>
                  </a:lnTo>
                  <a:lnTo>
                    <a:pt x="344" y="132"/>
                  </a:lnTo>
                  <a:lnTo>
                    <a:pt x="344" y="132"/>
                  </a:lnTo>
                  <a:lnTo>
                    <a:pt x="354" y="119"/>
                  </a:lnTo>
                  <a:lnTo>
                    <a:pt x="364" y="105"/>
                  </a:lnTo>
                  <a:lnTo>
                    <a:pt x="372" y="89"/>
                  </a:lnTo>
                  <a:lnTo>
                    <a:pt x="376" y="81"/>
                  </a:lnTo>
                  <a:lnTo>
                    <a:pt x="378" y="71"/>
                  </a:lnTo>
                  <a:lnTo>
                    <a:pt x="378" y="63"/>
                  </a:lnTo>
                  <a:lnTo>
                    <a:pt x="376" y="54"/>
                  </a:lnTo>
                  <a:lnTo>
                    <a:pt x="372" y="44"/>
                  </a:lnTo>
                  <a:lnTo>
                    <a:pt x="366" y="38"/>
                  </a:lnTo>
                  <a:lnTo>
                    <a:pt x="356" y="30"/>
                  </a:lnTo>
                  <a:lnTo>
                    <a:pt x="344" y="24"/>
                  </a:lnTo>
                  <a:lnTo>
                    <a:pt x="344" y="2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0734675" y="3128963"/>
              <a:ext cx="639762" cy="209550"/>
            </a:xfrm>
            <a:custGeom>
              <a:avLst/>
              <a:gdLst>
                <a:gd name="T0" fmla="*/ 364 w 403"/>
                <a:gd name="T1" fmla="*/ 130 h 132"/>
                <a:gd name="T2" fmla="*/ 364 w 403"/>
                <a:gd name="T3" fmla="*/ 130 h 132"/>
                <a:gd name="T4" fmla="*/ 376 w 403"/>
                <a:gd name="T5" fmla="*/ 116 h 132"/>
                <a:gd name="T6" fmla="*/ 387 w 403"/>
                <a:gd name="T7" fmla="*/ 102 h 132"/>
                <a:gd name="T8" fmla="*/ 397 w 403"/>
                <a:gd name="T9" fmla="*/ 84 h 132"/>
                <a:gd name="T10" fmla="*/ 399 w 403"/>
                <a:gd name="T11" fmla="*/ 75 h 132"/>
                <a:gd name="T12" fmla="*/ 401 w 403"/>
                <a:gd name="T13" fmla="*/ 65 h 132"/>
                <a:gd name="T14" fmla="*/ 403 w 403"/>
                <a:gd name="T15" fmla="*/ 57 h 132"/>
                <a:gd name="T16" fmla="*/ 401 w 403"/>
                <a:gd name="T17" fmla="*/ 47 h 132"/>
                <a:gd name="T18" fmla="*/ 397 w 403"/>
                <a:gd name="T19" fmla="*/ 39 h 132"/>
                <a:gd name="T20" fmla="*/ 389 w 403"/>
                <a:gd name="T21" fmla="*/ 33 h 132"/>
                <a:gd name="T22" fmla="*/ 378 w 403"/>
                <a:gd name="T23" fmla="*/ 25 h 132"/>
                <a:gd name="T24" fmla="*/ 366 w 403"/>
                <a:gd name="T25" fmla="*/ 21 h 132"/>
                <a:gd name="T26" fmla="*/ 366 w 403"/>
                <a:gd name="T27" fmla="*/ 21 h 132"/>
                <a:gd name="T28" fmla="*/ 307 w 403"/>
                <a:gd name="T29" fmla="*/ 12 h 132"/>
                <a:gd name="T30" fmla="*/ 248 w 403"/>
                <a:gd name="T31" fmla="*/ 6 h 132"/>
                <a:gd name="T32" fmla="*/ 181 w 403"/>
                <a:gd name="T33" fmla="*/ 2 h 132"/>
                <a:gd name="T34" fmla="*/ 147 w 403"/>
                <a:gd name="T35" fmla="*/ 0 h 132"/>
                <a:gd name="T36" fmla="*/ 112 w 403"/>
                <a:gd name="T37" fmla="*/ 0 h 132"/>
                <a:gd name="T38" fmla="*/ 81 w 403"/>
                <a:gd name="T39" fmla="*/ 2 h 132"/>
                <a:gd name="T40" fmla="*/ 55 w 403"/>
                <a:gd name="T41" fmla="*/ 6 h 132"/>
                <a:gd name="T42" fmla="*/ 33 w 403"/>
                <a:gd name="T43" fmla="*/ 12 h 132"/>
                <a:gd name="T44" fmla="*/ 23 w 403"/>
                <a:gd name="T45" fmla="*/ 16 h 132"/>
                <a:gd name="T46" fmla="*/ 14 w 403"/>
                <a:gd name="T47" fmla="*/ 21 h 132"/>
                <a:gd name="T48" fmla="*/ 8 w 403"/>
                <a:gd name="T49" fmla="*/ 25 h 132"/>
                <a:gd name="T50" fmla="*/ 4 w 403"/>
                <a:gd name="T51" fmla="*/ 31 h 132"/>
                <a:gd name="T52" fmla="*/ 2 w 403"/>
                <a:gd name="T53" fmla="*/ 39 h 132"/>
                <a:gd name="T54" fmla="*/ 0 w 403"/>
                <a:gd name="T55" fmla="*/ 45 h 132"/>
                <a:gd name="T56" fmla="*/ 0 w 403"/>
                <a:gd name="T57" fmla="*/ 45 h 132"/>
                <a:gd name="T58" fmla="*/ 4 w 403"/>
                <a:gd name="T59" fmla="*/ 51 h 132"/>
                <a:gd name="T60" fmla="*/ 14 w 403"/>
                <a:gd name="T61" fmla="*/ 61 h 132"/>
                <a:gd name="T62" fmla="*/ 23 w 403"/>
                <a:gd name="T63" fmla="*/ 69 h 132"/>
                <a:gd name="T64" fmla="*/ 33 w 403"/>
                <a:gd name="T65" fmla="*/ 77 h 132"/>
                <a:gd name="T66" fmla="*/ 47 w 403"/>
                <a:gd name="T67" fmla="*/ 86 h 132"/>
                <a:gd name="T68" fmla="*/ 65 w 403"/>
                <a:gd name="T69" fmla="*/ 96 h 132"/>
                <a:gd name="T70" fmla="*/ 86 w 403"/>
                <a:gd name="T71" fmla="*/ 104 h 132"/>
                <a:gd name="T72" fmla="*/ 110 w 403"/>
                <a:gd name="T73" fmla="*/ 112 h 132"/>
                <a:gd name="T74" fmla="*/ 140 w 403"/>
                <a:gd name="T75" fmla="*/ 118 h 132"/>
                <a:gd name="T76" fmla="*/ 175 w 403"/>
                <a:gd name="T77" fmla="*/ 124 h 132"/>
                <a:gd name="T78" fmla="*/ 214 w 403"/>
                <a:gd name="T79" fmla="*/ 128 h 132"/>
                <a:gd name="T80" fmla="*/ 258 w 403"/>
                <a:gd name="T81" fmla="*/ 132 h 132"/>
                <a:gd name="T82" fmla="*/ 309 w 403"/>
                <a:gd name="T83" fmla="*/ 132 h 132"/>
                <a:gd name="T84" fmla="*/ 364 w 403"/>
                <a:gd name="T85" fmla="*/ 130 h 132"/>
                <a:gd name="T86" fmla="*/ 364 w 403"/>
                <a:gd name="T87" fmla="*/ 13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132">
                  <a:moveTo>
                    <a:pt x="364" y="130"/>
                  </a:moveTo>
                  <a:lnTo>
                    <a:pt x="364" y="130"/>
                  </a:lnTo>
                  <a:lnTo>
                    <a:pt x="376" y="116"/>
                  </a:lnTo>
                  <a:lnTo>
                    <a:pt x="387" y="102"/>
                  </a:lnTo>
                  <a:lnTo>
                    <a:pt x="397" y="84"/>
                  </a:lnTo>
                  <a:lnTo>
                    <a:pt x="399" y="75"/>
                  </a:lnTo>
                  <a:lnTo>
                    <a:pt x="401" y="65"/>
                  </a:lnTo>
                  <a:lnTo>
                    <a:pt x="403" y="57"/>
                  </a:lnTo>
                  <a:lnTo>
                    <a:pt x="401" y="47"/>
                  </a:lnTo>
                  <a:lnTo>
                    <a:pt x="397" y="39"/>
                  </a:lnTo>
                  <a:lnTo>
                    <a:pt x="389" y="33"/>
                  </a:lnTo>
                  <a:lnTo>
                    <a:pt x="378" y="25"/>
                  </a:lnTo>
                  <a:lnTo>
                    <a:pt x="366" y="21"/>
                  </a:lnTo>
                  <a:lnTo>
                    <a:pt x="366" y="21"/>
                  </a:lnTo>
                  <a:lnTo>
                    <a:pt x="307" y="12"/>
                  </a:lnTo>
                  <a:lnTo>
                    <a:pt x="248" y="6"/>
                  </a:lnTo>
                  <a:lnTo>
                    <a:pt x="181" y="2"/>
                  </a:lnTo>
                  <a:lnTo>
                    <a:pt x="147" y="0"/>
                  </a:lnTo>
                  <a:lnTo>
                    <a:pt x="112" y="0"/>
                  </a:lnTo>
                  <a:lnTo>
                    <a:pt x="81" y="2"/>
                  </a:lnTo>
                  <a:lnTo>
                    <a:pt x="55" y="6"/>
                  </a:lnTo>
                  <a:lnTo>
                    <a:pt x="33" y="12"/>
                  </a:lnTo>
                  <a:lnTo>
                    <a:pt x="23" y="16"/>
                  </a:lnTo>
                  <a:lnTo>
                    <a:pt x="14" y="21"/>
                  </a:lnTo>
                  <a:lnTo>
                    <a:pt x="8" y="25"/>
                  </a:lnTo>
                  <a:lnTo>
                    <a:pt x="4" y="31"/>
                  </a:lnTo>
                  <a:lnTo>
                    <a:pt x="2" y="3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4" y="51"/>
                  </a:lnTo>
                  <a:lnTo>
                    <a:pt x="14" y="61"/>
                  </a:lnTo>
                  <a:lnTo>
                    <a:pt x="23" y="69"/>
                  </a:lnTo>
                  <a:lnTo>
                    <a:pt x="33" y="77"/>
                  </a:lnTo>
                  <a:lnTo>
                    <a:pt x="47" y="86"/>
                  </a:lnTo>
                  <a:lnTo>
                    <a:pt x="65" y="96"/>
                  </a:lnTo>
                  <a:lnTo>
                    <a:pt x="86" y="104"/>
                  </a:lnTo>
                  <a:lnTo>
                    <a:pt x="110" y="112"/>
                  </a:lnTo>
                  <a:lnTo>
                    <a:pt x="140" y="118"/>
                  </a:lnTo>
                  <a:lnTo>
                    <a:pt x="175" y="124"/>
                  </a:lnTo>
                  <a:lnTo>
                    <a:pt x="214" y="128"/>
                  </a:lnTo>
                  <a:lnTo>
                    <a:pt x="258" y="132"/>
                  </a:lnTo>
                  <a:lnTo>
                    <a:pt x="309" y="132"/>
                  </a:lnTo>
                  <a:lnTo>
                    <a:pt x="364" y="130"/>
                  </a:lnTo>
                  <a:lnTo>
                    <a:pt x="364" y="13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0783888" y="2906713"/>
              <a:ext cx="550862" cy="209550"/>
            </a:xfrm>
            <a:custGeom>
              <a:avLst/>
              <a:gdLst>
                <a:gd name="T0" fmla="*/ 315 w 347"/>
                <a:gd name="T1" fmla="*/ 128 h 132"/>
                <a:gd name="T2" fmla="*/ 315 w 347"/>
                <a:gd name="T3" fmla="*/ 128 h 132"/>
                <a:gd name="T4" fmla="*/ 325 w 347"/>
                <a:gd name="T5" fmla="*/ 116 h 132"/>
                <a:gd name="T6" fmla="*/ 335 w 347"/>
                <a:gd name="T7" fmla="*/ 102 h 132"/>
                <a:gd name="T8" fmla="*/ 343 w 347"/>
                <a:gd name="T9" fmla="*/ 83 h 132"/>
                <a:gd name="T10" fmla="*/ 345 w 347"/>
                <a:gd name="T11" fmla="*/ 73 h 132"/>
                <a:gd name="T12" fmla="*/ 347 w 347"/>
                <a:gd name="T13" fmla="*/ 65 h 132"/>
                <a:gd name="T14" fmla="*/ 347 w 347"/>
                <a:gd name="T15" fmla="*/ 55 h 132"/>
                <a:gd name="T16" fmla="*/ 347 w 347"/>
                <a:gd name="T17" fmla="*/ 47 h 132"/>
                <a:gd name="T18" fmla="*/ 343 w 347"/>
                <a:gd name="T19" fmla="*/ 39 h 132"/>
                <a:gd name="T20" fmla="*/ 337 w 347"/>
                <a:gd name="T21" fmla="*/ 30 h 132"/>
                <a:gd name="T22" fmla="*/ 327 w 347"/>
                <a:gd name="T23" fmla="*/ 24 h 132"/>
                <a:gd name="T24" fmla="*/ 317 w 347"/>
                <a:gd name="T25" fmla="*/ 20 h 132"/>
                <a:gd name="T26" fmla="*/ 317 w 347"/>
                <a:gd name="T27" fmla="*/ 20 h 132"/>
                <a:gd name="T28" fmla="*/ 266 w 347"/>
                <a:gd name="T29" fmla="*/ 12 h 132"/>
                <a:gd name="T30" fmla="*/ 215 w 347"/>
                <a:gd name="T31" fmla="*/ 6 h 132"/>
                <a:gd name="T32" fmla="*/ 156 w 347"/>
                <a:gd name="T33" fmla="*/ 0 h 132"/>
                <a:gd name="T34" fmla="*/ 126 w 347"/>
                <a:gd name="T35" fmla="*/ 0 h 132"/>
                <a:gd name="T36" fmla="*/ 97 w 347"/>
                <a:gd name="T37" fmla="*/ 0 h 132"/>
                <a:gd name="T38" fmla="*/ 71 w 347"/>
                <a:gd name="T39" fmla="*/ 2 h 132"/>
                <a:gd name="T40" fmla="*/ 46 w 347"/>
                <a:gd name="T41" fmla="*/ 6 h 132"/>
                <a:gd name="T42" fmla="*/ 26 w 347"/>
                <a:gd name="T43" fmla="*/ 12 h 132"/>
                <a:gd name="T44" fmla="*/ 18 w 347"/>
                <a:gd name="T45" fmla="*/ 16 h 132"/>
                <a:gd name="T46" fmla="*/ 12 w 347"/>
                <a:gd name="T47" fmla="*/ 20 h 132"/>
                <a:gd name="T48" fmla="*/ 6 w 347"/>
                <a:gd name="T49" fmla="*/ 24 h 132"/>
                <a:gd name="T50" fmla="*/ 2 w 347"/>
                <a:gd name="T51" fmla="*/ 30 h 132"/>
                <a:gd name="T52" fmla="*/ 0 w 347"/>
                <a:gd name="T53" fmla="*/ 36 h 132"/>
                <a:gd name="T54" fmla="*/ 0 w 347"/>
                <a:gd name="T55" fmla="*/ 45 h 132"/>
                <a:gd name="T56" fmla="*/ 0 w 347"/>
                <a:gd name="T57" fmla="*/ 45 h 132"/>
                <a:gd name="T58" fmla="*/ 2 w 347"/>
                <a:gd name="T59" fmla="*/ 49 h 132"/>
                <a:gd name="T60" fmla="*/ 10 w 347"/>
                <a:gd name="T61" fmla="*/ 61 h 132"/>
                <a:gd name="T62" fmla="*/ 28 w 347"/>
                <a:gd name="T63" fmla="*/ 77 h 132"/>
                <a:gd name="T64" fmla="*/ 40 w 347"/>
                <a:gd name="T65" fmla="*/ 85 h 132"/>
                <a:gd name="T66" fmla="*/ 55 w 347"/>
                <a:gd name="T67" fmla="*/ 93 h 132"/>
                <a:gd name="T68" fmla="*/ 73 w 347"/>
                <a:gd name="T69" fmla="*/ 104 h 132"/>
                <a:gd name="T70" fmla="*/ 95 w 347"/>
                <a:gd name="T71" fmla="*/ 112 h 132"/>
                <a:gd name="T72" fmla="*/ 120 w 347"/>
                <a:gd name="T73" fmla="*/ 118 h 132"/>
                <a:gd name="T74" fmla="*/ 150 w 347"/>
                <a:gd name="T75" fmla="*/ 124 h 132"/>
                <a:gd name="T76" fmla="*/ 185 w 347"/>
                <a:gd name="T77" fmla="*/ 128 h 132"/>
                <a:gd name="T78" fmla="*/ 223 w 347"/>
                <a:gd name="T79" fmla="*/ 130 h 132"/>
                <a:gd name="T80" fmla="*/ 266 w 347"/>
                <a:gd name="T81" fmla="*/ 132 h 132"/>
                <a:gd name="T82" fmla="*/ 315 w 347"/>
                <a:gd name="T83" fmla="*/ 128 h 132"/>
                <a:gd name="T84" fmla="*/ 315 w 347"/>
                <a:gd name="T85" fmla="*/ 12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7" h="132">
                  <a:moveTo>
                    <a:pt x="315" y="128"/>
                  </a:moveTo>
                  <a:lnTo>
                    <a:pt x="315" y="128"/>
                  </a:lnTo>
                  <a:lnTo>
                    <a:pt x="325" y="116"/>
                  </a:lnTo>
                  <a:lnTo>
                    <a:pt x="335" y="102"/>
                  </a:lnTo>
                  <a:lnTo>
                    <a:pt x="343" y="83"/>
                  </a:lnTo>
                  <a:lnTo>
                    <a:pt x="345" y="73"/>
                  </a:lnTo>
                  <a:lnTo>
                    <a:pt x="347" y="65"/>
                  </a:lnTo>
                  <a:lnTo>
                    <a:pt x="347" y="55"/>
                  </a:lnTo>
                  <a:lnTo>
                    <a:pt x="347" y="47"/>
                  </a:lnTo>
                  <a:lnTo>
                    <a:pt x="343" y="39"/>
                  </a:lnTo>
                  <a:lnTo>
                    <a:pt x="337" y="30"/>
                  </a:lnTo>
                  <a:lnTo>
                    <a:pt x="327" y="24"/>
                  </a:lnTo>
                  <a:lnTo>
                    <a:pt x="317" y="20"/>
                  </a:lnTo>
                  <a:lnTo>
                    <a:pt x="317" y="20"/>
                  </a:lnTo>
                  <a:lnTo>
                    <a:pt x="266" y="12"/>
                  </a:lnTo>
                  <a:lnTo>
                    <a:pt x="215" y="6"/>
                  </a:lnTo>
                  <a:lnTo>
                    <a:pt x="156" y="0"/>
                  </a:lnTo>
                  <a:lnTo>
                    <a:pt x="126" y="0"/>
                  </a:lnTo>
                  <a:lnTo>
                    <a:pt x="97" y="0"/>
                  </a:lnTo>
                  <a:lnTo>
                    <a:pt x="71" y="2"/>
                  </a:lnTo>
                  <a:lnTo>
                    <a:pt x="46" y="6"/>
                  </a:lnTo>
                  <a:lnTo>
                    <a:pt x="26" y="12"/>
                  </a:lnTo>
                  <a:lnTo>
                    <a:pt x="18" y="16"/>
                  </a:lnTo>
                  <a:lnTo>
                    <a:pt x="12" y="20"/>
                  </a:lnTo>
                  <a:lnTo>
                    <a:pt x="6" y="24"/>
                  </a:lnTo>
                  <a:lnTo>
                    <a:pt x="2" y="30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49"/>
                  </a:lnTo>
                  <a:lnTo>
                    <a:pt x="10" y="61"/>
                  </a:lnTo>
                  <a:lnTo>
                    <a:pt x="28" y="77"/>
                  </a:lnTo>
                  <a:lnTo>
                    <a:pt x="40" y="85"/>
                  </a:lnTo>
                  <a:lnTo>
                    <a:pt x="55" y="93"/>
                  </a:lnTo>
                  <a:lnTo>
                    <a:pt x="73" y="104"/>
                  </a:lnTo>
                  <a:lnTo>
                    <a:pt x="95" y="112"/>
                  </a:lnTo>
                  <a:lnTo>
                    <a:pt x="120" y="118"/>
                  </a:lnTo>
                  <a:lnTo>
                    <a:pt x="150" y="124"/>
                  </a:lnTo>
                  <a:lnTo>
                    <a:pt x="185" y="128"/>
                  </a:lnTo>
                  <a:lnTo>
                    <a:pt x="223" y="130"/>
                  </a:lnTo>
                  <a:lnTo>
                    <a:pt x="266" y="132"/>
                  </a:lnTo>
                  <a:lnTo>
                    <a:pt x="315" y="128"/>
                  </a:lnTo>
                  <a:lnTo>
                    <a:pt x="315" y="128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0818813" y="2716213"/>
              <a:ext cx="458787" cy="174625"/>
            </a:xfrm>
            <a:custGeom>
              <a:avLst/>
              <a:gdLst>
                <a:gd name="T0" fmla="*/ 262 w 289"/>
                <a:gd name="T1" fmla="*/ 108 h 110"/>
                <a:gd name="T2" fmla="*/ 262 w 289"/>
                <a:gd name="T3" fmla="*/ 108 h 110"/>
                <a:gd name="T4" fmla="*/ 270 w 289"/>
                <a:gd name="T5" fmla="*/ 95 h 110"/>
                <a:gd name="T6" fmla="*/ 279 w 289"/>
                <a:gd name="T7" fmla="*/ 83 h 110"/>
                <a:gd name="T8" fmla="*/ 285 w 289"/>
                <a:gd name="T9" fmla="*/ 69 h 110"/>
                <a:gd name="T10" fmla="*/ 289 w 289"/>
                <a:gd name="T11" fmla="*/ 53 h 110"/>
                <a:gd name="T12" fmla="*/ 289 w 289"/>
                <a:gd name="T13" fmla="*/ 47 h 110"/>
                <a:gd name="T14" fmla="*/ 287 w 289"/>
                <a:gd name="T15" fmla="*/ 39 h 110"/>
                <a:gd name="T16" fmla="*/ 285 w 289"/>
                <a:gd name="T17" fmla="*/ 32 h 110"/>
                <a:gd name="T18" fmla="*/ 281 w 289"/>
                <a:gd name="T19" fmla="*/ 26 h 110"/>
                <a:gd name="T20" fmla="*/ 273 w 289"/>
                <a:gd name="T21" fmla="*/ 20 h 110"/>
                <a:gd name="T22" fmla="*/ 262 w 289"/>
                <a:gd name="T23" fmla="*/ 16 h 110"/>
                <a:gd name="T24" fmla="*/ 262 w 289"/>
                <a:gd name="T25" fmla="*/ 16 h 110"/>
                <a:gd name="T26" fmla="*/ 222 w 289"/>
                <a:gd name="T27" fmla="*/ 10 h 110"/>
                <a:gd name="T28" fmla="*/ 179 w 289"/>
                <a:gd name="T29" fmla="*/ 4 h 110"/>
                <a:gd name="T30" fmla="*/ 130 w 289"/>
                <a:gd name="T31" fmla="*/ 0 h 110"/>
                <a:gd name="T32" fmla="*/ 81 w 289"/>
                <a:gd name="T33" fmla="*/ 0 h 110"/>
                <a:gd name="T34" fmla="*/ 59 w 289"/>
                <a:gd name="T35" fmla="*/ 2 h 110"/>
                <a:gd name="T36" fmla="*/ 39 w 289"/>
                <a:gd name="T37" fmla="*/ 4 h 110"/>
                <a:gd name="T38" fmla="*/ 22 w 289"/>
                <a:gd name="T39" fmla="*/ 10 h 110"/>
                <a:gd name="T40" fmla="*/ 10 w 289"/>
                <a:gd name="T41" fmla="*/ 16 h 110"/>
                <a:gd name="T42" fmla="*/ 6 w 289"/>
                <a:gd name="T43" fmla="*/ 20 h 110"/>
                <a:gd name="T44" fmla="*/ 2 w 289"/>
                <a:gd name="T45" fmla="*/ 26 h 110"/>
                <a:gd name="T46" fmla="*/ 0 w 289"/>
                <a:gd name="T47" fmla="*/ 30 h 110"/>
                <a:gd name="T48" fmla="*/ 0 w 289"/>
                <a:gd name="T49" fmla="*/ 37 h 110"/>
                <a:gd name="T50" fmla="*/ 0 w 289"/>
                <a:gd name="T51" fmla="*/ 37 h 110"/>
                <a:gd name="T52" fmla="*/ 2 w 289"/>
                <a:gd name="T53" fmla="*/ 41 h 110"/>
                <a:gd name="T54" fmla="*/ 10 w 289"/>
                <a:gd name="T55" fmla="*/ 51 h 110"/>
                <a:gd name="T56" fmla="*/ 22 w 289"/>
                <a:gd name="T57" fmla="*/ 63 h 110"/>
                <a:gd name="T58" fmla="*/ 33 w 289"/>
                <a:gd name="T59" fmla="*/ 71 h 110"/>
                <a:gd name="T60" fmla="*/ 47 w 289"/>
                <a:gd name="T61" fmla="*/ 77 h 110"/>
                <a:gd name="T62" fmla="*/ 61 w 289"/>
                <a:gd name="T63" fmla="*/ 85 h 110"/>
                <a:gd name="T64" fmla="*/ 79 w 289"/>
                <a:gd name="T65" fmla="*/ 91 h 110"/>
                <a:gd name="T66" fmla="*/ 100 w 289"/>
                <a:gd name="T67" fmla="*/ 98 h 110"/>
                <a:gd name="T68" fmla="*/ 126 w 289"/>
                <a:gd name="T69" fmla="*/ 104 h 110"/>
                <a:gd name="T70" fmla="*/ 153 w 289"/>
                <a:gd name="T71" fmla="*/ 106 h 110"/>
                <a:gd name="T72" fmla="*/ 185 w 289"/>
                <a:gd name="T73" fmla="*/ 108 h 110"/>
                <a:gd name="T74" fmla="*/ 222 w 289"/>
                <a:gd name="T75" fmla="*/ 110 h 110"/>
                <a:gd name="T76" fmla="*/ 262 w 289"/>
                <a:gd name="T77" fmla="*/ 108 h 110"/>
                <a:gd name="T78" fmla="*/ 262 w 289"/>
                <a:gd name="T79" fmla="*/ 10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9" h="110">
                  <a:moveTo>
                    <a:pt x="262" y="108"/>
                  </a:moveTo>
                  <a:lnTo>
                    <a:pt x="262" y="108"/>
                  </a:lnTo>
                  <a:lnTo>
                    <a:pt x="270" y="95"/>
                  </a:lnTo>
                  <a:lnTo>
                    <a:pt x="279" y="83"/>
                  </a:lnTo>
                  <a:lnTo>
                    <a:pt x="285" y="69"/>
                  </a:lnTo>
                  <a:lnTo>
                    <a:pt x="289" y="53"/>
                  </a:lnTo>
                  <a:lnTo>
                    <a:pt x="289" y="47"/>
                  </a:lnTo>
                  <a:lnTo>
                    <a:pt x="287" y="39"/>
                  </a:lnTo>
                  <a:lnTo>
                    <a:pt x="285" y="32"/>
                  </a:lnTo>
                  <a:lnTo>
                    <a:pt x="281" y="26"/>
                  </a:lnTo>
                  <a:lnTo>
                    <a:pt x="273" y="20"/>
                  </a:lnTo>
                  <a:lnTo>
                    <a:pt x="262" y="16"/>
                  </a:lnTo>
                  <a:lnTo>
                    <a:pt x="262" y="16"/>
                  </a:lnTo>
                  <a:lnTo>
                    <a:pt x="222" y="10"/>
                  </a:lnTo>
                  <a:lnTo>
                    <a:pt x="179" y="4"/>
                  </a:lnTo>
                  <a:lnTo>
                    <a:pt x="130" y="0"/>
                  </a:lnTo>
                  <a:lnTo>
                    <a:pt x="81" y="0"/>
                  </a:lnTo>
                  <a:lnTo>
                    <a:pt x="59" y="2"/>
                  </a:lnTo>
                  <a:lnTo>
                    <a:pt x="39" y="4"/>
                  </a:lnTo>
                  <a:lnTo>
                    <a:pt x="22" y="10"/>
                  </a:lnTo>
                  <a:lnTo>
                    <a:pt x="10" y="16"/>
                  </a:lnTo>
                  <a:lnTo>
                    <a:pt x="6" y="20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2" y="41"/>
                  </a:lnTo>
                  <a:lnTo>
                    <a:pt x="10" y="51"/>
                  </a:lnTo>
                  <a:lnTo>
                    <a:pt x="22" y="63"/>
                  </a:lnTo>
                  <a:lnTo>
                    <a:pt x="33" y="71"/>
                  </a:lnTo>
                  <a:lnTo>
                    <a:pt x="47" y="77"/>
                  </a:lnTo>
                  <a:lnTo>
                    <a:pt x="61" y="85"/>
                  </a:lnTo>
                  <a:lnTo>
                    <a:pt x="79" y="91"/>
                  </a:lnTo>
                  <a:lnTo>
                    <a:pt x="100" y="98"/>
                  </a:lnTo>
                  <a:lnTo>
                    <a:pt x="126" y="104"/>
                  </a:lnTo>
                  <a:lnTo>
                    <a:pt x="153" y="106"/>
                  </a:lnTo>
                  <a:lnTo>
                    <a:pt x="185" y="108"/>
                  </a:lnTo>
                  <a:lnTo>
                    <a:pt x="222" y="110"/>
                  </a:lnTo>
                  <a:lnTo>
                    <a:pt x="262" y="108"/>
                  </a:lnTo>
                  <a:lnTo>
                    <a:pt x="262" y="108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171825" y="2700338"/>
            <a:ext cx="1122362" cy="1484312"/>
            <a:chOff x="3171825" y="2700338"/>
            <a:chExt cx="1122362" cy="1484312"/>
          </a:xfrm>
        </p:grpSpPr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171825" y="3403600"/>
              <a:ext cx="1122362" cy="781050"/>
            </a:xfrm>
            <a:custGeom>
              <a:avLst/>
              <a:gdLst>
                <a:gd name="T0" fmla="*/ 516 w 707"/>
                <a:gd name="T1" fmla="*/ 0 h 492"/>
                <a:gd name="T2" fmla="*/ 516 w 707"/>
                <a:gd name="T3" fmla="*/ 0 h 492"/>
                <a:gd name="T4" fmla="*/ 480 w 707"/>
                <a:gd name="T5" fmla="*/ 39 h 492"/>
                <a:gd name="T6" fmla="*/ 437 w 707"/>
                <a:gd name="T7" fmla="*/ 75 h 492"/>
                <a:gd name="T8" fmla="*/ 400 w 707"/>
                <a:gd name="T9" fmla="*/ 96 h 492"/>
                <a:gd name="T10" fmla="*/ 374 w 707"/>
                <a:gd name="T11" fmla="*/ 102 h 492"/>
                <a:gd name="T12" fmla="*/ 360 w 707"/>
                <a:gd name="T13" fmla="*/ 104 h 492"/>
                <a:gd name="T14" fmla="*/ 333 w 707"/>
                <a:gd name="T15" fmla="*/ 100 h 492"/>
                <a:gd name="T16" fmla="*/ 307 w 707"/>
                <a:gd name="T17" fmla="*/ 89 h 492"/>
                <a:gd name="T18" fmla="*/ 260 w 707"/>
                <a:gd name="T19" fmla="*/ 59 h 492"/>
                <a:gd name="T20" fmla="*/ 225 w 707"/>
                <a:gd name="T21" fmla="*/ 24 h 492"/>
                <a:gd name="T22" fmla="*/ 203 w 707"/>
                <a:gd name="T23" fmla="*/ 0 h 492"/>
                <a:gd name="T24" fmla="*/ 201 w 707"/>
                <a:gd name="T25" fmla="*/ 2 h 492"/>
                <a:gd name="T26" fmla="*/ 160 w 707"/>
                <a:gd name="T27" fmla="*/ 33 h 492"/>
                <a:gd name="T28" fmla="*/ 122 w 707"/>
                <a:gd name="T29" fmla="*/ 69 h 492"/>
                <a:gd name="T30" fmla="*/ 89 w 707"/>
                <a:gd name="T31" fmla="*/ 108 h 492"/>
                <a:gd name="T32" fmla="*/ 61 w 707"/>
                <a:gd name="T33" fmla="*/ 152 h 492"/>
                <a:gd name="T34" fmla="*/ 36 w 707"/>
                <a:gd name="T35" fmla="*/ 203 h 492"/>
                <a:gd name="T36" fmla="*/ 18 w 707"/>
                <a:gd name="T37" fmla="*/ 258 h 492"/>
                <a:gd name="T38" fmla="*/ 6 w 707"/>
                <a:gd name="T39" fmla="*/ 317 h 492"/>
                <a:gd name="T40" fmla="*/ 0 w 707"/>
                <a:gd name="T41" fmla="*/ 384 h 492"/>
                <a:gd name="T42" fmla="*/ 2 w 707"/>
                <a:gd name="T43" fmla="*/ 386 h 492"/>
                <a:gd name="T44" fmla="*/ 42 w 707"/>
                <a:gd name="T45" fmla="*/ 411 h 492"/>
                <a:gd name="T46" fmla="*/ 130 w 707"/>
                <a:gd name="T47" fmla="*/ 449 h 492"/>
                <a:gd name="T48" fmla="*/ 221 w 707"/>
                <a:gd name="T49" fmla="*/ 476 h 492"/>
                <a:gd name="T50" fmla="*/ 317 w 707"/>
                <a:gd name="T51" fmla="*/ 490 h 492"/>
                <a:gd name="T52" fmla="*/ 364 w 707"/>
                <a:gd name="T53" fmla="*/ 492 h 492"/>
                <a:gd name="T54" fmla="*/ 453 w 707"/>
                <a:gd name="T55" fmla="*/ 486 h 492"/>
                <a:gd name="T56" fmla="*/ 541 w 707"/>
                <a:gd name="T57" fmla="*/ 468 h 492"/>
                <a:gd name="T58" fmla="*/ 626 w 707"/>
                <a:gd name="T59" fmla="*/ 439 h 492"/>
                <a:gd name="T60" fmla="*/ 705 w 707"/>
                <a:gd name="T61" fmla="*/ 399 h 492"/>
                <a:gd name="T62" fmla="*/ 707 w 707"/>
                <a:gd name="T63" fmla="*/ 396 h 492"/>
                <a:gd name="T64" fmla="*/ 705 w 707"/>
                <a:gd name="T65" fmla="*/ 364 h 492"/>
                <a:gd name="T66" fmla="*/ 697 w 707"/>
                <a:gd name="T67" fmla="*/ 301 h 492"/>
                <a:gd name="T68" fmla="*/ 683 w 707"/>
                <a:gd name="T69" fmla="*/ 242 h 492"/>
                <a:gd name="T70" fmla="*/ 665 w 707"/>
                <a:gd name="T71" fmla="*/ 187 h 492"/>
                <a:gd name="T72" fmla="*/ 640 w 707"/>
                <a:gd name="T73" fmla="*/ 138 h 492"/>
                <a:gd name="T74" fmla="*/ 610 w 707"/>
                <a:gd name="T75" fmla="*/ 94 h 492"/>
                <a:gd name="T76" fmla="*/ 575 w 707"/>
                <a:gd name="T77" fmla="*/ 53 h 492"/>
                <a:gd name="T78" fmla="*/ 539 w 707"/>
                <a:gd name="T79" fmla="*/ 16 h 492"/>
                <a:gd name="T80" fmla="*/ 516 w 707"/>
                <a:gd name="T81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07" h="492">
                  <a:moveTo>
                    <a:pt x="516" y="0"/>
                  </a:moveTo>
                  <a:lnTo>
                    <a:pt x="516" y="0"/>
                  </a:lnTo>
                  <a:lnTo>
                    <a:pt x="516" y="0"/>
                  </a:lnTo>
                  <a:lnTo>
                    <a:pt x="516" y="0"/>
                  </a:lnTo>
                  <a:lnTo>
                    <a:pt x="496" y="22"/>
                  </a:lnTo>
                  <a:lnTo>
                    <a:pt x="480" y="39"/>
                  </a:lnTo>
                  <a:lnTo>
                    <a:pt x="459" y="57"/>
                  </a:lnTo>
                  <a:lnTo>
                    <a:pt x="437" y="75"/>
                  </a:lnTo>
                  <a:lnTo>
                    <a:pt x="412" y="89"/>
                  </a:lnTo>
                  <a:lnTo>
                    <a:pt x="400" y="96"/>
                  </a:lnTo>
                  <a:lnTo>
                    <a:pt x="386" y="100"/>
                  </a:lnTo>
                  <a:lnTo>
                    <a:pt x="374" y="102"/>
                  </a:lnTo>
                  <a:lnTo>
                    <a:pt x="360" y="104"/>
                  </a:lnTo>
                  <a:lnTo>
                    <a:pt x="360" y="104"/>
                  </a:lnTo>
                  <a:lnTo>
                    <a:pt x="347" y="102"/>
                  </a:lnTo>
                  <a:lnTo>
                    <a:pt x="333" y="100"/>
                  </a:lnTo>
                  <a:lnTo>
                    <a:pt x="321" y="96"/>
                  </a:lnTo>
                  <a:lnTo>
                    <a:pt x="307" y="89"/>
                  </a:lnTo>
                  <a:lnTo>
                    <a:pt x="282" y="75"/>
                  </a:lnTo>
                  <a:lnTo>
                    <a:pt x="260" y="59"/>
                  </a:lnTo>
                  <a:lnTo>
                    <a:pt x="242" y="41"/>
                  </a:lnTo>
                  <a:lnTo>
                    <a:pt x="225" y="24"/>
                  </a:lnTo>
                  <a:lnTo>
                    <a:pt x="205" y="2"/>
                  </a:lnTo>
                  <a:lnTo>
                    <a:pt x="203" y="0"/>
                  </a:lnTo>
                  <a:lnTo>
                    <a:pt x="201" y="2"/>
                  </a:lnTo>
                  <a:lnTo>
                    <a:pt x="201" y="2"/>
                  </a:lnTo>
                  <a:lnTo>
                    <a:pt x="181" y="16"/>
                  </a:lnTo>
                  <a:lnTo>
                    <a:pt x="160" y="33"/>
                  </a:lnTo>
                  <a:lnTo>
                    <a:pt x="140" y="51"/>
                  </a:lnTo>
                  <a:lnTo>
                    <a:pt x="122" y="69"/>
                  </a:lnTo>
                  <a:lnTo>
                    <a:pt x="105" y="87"/>
                  </a:lnTo>
                  <a:lnTo>
                    <a:pt x="89" y="108"/>
                  </a:lnTo>
                  <a:lnTo>
                    <a:pt x="73" y="130"/>
                  </a:lnTo>
                  <a:lnTo>
                    <a:pt x="61" y="152"/>
                  </a:lnTo>
                  <a:lnTo>
                    <a:pt x="48" y="177"/>
                  </a:lnTo>
                  <a:lnTo>
                    <a:pt x="36" y="203"/>
                  </a:lnTo>
                  <a:lnTo>
                    <a:pt x="26" y="230"/>
                  </a:lnTo>
                  <a:lnTo>
                    <a:pt x="18" y="258"/>
                  </a:lnTo>
                  <a:lnTo>
                    <a:pt x="12" y="287"/>
                  </a:lnTo>
                  <a:lnTo>
                    <a:pt x="6" y="317"/>
                  </a:lnTo>
                  <a:lnTo>
                    <a:pt x="2" y="350"/>
                  </a:lnTo>
                  <a:lnTo>
                    <a:pt x="0" y="384"/>
                  </a:lnTo>
                  <a:lnTo>
                    <a:pt x="0" y="392"/>
                  </a:lnTo>
                  <a:lnTo>
                    <a:pt x="2" y="386"/>
                  </a:lnTo>
                  <a:lnTo>
                    <a:pt x="2" y="386"/>
                  </a:lnTo>
                  <a:lnTo>
                    <a:pt x="42" y="411"/>
                  </a:lnTo>
                  <a:lnTo>
                    <a:pt x="85" y="431"/>
                  </a:lnTo>
                  <a:lnTo>
                    <a:pt x="130" y="449"/>
                  </a:lnTo>
                  <a:lnTo>
                    <a:pt x="175" y="466"/>
                  </a:lnTo>
                  <a:lnTo>
                    <a:pt x="221" y="476"/>
                  </a:lnTo>
                  <a:lnTo>
                    <a:pt x="268" y="486"/>
                  </a:lnTo>
                  <a:lnTo>
                    <a:pt x="317" y="490"/>
                  </a:lnTo>
                  <a:lnTo>
                    <a:pt x="364" y="492"/>
                  </a:lnTo>
                  <a:lnTo>
                    <a:pt x="364" y="492"/>
                  </a:lnTo>
                  <a:lnTo>
                    <a:pt x="408" y="490"/>
                  </a:lnTo>
                  <a:lnTo>
                    <a:pt x="453" y="486"/>
                  </a:lnTo>
                  <a:lnTo>
                    <a:pt x="498" y="478"/>
                  </a:lnTo>
                  <a:lnTo>
                    <a:pt x="541" y="468"/>
                  </a:lnTo>
                  <a:lnTo>
                    <a:pt x="583" y="455"/>
                  </a:lnTo>
                  <a:lnTo>
                    <a:pt x="626" y="439"/>
                  </a:lnTo>
                  <a:lnTo>
                    <a:pt x="667" y="421"/>
                  </a:lnTo>
                  <a:lnTo>
                    <a:pt x="705" y="399"/>
                  </a:lnTo>
                  <a:lnTo>
                    <a:pt x="707" y="399"/>
                  </a:lnTo>
                  <a:lnTo>
                    <a:pt x="707" y="396"/>
                  </a:lnTo>
                  <a:lnTo>
                    <a:pt x="707" y="396"/>
                  </a:lnTo>
                  <a:lnTo>
                    <a:pt x="705" y="364"/>
                  </a:lnTo>
                  <a:lnTo>
                    <a:pt x="703" y="331"/>
                  </a:lnTo>
                  <a:lnTo>
                    <a:pt x="697" y="301"/>
                  </a:lnTo>
                  <a:lnTo>
                    <a:pt x="691" y="270"/>
                  </a:lnTo>
                  <a:lnTo>
                    <a:pt x="683" y="242"/>
                  </a:lnTo>
                  <a:lnTo>
                    <a:pt x="675" y="213"/>
                  </a:lnTo>
                  <a:lnTo>
                    <a:pt x="665" y="187"/>
                  </a:lnTo>
                  <a:lnTo>
                    <a:pt x="652" y="163"/>
                  </a:lnTo>
                  <a:lnTo>
                    <a:pt x="640" y="138"/>
                  </a:lnTo>
                  <a:lnTo>
                    <a:pt x="626" y="116"/>
                  </a:lnTo>
                  <a:lnTo>
                    <a:pt x="610" y="94"/>
                  </a:lnTo>
                  <a:lnTo>
                    <a:pt x="593" y="73"/>
                  </a:lnTo>
                  <a:lnTo>
                    <a:pt x="575" y="53"/>
                  </a:lnTo>
                  <a:lnTo>
                    <a:pt x="557" y="35"/>
                  </a:lnTo>
                  <a:lnTo>
                    <a:pt x="539" y="16"/>
                  </a:lnTo>
                  <a:lnTo>
                    <a:pt x="516" y="0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3341688" y="2700338"/>
              <a:ext cx="801687" cy="771525"/>
            </a:xfrm>
            <a:custGeom>
              <a:avLst/>
              <a:gdLst>
                <a:gd name="T0" fmla="*/ 102 w 505"/>
                <a:gd name="T1" fmla="*/ 396 h 486"/>
                <a:gd name="T2" fmla="*/ 141 w 505"/>
                <a:gd name="T3" fmla="*/ 433 h 486"/>
                <a:gd name="T4" fmla="*/ 194 w 505"/>
                <a:gd name="T5" fmla="*/ 469 h 486"/>
                <a:gd name="T6" fmla="*/ 253 w 505"/>
                <a:gd name="T7" fmla="*/ 486 h 486"/>
                <a:gd name="T8" fmla="*/ 287 w 505"/>
                <a:gd name="T9" fmla="*/ 480 h 486"/>
                <a:gd name="T10" fmla="*/ 350 w 505"/>
                <a:gd name="T11" fmla="*/ 441 h 486"/>
                <a:gd name="T12" fmla="*/ 391 w 505"/>
                <a:gd name="T13" fmla="*/ 408 h 486"/>
                <a:gd name="T14" fmla="*/ 403 w 505"/>
                <a:gd name="T15" fmla="*/ 396 h 486"/>
                <a:gd name="T16" fmla="*/ 444 w 505"/>
                <a:gd name="T17" fmla="*/ 421 h 486"/>
                <a:gd name="T18" fmla="*/ 476 w 505"/>
                <a:gd name="T19" fmla="*/ 451 h 486"/>
                <a:gd name="T20" fmla="*/ 499 w 505"/>
                <a:gd name="T21" fmla="*/ 345 h 486"/>
                <a:gd name="T22" fmla="*/ 503 w 505"/>
                <a:gd name="T23" fmla="*/ 225 h 486"/>
                <a:gd name="T24" fmla="*/ 493 w 505"/>
                <a:gd name="T25" fmla="*/ 162 h 486"/>
                <a:gd name="T26" fmla="*/ 468 w 505"/>
                <a:gd name="T27" fmla="*/ 105 h 486"/>
                <a:gd name="T28" fmla="*/ 427 w 505"/>
                <a:gd name="T29" fmla="*/ 57 h 486"/>
                <a:gd name="T30" fmla="*/ 368 w 505"/>
                <a:gd name="T31" fmla="*/ 20 h 486"/>
                <a:gd name="T32" fmla="*/ 285 w 505"/>
                <a:gd name="T33" fmla="*/ 2 h 486"/>
                <a:gd name="T34" fmla="*/ 253 w 505"/>
                <a:gd name="T35" fmla="*/ 0 h 486"/>
                <a:gd name="T36" fmla="*/ 190 w 505"/>
                <a:gd name="T37" fmla="*/ 6 h 486"/>
                <a:gd name="T38" fmla="*/ 114 w 505"/>
                <a:gd name="T39" fmla="*/ 30 h 486"/>
                <a:gd name="T40" fmla="*/ 61 w 505"/>
                <a:gd name="T41" fmla="*/ 71 h 486"/>
                <a:gd name="T42" fmla="*/ 27 w 505"/>
                <a:gd name="T43" fmla="*/ 124 h 486"/>
                <a:gd name="T44" fmla="*/ 9 w 505"/>
                <a:gd name="T45" fmla="*/ 183 h 486"/>
                <a:gd name="T46" fmla="*/ 0 w 505"/>
                <a:gd name="T47" fmla="*/ 268 h 486"/>
                <a:gd name="T48" fmla="*/ 13 w 505"/>
                <a:gd name="T49" fmla="*/ 380 h 486"/>
                <a:gd name="T50" fmla="*/ 29 w 505"/>
                <a:gd name="T51" fmla="*/ 451 h 486"/>
                <a:gd name="T52" fmla="*/ 84 w 505"/>
                <a:gd name="T53" fmla="*/ 404 h 486"/>
                <a:gd name="T54" fmla="*/ 102 w 505"/>
                <a:gd name="T55" fmla="*/ 396 h 486"/>
                <a:gd name="T56" fmla="*/ 253 w 505"/>
                <a:gd name="T57" fmla="*/ 75 h 486"/>
                <a:gd name="T58" fmla="*/ 289 w 505"/>
                <a:gd name="T59" fmla="*/ 160 h 486"/>
                <a:gd name="T60" fmla="*/ 328 w 505"/>
                <a:gd name="T61" fmla="*/ 209 h 486"/>
                <a:gd name="T62" fmla="*/ 381 w 505"/>
                <a:gd name="T63" fmla="*/ 246 h 486"/>
                <a:gd name="T64" fmla="*/ 427 w 505"/>
                <a:gd name="T65" fmla="*/ 260 h 486"/>
                <a:gd name="T66" fmla="*/ 415 w 505"/>
                <a:gd name="T67" fmla="*/ 317 h 486"/>
                <a:gd name="T68" fmla="*/ 385 w 505"/>
                <a:gd name="T69" fmla="*/ 366 h 486"/>
                <a:gd name="T70" fmla="*/ 356 w 505"/>
                <a:gd name="T71" fmla="*/ 392 h 486"/>
                <a:gd name="T72" fmla="*/ 295 w 505"/>
                <a:gd name="T73" fmla="*/ 433 h 486"/>
                <a:gd name="T74" fmla="*/ 253 w 505"/>
                <a:gd name="T75" fmla="*/ 445 h 486"/>
                <a:gd name="T76" fmla="*/ 220 w 505"/>
                <a:gd name="T77" fmla="*/ 439 h 486"/>
                <a:gd name="T78" fmla="*/ 159 w 505"/>
                <a:gd name="T79" fmla="*/ 402 h 486"/>
                <a:gd name="T80" fmla="*/ 120 w 505"/>
                <a:gd name="T81" fmla="*/ 368 h 486"/>
                <a:gd name="T82" fmla="*/ 90 w 505"/>
                <a:gd name="T83" fmla="*/ 319 h 486"/>
                <a:gd name="T84" fmla="*/ 141 w 505"/>
                <a:gd name="T85" fmla="*/ 356 h 486"/>
                <a:gd name="T86" fmla="*/ 187 w 505"/>
                <a:gd name="T87" fmla="*/ 378 h 486"/>
                <a:gd name="T88" fmla="*/ 208 w 505"/>
                <a:gd name="T89" fmla="*/ 388 h 486"/>
                <a:gd name="T90" fmla="*/ 230 w 505"/>
                <a:gd name="T91" fmla="*/ 410 h 486"/>
                <a:gd name="T92" fmla="*/ 242 w 505"/>
                <a:gd name="T93" fmla="*/ 413 h 486"/>
                <a:gd name="T94" fmla="*/ 263 w 505"/>
                <a:gd name="T95" fmla="*/ 406 h 486"/>
                <a:gd name="T96" fmla="*/ 277 w 505"/>
                <a:gd name="T97" fmla="*/ 390 h 486"/>
                <a:gd name="T98" fmla="*/ 279 w 505"/>
                <a:gd name="T99" fmla="*/ 376 h 486"/>
                <a:gd name="T100" fmla="*/ 273 w 505"/>
                <a:gd name="T101" fmla="*/ 356 h 486"/>
                <a:gd name="T102" fmla="*/ 257 w 505"/>
                <a:gd name="T103" fmla="*/ 343 h 486"/>
                <a:gd name="T104" fmla="*/ 242 w 505"/>
                <a:gd name="T105" fmla="*/ 339 h 486"/>
                <a:gd name="T106" fmla="*/ 216 w 505"/>
                <a:gd name="T107" fmla="*/ 352 h 486"/>
                <a:gd name="T108" fmla="*/ 185 w 505"/>
                <a:gd name="T109" fmla="*/ 354 h 486"/>
                <a:gd name="T110" fmla="*/ 126 w 505"/>
                <a:gd name="T111" fmla="*/ 321 h 486"/>
                <a:gd name="T112" fmla="*/ 78 w 505"/>
                <a:gd name="T113" fmla="*/ 272 h 486"/>
                <a:gd name="T114" fmla="*/ 78 w 505"/>
                <a:gd name="T115" fmla="*/ 260 h 486"/>
                <a:gd name="T116" fmla="*/ 145 w 505"/>
                <a:gd name="T117" fmla="*/ 236 h 486"/>
                <a:gd name="T118" fmla="*/ 192 w 505"/>
                <a:gd name="T119" fmla="*/ 193 h 486"/>
                <a:gd name="T120" fmla="*/ 232 w 505"/>
                <a:gd name="T121" fmla="*/ 130 h 486"/>
                <a:gd name="T122" fmla="*/ 253 w 505"/>
                <a:gd name="T123" fmla="*/ 75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05" h="486">
                  <a:moveTo>
                    <a:pt x="102" y="396"/>
                  </a:moveTo>
                  <a:lnTo>
                    <a:pt x="102" y="396"/>
                  </a:lnTo>
                  <a:lnTo>
                    <a:pt x="102" y="396"/>
                  </a:lnTo>
                  <a:lnTo>
                    <a:pt x="112" y="406"/>
                  </a:lnTo>
                  <a:lnTo>
                    <a:pt x="112" y="406"/>
                  </a:lnTo>
                  <a:lnTo>
                    <a:pt x="141" y="433"/>
                  </a:lnTo>
                  <a:lnTo>
                    <a:pt x="159" y="447"/>
                  </a:lnTo>
                  <a:lnTo>
                    <a:pt x="175" y="459"/>
                  </a:lnTo>
                  <a:lnTo>
                    <a:pt x="194" y="469"/>
                  </a:lnTo>
                  <a:lnTo>
                    <a:pt x="212" y="478"/>
                  </a:lnTo>
                  <a:lnTo>
                    <a:pt x="232" y="484"/>
                  </a:lnTo>
                  <a:lnTo>
                    <a:pt x="253" y="486"/>
                  </a:lnTo>
                  <a:lnTo>
                    <a:pt x="253" y="486"/>
                  </a:lnTo>
                  <a:lnTo>
                    <a:pt x="269" y="484"/>
                  </a:lnTo>
                  <a:lnTo>
                    <a:pt x="287" y="480"/>
                  </a:lnTo>
                  <a:lnTo>
                    <a:pt x="303" y="471"/>
                  </a:lnTo>
                  <a:lnTo>
                    <a:pt x="320" y="461"/>
                  </a:lnTo>
                  <a:lnTo>
                    <a:pt x="350" y="441"/>
                  </a:lnTo>
                  <a:lnTo>
                    <a:pt x="379" y="419"/>
                  </a:lnTo>
                  <a:lnTo>
                    <a:pt x="379" y="419"/>
                  </a:lnTo>
                  <a:lnTo>
                    <a:pt x="391" y="408"/>
                  </a:lnTo>
                  <a:lnTo>
                    <a:pt x="403" y="396"/>
                  </a:lnTo>
                  <a:lnTo>
                    <a:pt x="403" y="396"/>
                  </a:lnTo>
                  <a:lnTo>
                    <a:pt x="403" y="396"/>
                  </a:lnTo>
                  <a:lnTo>
                    <a:pt x="407" y="398"/>
                  </a:lnTo>
                  <a:lnTo>
                    <a:pt x="421" y="404"/>
                  </a:lnTo>
                  <a:lnTo>
                    <a:pt x="444" y="421"/>
                  </a:lnTo>
                  <a:lnTo>
                    <a:pt x="458" y="433"/>
                  </a:lnTo>
                  <a:lnTo>
                    <a:pt x="476" y="451"/>
                  </a:lnTo>
                  <a:lnTo>
                    <a:pt x="476" y="451"/>
                  </a:lnTo>
                  <a:lnTo>
                    <a:pt x="482" y="431"/>
                  </a:lnTo>
                  <a:lnTo>
                    <a:pt x="493" y="380"/>
                  </a:lnTo>
                  <a:lnTo>
                    <a:pt x="499" y="345"/>
                  </a:lnTo>
                  <a:lnTo>
                    <a:pt x="503" y="309"/>
                  </a:lnTo>
                  <a:lnTo>
                    <a:pt x="505" y="268"/>
                  </a:lnTo>
                  <a:lnTo>
                    <a:pt x="503" y="225"/>
                  </a:lnTo>
                  <a:lnTo>
                    <a:pt x="501" y="205"/>
                  </a:lnTo>
                  <a:lnTo>
                    <a:pt x="497" y="183"/>
                  </a:lnTo>
                  <a:lnTo>
                    <a:pt x="493" y="162"/>
                  </a:lnTo>
                  <a:lnTo>
                    <a:pt x="486" y="142"/>
                  </a:lnTo>
                  <a:lnTo>
                    <a:pt x="478" y="124"/>
                  </a:lnTo>
                  <a:lnTo>
                    <a:pt x="468" y="105"/>
                  </a:lnTo>
                  <a:lnTo>
                    <a:pt x="456" y="87"/>
                  </a:lnTo>
                  <a:lnTo>
                    <a:pt x="444" y="71"/>
                  </a:lnTo>
                  <a:lnTo>
                    <a:pt x="427" y="57"/>
                  </a:lnTo>
                  <a:lnTo>
                    <a:pt x="409" y="42"/>
                  </a:lnTo>
                  <a:lnTo>
                    <a:pt x="391" y="30"/>
                  </a:lnTo>
                  <a:lnTo>
                    <a:pt x="368" y="20"/>
                  </a:lnTo>
                  <a:lnTo>
                    <a:pt x="344" y="12"/>
                  </a:lnTo>
                  <a:lnTo>
                    <a:pt x="316" y="6"/>
                  </a:lnTo>
                  <a:lnTo>
                    <a:pt x="285" y="2"/>
                  </a:lnTo>
                  <a:lnTo>
                    <a:pt x="253" y="0"/>
                  </a:lnTo>
                  <a:lnTo>
                    <a:pt x="253" y="0"/>
                  </a:lnTo>
                  <a:lnTo>
                    <a:pt x="253" y="0"/>
                  </a:lnTo>
                  <a:lnTo>
                    <a:pt x="253" y="0"/>
                  </a:lnTo>
                  <a:lnTo>
                    <a:pt x="220" y="2"/>
                  </a:lnTo>
                  <a:lnTo>
                    <a:pt x="190" y="6"/>
                  </a:lnTo>
                  <a:lnTo>
                    <a:pt x="161" y="12"/>
                  </a:lnTo>
                  <a:lnTo>
                    <a:pt x="137" y="20"/>
                  </a:lnTo>
                  <a:lnTo>
                    <a:pt x="114" y="30"/>
                  </a:lnTo>
                  <a:lnTo>
                    <a:pt x="94" y="42"/>
                  </a:lnTo>
                  <a:lnTo>
                    <a:pt x="78" y="57"/>
                  </a:lnTo>
                  <a:lnTo>
                    <a:pt x="61" y="71"/>
                  </a:lnTo>
                  <a:lnTo>
                    <a:pt x="49" y="87"/>
                  </a:lnTo>
                  <a:lnTo>
                    <a:pt x="37" y="105"/>
                  </a:lnTo>
                  <a:lnTo>
                    <a:pt x="27" y="124"/>
                  </a:lnTo>
                  <a:lnTo>
                    <a:pt x="19" y="142"/>
                  </a:lnTo>
                  <a:lnTo>
                    <a:pt x="13" y="162"/>
                  </a:lnTo>
                  <a:lnTo>
                    <a:pt x="9" y="183"/>
                  </a:lnTo>
                  <a:lnTo>
                    <a:pt x="4" y="205"/>
                  </a:lnTo>
                  <a:lnTo>
                    <a:pt x="2" y="225"/>
                  </a:lnTo>
                  <a:lnTo>
                    <a:pt x="0" y="268"/>
                  </a:lnTo>
                  <a:lnTo>
                    <a:pt x="2" y="309"/>
                  </a:lnTo>
                  <a:lnTo>
                    <a:pt x="7" y="345"/>
                  </a:lnTo>
                  <a:lnTo>
                    <a:pt x="13" y="380"/>
                  </a:lnTo>
                  <a:lnTo>
                    <a:pt x="23" y="431"/>
                  </a:lnTo>
                  <a:lnTo>
                    <a:pt x="29" y="451"/>
                  </a:lnTo>
                  <a:lnTo>
                    <a:pt x="29" y="451"/>
                  </a:lnTo>
                  <a:lnTo>
                    <a:pt x="45" y="433"/>
                  </a:lnTo>
                  <a:lnTo>
                    <a:pt x="61" y="421"/>
                  </a:lnTo>
                  <a:lnTo>
                    <a:pt x="84" y="404"/>
                  </a:lnTo>
                  <a:lnTo>
                    <a:pt x="98" y="398"/>
                  </a:lnTo>
                  <a:lnTo>
                    <a:pt x="102" y="396"/>
                  </a:lnTo>
                  <a:lnTo>
                    <a:pt x="102" y="396"/>
                  </a:lnTo>
                  <a:close/>
                  <a:moveTo>
                    <a:pt x="253" y="75"/>
                  </a:moveTo>
                  <a:lnTo>
                    <a:pt x="253" y="75"/>
                  </a:lnTo>
                  <a:lnTo>
                    <a:pt x="253" y="75"/>
                  </a:lnTo>
                  <a:lnTo>
                    <a:pt x="261" y="101"/>
                  </a:lnTo>
                  <a:lnTo>
                    <a:pt x="273" y="130"/>
                  </a:lnTo>
                  <a:lnTo>
                    <a:pt x="289" y="160"/>
                  </a:lnTo>
                  <a:lnTo>
                    <a:pt x="299" y="177"/>
                  </a:lnTo>
                  <a:lnTo>
                    <a:pt x="314" y="193"/>
                  </a:lnTo>
                  <a:lnTo>
                    <a:pt x="328" y="209"/>
                  </a:lnTo>
                  <a:lnTo>
                    <a:pt x="342" y="223"/>
                  </a:lnTo>
                  <a:lnTo>
                    <a:pt x="360" y="236"/>
                  </a:lnTo>
                  <a:lnTo>
                    <a:pt x="381" y="246"/>
                  </a:lnTo>
                  <a:lnTo>
                    <a:pt x="403" y="254"/>
                  </a:lnTo>
                  <a:lnTo>
                    <a:pt x="427" y="260"/>
                  </a:lnTo>
                  <a:lnTo>
                    <a:pt x="427" y="260"/>
                  </a:lnTo>
                  <a:lnTo>
                    <a:pt x="425" y="280"/>
                  </a:lnTo>
                  <a:lnTo>
                    <a:pt x="421" y="299"/>
                  </a:lnTo>
                  <a:lnTo>
                    <a:pt x="415" y="317"/>
                  </a:lnTo>
                  <a:lnTo>
                    <a:pt x="407" y="335"/>
                  </a:lnTo>
                  <a:lnTo>
                    <a:pt x="397" y="352"/>
                  </a:lnTo>
                  <a:lnTo>
                    <a:pt x="385" y="366"/>
                  </a:lnTo>
                  <a:lnTo>
                    <a:pt x="373" y="380"/>
                  </a:lnTo>
                  <a:lnTo>
                    <a:pt x="356" y="392"/>
                  </a:lnTo>
                  <a:lnTo>
                    <a:pt x="356" y="392"/>
                  </a:lnTo>
                  <a:lnTo>
                    <a:pt x="334" y="408"/>
                  </a:lnTo>
                  <a:lnTo>
                    <a:pt x="310" y="427"/>
                  </a:lnTo>
                  <a:lnTo>
                    <a:pt x="295" y="433"/>
                  </a:lnTo>
                  <a:lnTo>
                    <a:pt x="281" y="439"/>
                  </a:lnTo>
                  <a:lnTo>
                    <a:pt x="267" y="443"/>
                  </a:lnTo>
                  <a:lnTo>
                    <a:pt x="253" y="445"/>
                  </a:lnTo>
                  <a:lnTo>
                    <a:pt x="253" y="445"/>
                  </a:lnTo>
                  <a:lnTo>
                    <a:pt x="236" y="443"/>
                  </a:lnTo>
                  <a:lnTo>
                    <a:pt x="220" y="439"/>
                  </a:lnTo>
                  <a:lnTo>
                    <a:pt x="204" y="431"/>
                  </a:lnTo>
                  <a:lnTo>
                    <a:pt x="187" y="423"/>
                  </a:lnTo>
                  <a:lnTo>
                    <a:pt x="159" y="402"/>
                  </a:lnTo>
                  <a:lnTo>
                    <a:pt x="135" y="380"/>
                  </a:lnTo>
                  <a:lnTo>
                    <a:pt x="135" y="380"/>
                  </a:lnTo>
                  <a:lnTo>
                    <a:pt x="120" y="368"/>
                  </a:lnTo>
                  <a:lnTo>
                    <a:pt x="110" y="352"/>
                  </a:lnTo>
                  <a:lnTo>
                    <a:pt x="98" y="335"/>
                  </a:lnTo>
                  <a:lnTo>
                    <a:pt x="90" y="319"/>
                  </a:lnTo>
                  <a:lnTo>
                    <a:pt x="90" y="319"/>
                  </a:lnTo>
                  <a:lnTo>
                    <a:pt x="112" y="337"/>
                  </a:lnTo>
                  <a:lnTo>
                    <a:pt x="141" y="356"/>
                  </a:lnTo>
                  <a:lnTo>
                    <a:pt x="155" y="364"/>
                  </a:lnTo>
                  <a:lnTo>
                    <a:pt x="171" y="372"/>
                  </a:lnTo>
                  <a:lnTo>
                    <a:pt x="187" y="378"/>
                  </a:lnTo>
                  <a:lnTo>
                    <a:pt x="206" y="382"/>
                  </a:lnTo>
                  <a:lnTo>
                    <a:pt x="206" y="382"/>
                  </a:lnTo>
                  <a:lnTo>
                    <a:pt x="208" y="388"/>
                  </a:lnTo>
                  <a:lnTo>
                    <a:pt x="210" y="394"/>
                  </a:lnTo>
                  <a:lnTo>
                    <a:pt x="218" y="404"/>
                  </a:lnTo>
                  <a:lnTo>
                    <a:pt x="230" y="410"/>
                  </a:lnTo>
                  <a:lnTo>
                    <a:pt x="236" y="413"/>
                  </a:lnTo>
                  <a:lnTo>
                    <a:pt x="242" y="413"/>
                  </a:lnTo>
                  <a:lnTo>
                    <a:pt x="242" y="413"/>
                  </a:lnTo>
                  <a:lnTo>
                    <a:pt x="251" y="413"/>
                  </a:lnTo>
                  <a:lnTo>
                    <a:pt x="257" y="410"/>
                  </a:lnTo>
                  <a:lnTo>
                    <a:pt x="263" y="406"/>
                  </a:lnTo>
                  <a:lnTo>
                    <a:pt x="269" y="402"/>
                  </a:lnTo>
                  <a:lnTo>
                    <a:pt x="273" y="396"/>
                  </a:lnTo>
                  <a:lnTo>
                    <a:pt x="277" y="390"/>
                  </a:lnTo>
                  <a:lnTo>
                    <a:pt x="279" y="384"/>
                  </a:lnTo>
                  <a:lnTo>
                    <a:pt x="279" y="376"/>
                  </a:lnTo>
                  <a:lnTo>
                    <a:pt x="279" y="376"/>
                  </a:lnTo>
                  <a:lnTo>
                    <a:pt x="279" y="370"/>
                  </a:lnTo>
                  <a:lnTo>
                    <a:pt x="277" y="362"/>
                  </a:lnTo>
                  <a:lnTo>
                    <a:pt x="273" y="356"/>
                  </a:lnTo>
                  <a:lnTo>
                    <a:pt x="269" y="352"/>
                  </a:lnTo>
                  <a:lnTo>
                    <a:pt x="263" y="345"/>
                  </a:lnTo>
                  <a:lnTo>
                    <a:pt x="257" y="343"/>
                  </a:lnTo>
                  <a:lnTo>
                    <a:pt x="251" y="341"/>
                  </a:lnTo>
                  <a:lnTo>
                    <a:pt x="242" y="339"/>
                  </a:lnTo>
                  <a:lnTo>
                    <a:pt x="242" y="339"/>
                  </a:lnTo>
                  <a:lnTo>
                    <a:pt x="232" y="341"/>
                  </a:lnTo>
                  <a:lnTo>
                    <a:pt x="222" y="345"/>
                  </a:lnTo>
                  <a:lnTo>
                    <a:pt x="216" y="352"/>
                  </a:lnTo>
                  <a:lnTo>
                    <a:pt x="210" y="360"/>
                  </a:lnTo>
                  <a:lnTo>
                    <a:pt x="210" y="360"/>
                  </a:lnTo>
                  <a:lnTo>
                    <a:pt x="185" y="354"/>
                  </a:lnTo>
                  <a:lnTo>
                    <a:pt x="165" y="345"/>
                  </a:lnTo>
                  <a:lnTo>
                    <a:pt x="145" y="333"/>
                  </a:lnTo>
                  <a:lnTo>
                    <a:pt x="126" y="321"/>
                  </a:lnTo>
                  <a:lnTo>
                    <a:pt x="110" y="309"/>
                  </a:lnTo>
                  <a:lnTo>
                    <a:pt x="98" y="295"/>
                  </a:lnTo>
                  <a:lnTo>
                    <a:pt x="78" y="272"/>
                  </a:lnTo>
                  <a:lnTo>
                    <a:pt x="78" y="272"/>
                  </a:lnTo>
                  <a:lnTo>
                    <a:pt x="78" y="260"/>
                  </a:lnTo>
                  <a:lnTo>
                    <a:pt x="78" y="260"/>
                  </a:lnTo>
                  <a:lnTo>
                    <a:pt x="102" y="254"/>
                  </a:lnTo>
                  <a:lnTo>
                    <a:pt x="124" y="246"/>
                  </a:lnTo>
                  <a:lnTo>
                    <a:pt x="145" y="236"/>
                  </a:lnTo>
                  <a:lnTo>
                    <a:pt x="161" y="223"/>
                  </a:lnTo>
                  <a:lnTo>
                    <a:pt x="177" y="209"/>
                  </a:lnTo>
                  <a:lnTo>
                    <a:pt x="192" y="193"/>
                  </a:lnTo>
                  <a:lnTo>
                    <a:pt x="206" y="177"/>
                  </a:lnTo>
                  <a:lnTo>
                    <a:pt x="216" y="160"/>
                  </a:lnTo>
                  <a:lnTo>
                    <a:pt x="232" y="130"/>
                  </a:lnTo>
                  <a:lnTo>
                    <a:pt x="244" y="101"/>
                  </a:lnTo>
                  <a:lnTo>
                    <a:pt x="253" y="75"/>
                  </a:lnTo>
                  <a:lnTo>
                    <a:pt x="253" y="7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9" name="Freeform 19"/>
          <p:cNvSpPr>
            <a:spLocks noEditPoints="1"/>
          </p:cNvSpPr>
          <p:nvPr/>
        </p:nvSpPr>
        <p:spPr bwMode="auto">
          <a:xfrm>
            <a:off x="711200" y="295275"/>
            <a:ext cx="1268412" cy="1481138"/>
          </a:xfrm>
          <a:custGeom>
            <a:avLst/>
            <a:gdLst>
              <a:gd name="T0" fmla="*/ 706 w 799"/>
              <a:gd name="T1" fmla="*/ 620 h 933"/>
              <a:gd name="T2" fmla="*/ 761 w 799"/>
              <a:gd name="T3" fmla="*/ 525 h 933"/>
              <a:gd name="T4" fmla="*/ 793 w 799"/>
              <a:gd name="T5" fmla="*/ 421 h 933"/>
              <a:gd name="T6" fmla="*/ 799 w 799"/>
              <a:gd name="T7" fmla="*/ 350 h 933"/>
              <a:gd name="T8" fmla="*/ 783 w 799"/>
              <a:gd name="T9" fmla="*/ 246 h 933"/>
              <a:gd name="T10" fmla="*/ 740 w 799"/>
              <a:gd name="T11" fmla="*/ 155 h 933"/>
              <a:gd name="T12" fmla="*/ 671 w 799"/>
              <a:gd name="T13" fmla="*/ 79 h 933"/>
              <a:gd name="T14" fmla="*/ 586 w 799"/>
              <a:gd name="T15" fmla="*/ 26 h 933"/>
              <a:gd name="T16" fmla="*/ 484 w 799"/>
              <a:gd name="T17" fmla="*/ 2 h 933"/>
              <a:gd name="T18" fmla="*/ 415 w 799"/>
              <a:gd name="T19" fmla="*/ 2 h 933"/>
              <a:gd name="T20" fmla="*/ 317 w 799"/>
              <a:gd name="T21" fmla="*/ 24 h 933"/>
              <a:gd name="T22" fmla="*/ 234 w 799"/>
              <a:gd name="T23" fmla="*/ 73 h 933"/>
              <a:gd name="T24" fmla="*/ 167 w 799"/>
              <a:gd name="T25" fmla="*/ 140 h 933"/>
              <a:gd name="T26" fmla="*/ 120 w 799"/>
              <a:gd name="T27" fmla="*/ 226 h 933"/>
              <a:gd name="T28" fmla="*/ 100 w 799"/>
              <a:gd name="T29" fmla="*/ 323 h 933"/>
              <a:gd name="T30" fmla="*/ 98 w 799"/>
              <a:gd name="T31" fmla="*/ 329 h 933"/>
              <a:gd name="T32" fmla="*/ 98 w 799"/>
              <a:gd name="T33" fmla="*/ 350 h 933"/>
              <a:gd name="T34" fmla="*/ 98 w 799"/>
              <a:gd name="T35" fmla="*/ 350 h 933"/>
              <a:gd name="T36" fmla="*/ 86 w 799"/>
              <a:gd name="T37" fmla="*/ 405 h 933"/>
              <a:gd name="T38" fmla="*/ 59 w 799"/>
              <a:gd name="T39" fmla="*/ 445 h 933"/>
              <a:gd name="T40" fmla="*/ 20 w 799"/>
              <a:gd name="T41" fmla="*/ 492 h 933"/>
              <a:gd name="T42" fmla="*/ 0 w 799"/>
              <a:gd name="T43" fmla="*/ 529 h 933"/>
              <a:gd name="T44" fmla="*/ 6 w 799"/>
              <a:gd name="T45" fmla="*/ 549 h 933"/>
              <a:gd name="T46" fmla="*/ 49 w 799"/>
              <a:gd name="T47" fmla="*/ 559 h 933"/>
              <a:gd name="T48" fmla="*/ 75 w 799"/>
              <a:gd name="T49" fmla="*/ 575 h 933"/>
              <a:gd name="T50" fmla="*/ 73 w 799"/>
              <a:gd name="T51" fmla="*/ 657 h 933"/>
              <a:gd name="T52" fmla="*/ 94 w 799"/>
              <a:gd name="T53" fmla="*/ 714 h 933"/>
              <a:gd name="T54" fmla="*/ 98 w 799"/>
              <a:gd name="T55" fmla="*/ 744 h 933"/>
              <a:gd name="T56" fmla="*/ 102 w 799"/>
              <a:gd name="T57" fmla="*/ 775 h 933"/>
              <a:gd name="T58" fmla="*/ 120 w 799"/>
              <a:gd name="T59" fmla="*/ 801 h 933"/>
              <a:gd name="T60" fmla="*/ 136 w 799"/>
              <a:gd name="T61" fmla="*/ 807 h 933"/>
              <a:gd name="T62" fmla="*/ 262 w 799"/>
              <a:gd name="T63" fmla="*/ 809 h 933"/>
              <a:gd name="T64" fmla="*/ 291 w 799"/>
              <a:gd name="T65" fmla="*/ 828 h 933"/>
              <a:gd name="T66" fmla="*/ 319 w 799"/>
              <a:gd name="T67" fmla="*/ 870 h 933"/>
              <a:gd name="T68" fmla="*/ 342 w 799"/>
              <a:gd name="T69" fmla="*/ 933 h 933"/>
              <a:gd name="T70" fmla="*/ 421 w 799"/>
              <a:gd name="T71" fmla="*/ 931 h 933"/>
              <a:gd name="T72" fmla="*/ 555 w 799"/>
              <a:gd name="T73" fmla="*/ 909 h 933"/>
              <a:gd name="T74" fmla="*/ 689 w 799"/>
              <a:gd name="T75" fmla="*/ 870 h 933"/>
              <a:gd name="T76" fmla="*/ 706 w 799"/>
              <a:gd name="T77" fmla="*/ 840 h 933"/>
              <a:gd name="T78" fmla="*/ 679 w 799"/>
              <a:gd name="T79" fmla="*/ 789 h 933"/>
              <a:gd name="T80" fmla="*/ 667 w 799"/>
              <a:gd name="T81" fmla="*/ 742 h 933"/>
              <a:gd name="T82" fmla="*/ 669 w 799"/>
              <a:gd name="T83" fmla="*/ 699 h 933"/>
              <a:gd name="T84" fmla="*/ 689 w 799"/>
              <a:gd name="T85" fmla="*/ 647 h 933"/>
              <a:gd name="T86" fmla="*/ 332 w 799"/>
              <a:gd name="T87" fmla="*/ 671 h 933"/>
              <a:gd name="T88" fmla="*/ 513 w 799"/>
              <a:gd name="T89" fmla="*/ 144 h 933"/>
              <a:gd name="T90" fmla="*/ 332 w 799"/>
              <a:gd name="T91" fmla="*/ 671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99" h="933">
                <a:moveTo>
                  <a:pt x="706" y="620"/>
                </a:moveTo>
                <a:lnTo>
                  <a:pt x="706" y="620"/>
                </a:lnTo>
                <a:lnTo>
                  <a:pt x="706" y="620"/>
                </a:lnTo>
                <a:lnTo>
                  <a:pt x="726" y="590"/>
                </a:lnTo>
                <a:lnTo>
                  <a:pt x="744" y="557"/>
                </a:lnTo>
                <a:lnTo>
                  <a:pt x="761" y="525"/>
                </a:lnTo>
                <a:lnTo>
                  <a:pt x="775" y="490"/>
                </a:lnTo>
                <a:lnTo>
                  <a:pt x="785" y="455"/>
                </a:lnTo>
                <a:lnTo>
                  <a:pt x="793" y="421"/>
                </a:lnTo>
                <a:lnTo>
                  <a:pt x="797" y="386"/>
                </a:lnTo>
                <a:lnTo>
                  <a:pt x="799" y="350"/>
                </a:lnTo>
                <a:lnTo>
                  <a:pt x="799" y="350"/>
                </a:lnTo>
                <a:lnTo>
                  <a:pt x="797" y="315"/>
                </a:lnTo>
                <a:lnTo>
                  <a:pt x="793" y="281"/>
                </a:lnTo>
                <a:lnTo>
                  <a:pt x="783" y="246"/>
                </a:lnTo>
                <a:lnTo>
                  <a:pt x="771" y="213"/>
                </a:lnTo>
                <a:lnTo>
                  <a:pt x="757" y="183"/>
                </a:lnTo>
                <a:lnTo>
                  <a:pt x="740" y="155"/>
                </a:lnTo>
                <a:lnTo>
                  <a:pt x="720" y="128"/>
                </a:lnTo>
                <a:lnTo>
                  <a:pt x="696" y="102"/>
                </a:lnTo>
                <a:lnTo>
                  <a:pt x="671" y="79"/>
                </a:lnTo>
                <a:lnTo>
                  <a:pt x="645" y="59"/>
                </a:lnTo>
                <a:lnTo>
                  <a:pt x="616" y="43"/>
                </a:lnTo>
                <a:lnTo>
                  <a:pt x="586" y="26"/>
                </a:lnTo>
                <a:lnTo>
                  <a:pt x="553" y="16"/>
                </a:lnTo>
                <a:lnTo>
                  <a:pt x="519" y="6"/>
                </a:lnTo>
                <a:lnTo>
                  <a:pt x="484" y="2"/>
                </a:lnTo>
                <a:lnTo>
                  <a:pt x="447" y="0"/>
                </a:lnTo>
                <a:lnTo>
                  <a:pt x="447" y="0"/>
                </a:lnTo>
                <a:lnTo>
                  <a:pt x="415" y="2"/>
                </a:lnTo>
                <a:lnTo>
                  <a:pt x="380" y="6"/>
                </a:lnTo>
                <a:lnTo>
                  <a:pt x="348" y="14"/>
                </a:lnTo>
                <a:lnTo>
                  <a:pt x="317" y="24"/>
                </a:lnTo>
                <a:lnTo>
                  <a:pt x="289" y="39"/>
                </a:lnTo>
                <a:lnTo>
                  <a:pt x="260" y="55"/>
                </a:lnTo>
                <a:lnTo>
                  <a:pt x="234" y="73"/>
                </a:lnTo>
                <a:lnTo>
                  <a:pt x="210" y="94"/>
                </a:lnTo>
                <a:lnTo>
                  <a:pt x="187" y="116"/>
                </a:lnTo>
                <a:lnTo>
                  <a:pt x="167" y="140"/>
                </a:lnTo>
                <a:lnTo>
                  <a:pt x="149" y="167"/>
                </a:lnTo>
                <a:lnTo>
                  <a:pt x="134" y="195"/>
                </a:lnTo>
                <a:lnTo>
                  <a:pt x="120" y="226"/>
                </a:lnTo>
                <a:lnTo>
                  <a:pt x="110" y="256"/>
                </a:lnTo>
                <a:lnTo>
                  <a:pt x="104" y="289"/>
                </a:lnTo>
                <a:lnTo>
                  <a:pt x="100" y="323"/>
                </a:lnTo>
                <a:lnTo>
                  <a:pt x="100" y="323"/>
                </a:lnTo>
                <a:lnTo>
                  <a:pt x="98" y="329"/>
                </a:lnTo>
                <a:lnTo>
                  <a:pt x="98" y="329"/>
                </a:lnTo>
                <a:lnTo>
                  <a:pt x="98" y="342"/>
                </a:lnTo>
                <a:lnTo>
                  <a:pt x="98" y="342"/>
                </a:lnTo>
                <a:lnTo>
                  <a:pt x="98" y="350"/>
                </a:lnTo>
                <a:lnTo>
                  <a:pt x="98" y="350"/>
                </a:lnTo>
                <a:lnTo>
                  <a:pt x="98" y="350"/>
                </a:lnTo>
                <a:lnTo>
                  <a:pt x="98" y="350"/>
                </a:lnTo>
                <a:lnTo>
                  <a:pt x="96" y="372"/>
                </a:lnTo>
                <a:lnTo>
                  <a:pt x="92" y="390"/>
                </a:lnTo>
                <a:lnTo>
                  <a:pt x="86" y="405"/>
                </a:lnTo>
                <a:lnTo>
                  <a:pt x="79" y="419"/>
                </a:lnTo>
                <a:lnTo>
                  <a:pt x="69" y="433"/>
                </a:lnTo>
                <a:lnTo>
                  <a:pt x="59" y="445"/>
                </a:lnTo>
                <a:lnTo>
                  <a:pt x="35" y="476"/>
                </a:lnTo>
                <a:lnTo>
                  <a:pt x="35" y="476"/>
                </a:lnTo>
                <a:lnTo>
                  <a:pt x="20" y="492"/>
                </a:lnTo>
                <a:lnTo>
                  <a:pt x="10" y="506"/>
                </a:lnTo>
                <a:lnTo>
                  <a:pt x="4" y="518"/>
                </a:lnTo>
                <a:lnTo>
                  <a:pt x="0" y="529"/>
                </a:lnTo>
                <a:lnTo>
                  <a:pt x="0" y="537"/>
                </a:lnTo>
                <a:lnTo>
                  <a:pt x="2" y="545"/>
                </a:lnTo>
                <a:lnTo>
                  <a:pt x="6" y="549"/>
                </a:lnTo>
                <a:lnTo>
                  <a:pt x="10" y="551"/>
                </a:lnTo>
                <a:lnTo>
                  <a:pt x="10" y="551"/>
                </a:lnTo>
                <a:lnTo>
                  <a:pt x="49" y="559"/>
                </a:lnTo>
                <a:lnTo>
                  <a:pt x="77" y="563"/>
                </a:lnTo>
                <a:lnTo>
                  <a:pt x="77" y="563"/>
                </a:lnTo>
                <a:lnTo>
                  <a:pt x="75" y="575"/>
                </a:lnTo>
                <a:lnTo>
                  <a:pt x="73" y="604"/>
                </a:lnTo>
                <a:lnTo>
                  <a:pt x="71" y="640"/>
                </a:lnTo>
                <a:lnTo>
                  <a:pt x="73" y="657"/>
                </a:lnTo>
                <a:lnTo>
                  <a:pt x="77" y="671"/>
                </a:lnTo>
                <a:lnTo>
                  <a:pt x="77" y="671"/>
                </a:lnTo>
                <a:lnTo>
                  <a:pt x="94" y="714"/>
                </a:lnTo>
                <a:lnTo>
                  <a:pt x="98" y="730"/>
                </a:lnTo>
                <a:lnTo>
                  <a:pt x="98" y="744"/>
                </a:lnTo>
                <a:lnTo>
                  <a:pt x="98" y="744"/>
                </a:lnTo>
                <a:lnTo>
                  <a:pt x="98" y="754"/>
                </a:lnTo>
                <a:lnTo>
                  <a:pt x="100" y="764"/>
                </a:lnTo>
                <a:lnTo>
                  <a:pt x="102" y="775"/>
                </a:lnTo>
                <a:lnTo>
                  <a:pt x="106" y="785"/>
                </a:lnTo>
                <a:lnTo>
                  <a:pt x="112" y="793"/>
                </a:lnTo>
                <a:lnTo>
                  <a:pt x="120" y="801"/>
                </a:lnTo>
                <a:lnTo>
                  <a:pt x="126" y="805"/>
                </a:lnTo>
                <a:lnTo>
                  <a:pt x="136" y="807"/>
                </a:lnTo>
                <a:lnTo>
                  <a:pt x="136" y="807"/>
                </a:lnTo>
                <a:lnTo>
                  <a:pt x="252" y="807"/>
                </a:lnTo>
                <a:lnTo>
                  <a:pt x="252" y="807"/>
                </a:lnTo>
                <a:lnTo>
                  <a:pt x="262" y="809"/>
                </a:lnTo>
                <a:lnTo>
                  <a:pt x="273" y="811"/>
                </a:lnTo>
                <a:lnTo>
                  <a:pt x="283" y="819"/>
                </a:lnTo>
                <a:lnTo>
                  <a:pt x="291" y="828"/>
                </a:lnTo>
                <a:lnTo>
                  <a:pt x="299" y="836"/>
                </a:lnTo>
                <a:lnTo>
                  <a:pt x="307" y="848"/>
                </a:lnTo>
                <a:lnTo>
                  <a:pt x="319" y="870"/>
                </a:lnTo>
                <a:lnTo>
                  <a:pt x="330" y="893"/>
                </a:lnTo>
                <a:lnTo>
                  <a:pt x="338" y="915"/>
                </a:lnTo>
                <a:lnTo>
                  <a:pt x="342" y="933"/>
                </a:lnTo>
                <a:lnTo>
                  <a:pt x="342" y="933"/>
                </a:lnTo>
                <a:lnTo>
                  <a:pt x="382" y="933"/>
                </a:lnTo>
                <a:lnTo>
                  <a:pt x="421" y="931"/>
                </a:lnTo>
                <a:lnTo>
                  <a:pt x="458" y="927"/>
                </a:lnTo>
                <a:lnTo>
                  <a:pt x="492" y="921"/>
                </a:lnTo>
                <a:lnTo>
                  <a:pt x="555" y="909"/>
                </a:lnTo>
                <a:lnTo>
                  <a:pt x="610" y="897"/>
                </a:lnTo>
                <a:lnTo>
                  <a:pt x="655" y="882"/>
                </a:lnTo>
                <a:lnTo>
                  <a:pt x="689" y="870"/>
                </a:lnTo>
                <a:lnTo>
                  <a:pt x="718" y="858"/>
                </a:lnTo>
                <a:lnTo>
                  <a:pt x="718" y="858"/>
                </a:lnTo>
                <a:lnTo>
                  <a:pt x="706" y="840"/>
                </a:lnTo>
                <a:lnTo>
                  <a:pt x="696" y="821"/>
                </a:lnTo>
                <a:lnTo>
                  <a:pt x="685" y="805"/>
                </a:lnTo>
                <a:lnTo>
                  <a:pt x="679" y="789"/>
                </a:lnTo>
                <a:lnTo>
                  <a:pt x="673" y="773"/>
                </a:lnTo>
                <a:lnTo>
                  <a:pt x="671" y="758"/>
                </a:lnTo>
                <a:lnTo>
                  <a:pt x="667" y="742"/>
                </a:lnTo>
                <a:lnTo>
                  <a:pt x="667" y="728"/>
                </a:lnTo>
                <a:lnTo>
                  <a:pt x="667" y="714"/>
                </a:lnTo>
                <a:lnTo>
                  <a:pt x="669" y="699"/>
                </a:lnTo>
                <a:lnTo>
                  <a:pt x="673" y="687"/>
                </a:lnTo>
                <a:lnTo>
                  <a:pt x="677" y="673"/>
                </a:lnTo>
                <a:lnTo>
                  <a:pt x="689" y="647"/>
                </a:lnTo>
                <a:lnTo>
                  <a:pt x="706" y="620"/>
                </a:lnTo>
                <a:lnTo>
                  <a:pt x="706" y="620"/>
                </a:lnTo>
                <a:close/>
                <a:moveTo>
                  <a:pt x="332" y="671"/>
                </a:moveTo>
                <a:lnTo>
                  <a:pt x="368" y="445"/>
                </a:lnTo>
                <a:lnTo>
                  <a:pt x="228" y="445"/>
                </a:lnTo>
                <a:lnTo>
                  <a:pt x="513" y="144"/>
                </a:lnTo>
                <a:lnTo>
                  <a:pt x="476" y="370"/>
                </a:lnTo>
                <a:lnTo>
                  <a:pt x="616" y="370"/>
                </a:lnTo>
                <a:lnTo>
                  <a:pt x="332" y="671"/>
                </a:lnTo>
                <a:close/>
              </a:path>
            </a:pathLst>
          </a:custGeom>
          <a:solidFill>
            <a:srgbClr val="6A71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9" name="组合 48"/>
          <p:cNvGrpSpPr/>
          <p:nvPr/>
        </p:nvGrpSpPr>
        <p:grpSpPr>
          <a:xfrm>
            <a:off x="3100388" y="295275"/>
            <a:ext cx="1268412" cy="1481138"/>
            <a:chOff x="3100388" y="295275"/>
            <a:chExt cx="1268412" cy="1481138"/>
          </a:xfrm>
        </p:grpSpPr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3100388" y="295275"/>
              <a:ext cx="1268412" cy="1481138"/>
            </a:xfrm>
            <a:custGeom>
              <a:avLst/>
              <a:gdLst>
                <a:gd name="T0" fmla="*/ 726 w 799"/>
                <a:gd name="T1" fmla="*/ 590 h 933"/>
                <a:gd name="T2" fmla="*/ 785 w 799"/>
                <a:gd name="T3" fmla="*/ 455 h 933"/>
                <a:gd name="T4" fmla="*/ 799 w 799"/>
                <a:gd name="T5" fmla="*/ 350 h 933"/>
                <a:gd name="T6" fmla="*/ 771 w 799"/>
                <a:gd name="T7" fmla="*/ 213 h 933"/>
                <a:gd name="T8" fmla="*/ 695 w 799"/>
                <a:gd name="T9" fmla="*/ 102 h 933"/>
                <a:gd name="T10" fmla="*/ 584 w 799"/>
                <a:gd name="T11" fmla="*/ 26 h 933"/>
                <a:gd name="T12" fmla="*/ 447 w 799"/>
                <a:gd name="T13" fmla="*/ 0 h 933"/>
                <a:gd name="T14" fmla="*/ 348 w 799"/>
                <a:gd name="T15" fmla="*/ 14 h 933"/>
                <a:gd name="T16" fmla="*/ 234 w 799"/>
                <a:gd name="T17" fmla="*/ 73 h 933"/>
                <a:gd name="T18" fmla="*/ 148 w 799"/>
                <a:gd name="T19" fmla="*/ 167 h 933"/>
                <a:gd name="T20" fmla="*/ 102 w 799"/>
                <a:gd name="T21" fmla="*/ 289 h 933"/>
                <a:gd name="T22" fmla="*/ 98 w 799"/>
                <a:gd name="T23" fmla="*/ 329 h 933"/>
                <a:gd name="T24" fmla="*/ 98 w 799"/>
                <a:gd name="T25" fmla="*/ 350 h 933"/>
                <a:gd name="T26" fmla="*/ 91 w 799"/>
                <a:gd name="T27" fmla="*/ 390 h 933"/>
                <a:gd name="T28" fmla="*/ 59 w 799"/>
                <a:gd name="T29" fmla="*/ 445 h 933"/>
                <a:gd name="T30" fmla="*/ 8 w 799"/>
                <a:gd name="T31" fmla="*/ 506 h 933"/>
                <a:gd name="T32" fmla="*/ 2 w 799"/>
                <a:gd name="T33" fmla="*/ 545 h 933"/>
                <a:gd name="T34" fmla="*/ 49 w 799"/>
                <a:gd name="T35" fmla="*/ 559 h 933"/>
                <a:gd name="T36" fmla="*/ 71 w 799"/>
                <a:gd name="T37" fmla="*/ 604 h 933"/>
                <a:gd name="T38" fmla="*/ 77 w 799"/>
                <a:gd name="T39" fmla="*/ 671 h 933"/>
                <a:gd name="T40" fmla="*/ 98 w 799"/>
                <a:gd name="T41" fmla="*/ 744 h 933"/>
                <a:gd name="T42" fmla="*/ 106 w 799"/>
                <a:gd name="T43" fmla="*/ 785 h 933"/>
                <a:gd name="T44" fmla="*/ 134 w 799"/>
                <a:gd name="T45" fmla="*/ 807 h 933"/>
                <a:gd name="T46" fmla="*/ 262 w 799"/>
                <a:gd name="T47" fmla="*/ 809 h 933"/>
                <a:gd name="T48" fmla="*/ 299 w 799"/>
                <a:gd name="T49" fmla="*/ 836 h 933"/>
                <a:gd name="T50" fmla="*/ 335 w 799"/>
                <a:gd name="T51" fmla="*/ 915 h 933"/>
                <a:gd name="T52" fmla="*/ 419 w 799"/>
                <a:gd name="T53" fmla="*/ 931 h 933"/>
                <a:gd name="T54" fmla="*/ 610 w 799"/>
                <a:gd name="T55" fmla="*/ 897 h 933"/>
                <a:gd name="T56" fmla="*/ 718 w 799"/>
                <a:gd name="T57" fmla="*/ 858 h 933"/>
                <a:gd name="T58" fmla="*/ 679 w 799"/>
                <a:gd name="T59" fmla="*/ 789 h 933"/>
                <a:gd name="T60" fmla="*/ 667 w 799"/>
                <a:gd name="T61" fmla="*/ 728 h 933"/>
                <a:gd name="T62" fmla="*/ 677 w 799"/>
                <a:gd name="T63" fmla="*/ 673 h 933"/>
                <a:gd name="T64" fmla="*/ 537 w 799"/>
                <a:gd name="T65" fmla="*/ 498 h 933"/>
                <a:gd name="T66" fmla="*/ 531 w 799"/>
                <a:gd name="T67" fmla="*/ 628 h 933"/>
                <a:gd name="T68" fmla="*/ 500 w 799"/>
                <a:gd name="T69" fmla="*/ 661 h 933"/>
                <a:gd name="T70" fmla="*/ 403 w 799"/>
                <a:gd name="T71" fmla="*/ 665 h 933"/>
                <a:gd name="T72" fmla="*/ 364 w 799"/>
                <a:gd name="T73" fmla="*/ 647 h 933"/>
                <a:gd name="T74" fmla="*/ 346 w 799"/>
                <a:gd name="T75" fmla="*/ 610 h 933"/>
                <a:gd name="T76" fmla="*/ 307 w 799"/>
                <a:gd name="T77" fmla="*/ 468 h 933"/>
                <a:gd name="T78" fmla="*/ 260 w 799"/>
                <a:gd name="T79" fmla="*/ 384 h 933"/>
                <a:gd name="T80" fmla="*/ 254 w 799"/>
                <a:gd name="T81" fmla="*/ 317 h 933"/>
                <a:gd name="T82" fmla="*/ 276 w 799"/>
                <a:gd name="T83" fmla="*/ 248 h 933"/>
                <a:gd name="T84" fmla="*/ 321 w 799"/>
                <a:gd name="T85" fmla="*/ 193 h 933"/>
                <a:gd name="T86" fmla="*/ 386 w 799"/>
                <a:gd name="T87" fmla="*/ 159 h 933"/>
                <a:gd name="T88" fmla="*/ 441 w 799"/>
                <a:gd name="T89" fmla="*/ 150 h 933"/>
                <a:gd name="T90" fmla="*/ 514 w 799"/>
                <a:gd name="T91" fmla="*/ 165 h 933"/>
                <a:gd name="T92" fmla="*/ 573 w 799"/>
                <a:gd name="T93" fmla="*/ 205 h 933"/>
                <a:gd name="T94" fmla="*/ 614 w 799"/>
                <a:gd name="T95" fmla="*/ 264 h 933"/>
                <a:gd name="T96" fmla="*/ 628 w 799"/>
                <a:gd name="T97" fmla="*/ 338 h 933"/>
                <a:gd name="T98" fmla="*/ 614 w 799"/>
                <a:gd name="T99" fmla="*/ 409 h 933"/>
                <a:gd name="T100" fmla="*/ 557 w 799"/>
                <a:gd name="T101" fmla="*/ 484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99" h="933">
                  <a:moveTo>
                    <a:pt x="706" y="620"/>
                  </a:moveTo>
                  <a:lnTo>
                    <a:pt x="706" y="620"/>
                  </a:lnTo>
                  <a:lnTo>
                    <a:pt x="706" y="620"/>
                  </a:lnTo>
                  <a:lnTo>
                    <a:pt x="726" y="590"/>
                  </a:lnTo>
                  <a:lnTo>
                    <a:pt x="744" y="557"/>
                  </a:lnTo>
                  <a:lnTo>
                    <a:pt x="760" y="525"/>
                  </a:lnTo>
                  <a:lnTo>
                    <a:pt x="773" y="490"/>
                  </a:lnTo>
                  <a:lnTo>
                    <a:pt x="785" y="455"/>
                  </a:lnTo>
                  <a:lnTo>
                    <a:pt x="793" y="421"/>
                  </a:lnTo>
                  <a:lnTo>
                    <a:pt x="797" y="386"/>
                  </a:lnTo>
                  <a:lnTo>
                    <a:pt x="799" y="350"/>
                  </a:lnTo>
                  <a:lnTo>
                    <a:pt x="799" y="350"/>
                  </a:lnTo>
                  <a:lnTo>
                    <a:pt x="797" y="315"/>
                  </a:lnTo>
                  <a:lnTo>
                    <a:pt x="791" y="281"/>
                  </a:lnTo>
                  <a:lnTo>
                    <a:pt x="783" y="246"/>
                  </a:lnTo>
                  <a:lnTo>
                    <a:pt x="771" y="213"/>
                  </a:lnTo>
                  <a:lnTo>
                    <a:pt x="756" y="183"/>
                  </a:lnTo>
                  <a:lnTo>
                    <a:pt x="738" y="155"/>
                  </a:lnTo>
                  <a:lnTo>
                    <a:pt x="718" y="128"/>
                  </a:lnTo>
                  <a:lnTo>
                    <a:pt x="695" y="102"/>
                  </a:lnTo>
                  <a:lnTo>
                    <a:pt x="671" y="79"/>
                  </a:lnTo>
                  <a:lnTo>
                    <a:pt x="645" y="59"/>
                  </a:lnTo>
                  <a:lnTo>
                    <a:pt x="614" y="43"/>
                  </a:lnTo>
                  <a:lnTo>
                    <a:pt x="584" y="26"/>
                  </a:lnTo>
                  <a:lnTo>
                    <a:pt x="553" y="16"/>
                  </a:lnTo>
                  <a:lnTo>
                    <a:pt x="518" y="6"/>
                  </a:lnTo>
                  <a:lnTo>
                    <a:pt x="484" y="2"/>
                  </a:lnTo>
                  <a:lnTo>
                    <a:pt x="447" y="0"/>
                  </a:lnTo>
                  <a:lnTo>
                    <a:pt x="447" y="0"/>
                  </a:lnTo>
                  <a:lnTo>
                    <a:pt x="413" y="2"/>
                  </a:lnTo>
                  <a:lnTo>
                    <a:pt x="380" y="6"/>
                  </a:lnTo>
                  <a:lnTo>
                    <a:pt x="348" y="14"/>
                  </a:lnTo>
                  <a:lnTo>
                    <a:pt x="317" y="24"/>
                  </a:lnTo>
                  <a:lnTo>
                    <a:pt x="289" y="39"/>
                  </a:lnTo>
                  <a:lnTo>
                    <a:pt x="260" y="55"/>
                  </a:lnTo>
                  <a:lnTo>
                    <a:pt x="234" y="73"/>
                  </a:lnTo>
                  <a:lnTo>
                    <a:pt x="209" y="94"/>
                  </a:lnTo>
                  <a:lnTo>
                    <a:pt x="187" y="116"/>
                  </a:lnTo>
                  <a:lnTo>
                    <a:pt x="167" y="140"/>
                  </a:lnTo>
                  <a:lnTo>
                    <a:pt x="148" y="167"/>
                  </a:lnTo>
                  <a:lnTo>
                    <a:pt x="132" y="195"/>
                  </a:lnTo>
                  <a:lnTo>
                    <a:pt x="120" y="226"/>
                  </a:lnTo>
                  <a:lnTo>
                    <a:pt x="110" y="256"/>
                  </a:lnTo>
                  <a:lnTo>
                    <a:pt x="102" y="289"/>
                  </a:lnTo>
                  <a:lnTo>
                    <a:pt x="98" y="323"/>
                  </a:lnTo>
                  <a:lnTo>
                    <a:pt x="98" y="323"/>
                  </a:lnTo>
                  <a:lnTo>
                    <a:pt x="98" y="329"/>
                  </a:lnTo>
                  <a:lnTo>
                    <a:pt x="98" y="329"/>
                  </a:lnTo>
                  <a:lnTo>
                    <a:pt x="98" y="342"/>
                  </a:lnTo>
                  <a:lnTo>
                    <a:pt x="98" y="342"/>
                  </a:lnTo>
                  <a:lnTo>
                    <a:pt x="98" y="350"/>
                  </a:lnTo>
                  <a:lnTo>
                    <a:pt x="98" y="350"/>
                  </a:lnTo>
                  <a:lnTo>
                    <a:pt x="98" y="350"/>
                  </a:lnTo>
                  <a:lnTo>
                    <a:pt x="98" y="350"/>
                  </a:lnTo>
                  <a:lnTo>
                    <a:pt x="93" y="372"/>
                  </a:lnTo>
                  <a:lnTo>
                    <a:pt x="91" y="390"/>
                  </a:lnTo>
                  <a:lnTo>
                    <a:pt x="85" y="405"/>
                  </a:lnTo>
                  <a:lnTo>
                    <a:pt x="79" y="419"/>
                  </a:lnTo>
                  <a:lnTo>
                    <a:pt x="69" y="433"/>
                  </a:lnTo>
                  <a:lnTo>
                    <a:pt x="59" y="445"/>
                  </a:lnTo>
                  <a:lnTo>
                    <a:pt x="32" y="476"/>
                  </a:lnTo>
                  <a:lnTo>
                    <a:pt x="32" y="476"/>
                  </a:lnTo>
                  <a:lnTo>
                    <a:pt x="18" y="492"/>
                  </a:lnTo>
                  <a:lnTo>
                    <a:pt x="8" y="506"/>
                  </a:lnTo>
                  <a:lnTo>
                    <a:pt x="2" y="518"/>
                  </a:lnTo>
                  <a:lnTo>
                    <a:pt x="0" y="529"/>
                  </a:lnTo>
                  <a:lnTo>
                    <a:pt x="0" y="539"/>
                  </a:lnTo>
                  <a:lnTo>
                    <a:pt x="2" y="545"/>
                  </a:lnTo>
                  <a:lnTo>
                    <a:pt x="4" y="549"/>
                  </a:lnTo>
                  <a:lnTo>
                    <a:pt x="10" y="551"/>
                  </a:lnTo>
                  <a:lnTo>
                    <a:pt x="10" y="551"/>
                  </a:lnTo>
                  <a:lnTo>
                    <a:pt x="49" y="559"/>
                  </a:lnTo>
                  <a:lnTo>
                    <a:pt x="77" y="563"/>
                  </a:lnTo>
                  <a:lnTo>
                    <a:pt x="77" y="563"/>
                  </a:lnTo>
                  <a:lnTo>
                    <a:pt x="75" y="575"/>
                  </a:lnTo>
                  <a:lnTo>
                    <a:pt x="71" y="604"/>
                  </a:lnTo>
                  <a:lnTo>
                    <a:pt x="71" y="640"/>
                  </a:lnTo>
                  <a:lnTo>
                    <a:pt x="73" y="657"/>
                  </a:lnTo>
                  <a:lnTo>
                    <a:pt x="77" y="671"/>
                  </a:lnTo>
                  <a:lnTo>
                    <a:pt x="77" y="671"/>
                  </a:lnTo>
                  <a:lnTo>
                    <a:pt x="91" y="714"/>
                  </a:lnTo>
                  <a:lnTo>
                    <a:pt x="95" y="730"/>
                  </a:lnTo>
                  <a:lnTo>
                    <a:pt x="98" y="744"/>
                  </a:lnTo>
                  <a:lnTo>
                    <a:pt x="98" y="744"/>
                  </a:lnTo>
                  <a:lnTo>
                    <a:pt x="98" y="754"/>
                  </a:lnTo>
                  <a:lnTo>
                    <a:pt x="98" y="764"/>
                  </a:lnTo>
                  <a:lnTo>
                    <a:pt x="102" y="775"/>
                  </a:lnTo>
                  <a:lnTo>
                    <a:pt x="106" y="785"/>
                  </a:lnTo>
                  <a:lnTo>
                    <a:pt x="112" y="793"/>
                  </a:lnTo>
                  <a:lnTo>
                    <a:pt x="118" y="801"/>
                  </a:lnTo>
                  <a:lnTo>
                    <a:pt x="126" y="805"/>
                  </a:lnTo>
                  <a:lnTo>
                    <a:pt x="134" y="807"/>
                  </a:lnTo>
                  <a:lnTo>
                    <a:pt x="134" y="807"/>
                  </a:lnTo>
                  <a:lnTo>
                    <a:pt x="250" y="807"/>
                  </a:lnTo>
                  <a:lnTo>
                    <a:pt x="250" y="807"/>
                  </a:lnTo>
                  <a:lnTo>
                    <a:pt x="262" y="809"/>
                  </a:lnTo>
                  <a:lnTo>
                    <a:pt x="272" y="811"/>
                  </a:lnTo>
                  <a:lnTo>
                    <a:pt x="283" y="819"/>
                  </a:lnTo>
                  <a:lnTo>
                    <a:pt x="291" y="828"/>
                  </a:lnTo>
                  <a:lnTo>
                    <a:pt x="299" y="836"/>
                  </a:lnTo>
                  <a:lnTo>
                    <a:pt x="307" y="848"/>
                  </a:lnTo>
                  <a:lnTo>
                    <a:pt x="319" y="870"/>
                  </a:lnTo>
                  <a:lnTo>
                    <a:pt x="329" y="893"/>
                  </a:lnTo>
                  <a:lnTo>
                    <a:pt x="335" y="915"/>
                  </a:lnTo>
                  <a:lnTo>
                    <a:pt x="342" y="933"/>
                  </a:lnTo>
                  <a:lnTo>
                    <a:pt x="342" y="933"/>
                  </a:lnTo>
                  <a:lnTo>
                    <a:pt x="382" y="933"/>
                  </a:lnTo>
                  <a:lnTo>
                    <a:pt x="419" y="931"/>
                  </a:lnTo>
                  <a:lnTo>
                    <a:pt x="455" y="927"/>
                  </a:lnTo>
                  <a:lnTo>
                    <a:pt x="492" y="921"/>
                  </a:lnTo>
                  <a:lnTo>
                    <a:pt x="555" y="909"/>
                  </a:lnTo>
                  <a:lnTo>
                    <a:pt x="610" y="897"/>
                  </a:lnTo>
                  <a:lnTo>
                    <a:pt x="655" y="882"/>
                  </a:lnTo>
                  <a:lnTo>
                    <a:pt x="689" y="870"/>
                  </a:lnTo>
                  <a:lnTo>
                    <a:pt x="718" y="858"/>
                  </a:lnTo>
                  <a:lnTo>
                    <a:pt x="718" y="858"/>
                  </a:lnTo>
                  <a:lnTo>
                    <a:pt x="706" y="840"/>
                  </a:lnTo>
                  <a:lnTo>
                    <a:pt x="693" y="821"/>
                  </a:lnTo>
                  <a:lnTo>
                    <a:pt x="685" y="805"/>
                  </a:lnTo>
                  <a:lnTo>
                    <a:pt x="679" y="789"/>
                  </a:lnTo>
                  <a:lnTo>
                    <a:pt x="673" y="773"/>
                  </a:lnTo>
                  <a:lnTo>
                    <a:pt x="669" y="758"/>
                  </a:lnTo>
                  <a:lnTo>
                    <a:pt x="667" y="742"/>
                  </a:lnTo>
                  <a:lnTo>
                    <a:pt x="667" y="728"/>
                  </a:lnTo>
                  <a:lnTo>
                    <a:pt x="667" y="714"/>
                  </a:lnTo>
                  <a:lnTo>
                    <a:pt x="669" y="699"/>
                  </a:lnTo>
                  <a:lnTo>
                    <a:pt x="673" y="687"/>
                  </a:lnTo>
                  <a:lnTo>
                    <a:pt x="677" y="673"/>
                  </a:lnTo>
                  <a:lnTo>
                    <a:pt x="689" y="647"/>
                  </a:lnTo>
                  <a:lnTo>
                    <a:pt x="706" y="620"/>
                  </a:lnTo>
                  <a:lnTo>
                    <a:pt x="706" y="620"/>
                  </a:lnTo>
                  <a:close/>
                  <a:moveTo>
                    <a:pt x="537" y="498"/>
                  </a:moveTo>
                  <a:lnTo>
                    <a:pt x="537" y="610"/>
                  </a:lnTo>
                  <a:lnTo>
                    <a:pt x="537" y="610"/>
                  </a:lnTo>
                  <a:lnTo>
                    <a:pt x="535" y="618"/>
                  </a:lnTo>
                  <a:lnTo>
                    <a:pt x="531" y="628"/>
                  </a:lnTo>
                  <a:lnTo>
                    <a:pt x="525" y="638"/>
                  </a:lnTo>
                  <a:lnTo>
                    <a:pt x="518" y="647"/>
                  </a:lnTo>
                  <a:lnTo>
                    <a:pt x="508" y="655"/>
                  </a:lnTo>
                  <a:lnTo>
                    <a:pt x="500" y="661"/>
                  </a:lnTo>
                  <a:lnTo>
                    <a:pt x="490" y="665"/>
                  </a:lnTo>
                  <a:lnTo>
                    <a:pt x="480" y="665"/>
                  </a:lnTo>
                  <a:lnTo>
                    <a:pt x="403" y="665"/>
                  </a:lnTo>
                  <a:lnTo>
                    <a:pt x="403" y="665"/>
                  </a:lnTo>
                  <a:lnTo>
                    <a:pt x="392" y="665"/>
                  </a:lnTo>
                  <a:lnTo>
                    <a:pt x="382" y="661"/>
                  </a:lnTo>
                  <a:lnTo>
                    <a:pt x="372" y="655"/>
                  </a:lnTo>
                  <a:lnTo>
                    <a:pt x="364" y="647"/>
                  </a:lnTo>
                  <a:lnTo>
                    <a:pt x="356" y="638"/>
                  </a:lnTo>
                  <a:lnTo>
                    <a:pt x="352" y="628"/>
                  </a:lnTo>
                  <a:lnTo>
                    <a:pt x="348" y="618"/>
                  </a:lnTo>
                  <a:lnTo>
                    <a:pt x="346" y="610"/>
                  </a:lnTo>
                  <a:lnTo>
                    <a:pt x="346" y="498"/>
                  </a:lnTo>
                  <a:lnTo>
                    <a:pt x="346" y="498"/>
                  </a:lnTo>
                  <a:lnTo>
                    <a:pt x="325" y="484"/>
                  </a:lnTo>
                  <a:lnTo>
                    <a:pt x="307" y="468"/>
                  </a:lnTo>
                  <a:lnTo>
                    <a:pt x="293" y="449"/>
                  </a:lnTo>
                  <a:lnTo>
                    <a:pt x="278" y="429"/>
                  </a:lnTo>
                  <a:lnTo>
                    <a:pt x="268" y="409"/>
                  </a:lnTo>
                  <a:lnTo>
                    <a:pt x="260" y="384"/>
                  </a:lnTo>
                  <a:lnTo>
                    <a:pt x="256" y="362"/>
                  </a:lnTo>
                  <a:lnTo>
                    <a:pt x="254" y="338"/>
                  </a:lnTo>
                  <a:lnTo>
                    <a:pt x="254" y="338"/>
                  </a:lnTo>
                  <a:lnTo>
                    <a:pt x="254" y="317"/>
                  </a:lnTo>
                  <a:lnTo>
                    <a:pt x="258" y="299"/>
                  </a:lnTo>
                  <a:lnTo>
                    <a:pt x="262" y="281"/>
                  </a:lnTo>
                  <a:lnTo>
                    <a:pt x="268" y="264"/>
                  </a:lnTo>
                  <a:lnTo>
                    <a:pt x="276" y="248"/>
                  </a:lnTo>
                  <a:lnTo>
                    <a:pt x="287" y="232"/>
                  </a:lnTo>
                  <a:lnTo>
                    <a:pt x="297" y="218"/>
                  </a:lnTo>
                  <a:lnTo>
                    <a:pt x="309" y="205"/>
                  </a:lnTo>
                  <a:lnTo>
                    <a:pt x="321" y="193"/>
                  </a:lnTo>
                  <a:lnTo>
                    <a:pt x="337" y="181"/>
                  </a:lnTo>
                  <a:lnTo>
                    <a:pt x="352" y="173"/>
                  </a:lnTo>
                  <a:lnTo>
                    <a:pt x="368" y="165"/>
                  </a:lnTo>
                  <a:lnTo>
                    <a:pt x="386" y="159"/>
                  </a:lnTo>
                  <a:lnTo>
                    <a:pt x="403" y="155"/>
                  </a:lnTo>
                  <a:lnTo>
                    <a:pt x="421" y="150"/>
                  </a:lnTo>
                  <a:lnTo>
                    <a:pt x="441" y="150"/>
                  </a:lnTo>
                  <a:lnTo>
                    <a:pt x="441" y="150"/>
                  </a:lnTo>
                  <a:lnTo>
                    <a:pt x="459" y="150"/>
                  </a:lnTo>
                  <a:lnTo>
                    <a:pt x="478" y="155"/>
                  </a:lnTo>
                  <a:lnTo>
                    <a:pt x="496" y="159"/>
                  </a:lnTo>
                  <a:lnTo>
                    <a:pt x="514" y="165"/>
                  </a:lnTo>
                  <a:lnTo>
                    <a:pt x="531" y="173"/>
                  </a:lnTo>
                  <a:lnTo>
                    <a:pt x="545" y="181"/>
                  </a:lnTo>
                  <a:lnTo>
                    <a:pt x="559" y="193"/>
                  </a:lnTo>
                  <a:lnTo>
                    <a:pt x="573" y="205"/>
                  </a:lnTo>
                  <a:lnTo>
                    <a:pt x="586" y="218"/>
                  </a:lnTo>
                  <a:lnTo>
                    <a:pt x="596" y="232"/>
                  </a:lnTo>
                  <a:lnTo>
                    <a:pt x="606" y="248"/>
                  </a:lnTo>
                  <a:lnTo>
                    <a:pt x="614" y="264"/>
                  </a:lnTo>
                  <a:lnTo>
                    <a:pt x="620" y="281"/>
                  </a:lnTo>
                  <a:lnTo>
                    <a:pt x="624" y="299"/>
                  </a:lnTo>
                  <a:lnTo>
                    <a:pt x="626" y="317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6" y="362"/>
                  </a:lnTo>
                  <a:lnTo>
                    <a:pt x="622" y="384"/>
                  </a:lnTo>
                  <a:lnTo>
                    <a:pt x="614" y="409"/>
                  </a:lnTo>
                  <a:lnTo>
                    <a:pt x="604" y="429"/>
                  </a:lnTo>
                  <a:lnTo>
                    <a:pt x="590" y="449"/>
                  </a:lnTo>
                  <a:lnTo>
                    <a:pt x="575" y="468"/>
                  </a:lnTo>
                  <a:lnTo>
                    <a:pt x="557" y="484"/>
                  </a:lnTo>
                  <a:lnTo>
                    <a:pt x="537" y="498"/>
                  </a:lnTo>
                  <a:lnTo>
                    <a:pt x="537" y="49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3603625" y="647700"/>
              <a:ext cx="393700" cy="493713"/>
            </a:xfrm>
            <a:custGeom>
              <a:avLst/>
              <a:gdLst>
                <a:gd name="T0" fmla="*/ 124 w 248"/>
                <a:gd name="T1" fmla="*/ 0 h 311"/>
                <a:gd name="T2" fmla="*/ 124 w 248"/>
                <a:gd name="T3" fmla="*/ 0 h 311"/>
                <a:gd name="T4" fmla="*/ 112 w 248"/>
                <a:gd name="T5" fmla="*/ 0 h 311"/>
                <a:gd name="T6" fmla="*/ 100 w 248"/>
                <a:gd name="T7" fmla="*/ 2 h 311"/>
                <a:gd name="T8" fmla="*/ 88 w 248"/>
                <a:gd name="T9" fmla="*/ 6 h 311"/>
                <a:gd name="T10" fmla="*/ 75 w 248"/>
                <a:gd name="T11" fmla="*/ 10 h 311"/>
                <a:gd name="T12" fmla="*/ 55 w 248"/>
                <a:gd name="T13" fmla="*/ 20 h 311"/>
                <a:gd name="T14" fmla="*/ 37 w 248"/>
                <a:gd name="T15" fmla="*/ 36 h 311"/>
                <a:gd name="T16" fmla="*/ 20 w 248"/>
                <a:gd name="T17" fmla="*/ 55 h 311"/>
                <a:gd name="T18" fmla="*/ 10 w 248"/>
                <a:gd name="T19" fmla="*/ 75 h 311"/>
                <a:gd name="T20" fmla="*/ 6 w 248"/>
                <a:gd name="T21" fmla="*/ 87 h 311"/>
                <a:gd name="T22" fmla="*/ 2 w 248"/>
                <a:gd name="T23" fmla="*/ 97 h 311"/>
                <a:gd name="T24" fmla="*/ 0 w 248"/>
                <a:gd name="T25" fmla="*/ 111 h 311"/>
                <a:gd name="T26" fmla="*/ 0 w 248"/>
                <a:gd name="T27" fmla="*/ 124 h 311"/>
                <a:gd name="T28" fmla="*/ 0 w 248"/>
                <a:gd name="T29" fmla="*/ 124 h 311"/>
                <a:gd name="T30" fmla="*/ 2 w 248"/>
                <a:gd name="T31" fmla="*/ 140 h 311"/>
                <a:gd name="T32" fmla="*/ 4 w 248"/>
                <a:gd name="T33" fmla="*/ 156 h 311"/>
                <a:gd name="T34" fmla="*/ 10 w 248"/>
                <a:gd name="T35" fmla="*/ 172 h 311"/>
                <a:gd name="T36" fmla="*/ 18 w 248"/>
                <a:gd name="T37" fmla="*/ 187 h 311"/>
                <a:gd name="T38" fmla="*/ 27 w 248"/>
                <a:gd name="T39" fmla="*/ 201 h 311"/>
                <a:gd name="T40" fmla="*/ 39 w 248"/>
                <a:gd name="T41" fmla="*/ 213 h 311"/>
                <a:gd name="T42" fmla="*/ 51 w 248"/>
                <a:gd name="T43" fmla="*/ 223 h 311"/>
                <a:gd name="T44" fmla="*/ 65 w 248"/>
                <a:gd name="T45" fmla="*/ 233 h 311"/>
                <a:gd name="T46" fmla="*/ 73 w 248"/>
                <a:gd name="T47" fmla="*/ 235 h 311"/>
                <a:gd name="T48" fmla="*/ 73 w 248"/>
                <a:gd name="T49" fmla="*/ 290 h 311"/>
                <a:gd name="T50" fmla="*/ 73 w 248"/>
                <a:gd name="T51" fmla="*/ 290 h 311"/>
                <a:gd name="T52" fmla="*/ 75 w 248"/>
                <a:gd name="T53" fmla="*/ 296 h 311"/>
                <a:gd name="T54" fmla="*/ 79 w 248"/>
                <a:gd name="T55" fmla="*/ 303 h 311"/>
                <a:gd name="T56" fmla="*/ 88 w 248"/>
                <a:gd name="T57" fmla="*/ 309 h 311"/>
                <a:gd name="T58" fmla="*/ 94 w 248"/>
                <a:gd name="T59" fmla="*/ 311 h 311"/>
                <a:gd name="T60" fmla="*/ 155 w 248"/>
                <a:gd name="T61" fmla="*/ 311 h 311"/>
                <a:gd name="T62" fmla="*/ 155 w 248"/>
                <a:gd name="T63" fmla="*/ 311 h 311"/>
                <a:gd name="T64" fmla="*/ 161 w 248"/>
                <a:gd name="T65" fmla="*/ 309 h 311"/>
                <a:gd name="T66" fmla="*/ 167 w 248"/>
                <a:gd name="T67" fmla="*/ 303 h 311"/>
                <a:gd name="T68" fmla="*/ 173 w 248"/>
                <a:gd name="T69" fmla="*/ 296 h 311"/>
                <a:gd name="T70" fmla="*/ 175 w 248"/>
                <a:gd name="T71" fmla="*/ 290 h 311"/>
                <a:gd name="T72" fmla="*/ 175 w 248"/>
                <a:gd name="T73" fmla="*/ 235 h 311"/>
                <a:gd name="T74" fmla="*/ 181 w 248"/>
                <a:gd name="T75" fmla="*/ 233 h 311"/>
                <a:gd name="T76" fmla="*/ 181 w 248"/>
                <a:gd name="T77" fmla="*/ 233 h 311"/>
                <a:gd name="T78" fmla="*/ 195 w 248"/>
                <a:gd name="T79" fmla="*/ 223 h 311"/>
                <a:gd name="T80" fmla="*/ 210 w 248"/>
                <a:gd name="T81" fmla="*/ 213 h 311"/>
                <a:gd name="T82" fmla="*/ 220 w 248"/>
                <a:gd name="T83" fmla="*/ 201 h 311"/>
                <a:gd name="T84" fmla="*/ 230 w 248"/>
                <a:gd name="T85" fmla="*/ 187 h 311"/>
                <a:gd name="T86" fmla="*/ 238 w 248"/>
                <a:gd name="T87" fmla="*/ 172 h 311"/>
                <a:gd name="T88" fmla="*/ 244 w 248"/>
                <a:gd name="T89" fmla="*/ 156 h 311"/>
                <a:gd name="T90" fmla="*/ 246 w 248"/>
                <a:gd name="T91" fmla="*/ 140 h 311"/>
                <a:gd name="T92" fmla="*/ 248 w 248"/>
                <a:gd name="T93" fmla="*/ 124 h 311"/>
                <a:gd name="T94" fmla="*/ 248 w 248"/>
                <a:gd name="T95" fmla="*/ 124 h 311"/>
                <a:gd name="T96" fmla="*/ 248 w 248"/>
                <a:gd name="T97" fmla="*/ 111 h 311"/>
                <a:gd name="T98" fmla="*/ 246 w 248"/>
                <a:gd name="T99" fmla="*/ 97 h 311"/>
                <a:gd name="T100" fmla="*/ 242 w 248"/>
                <a:gd name="T101" fmla="*/ 87 h 311"/>
                <a:gd name="T102" fmla="*/ 238 w 248"/>
                <a:gd name="T103" fmla="*/ 75 h 311"/>
                <a:gd name="T104" fmla="*/ 226 w 248"/>
                <a:gd name="T105" fmla="*/ 55 h 311"/>
                <a:gd name="T106" fmla="*/ 212 w 248"/>
                <a:gd name="T107" fmla="*/ 36 h 311"/>
                <a:gd name="T108" fmla="*/ 193 w 248"/>
                <a:gd name="T109" fmla="*/ 20 h 311"/>
                <a:gd name="T110" fmla="*/ 173 w 248"/>
                <a:gd name="T111" fmla="*/ 10 h 311"/>
                <a:gd name="T112" fmla="*/ 161 w 248"/>
                <a:gd name="T113" fmla="*/ 6 h 311"/>
                <a:gd name="T114" fmla="*/ 149 w 248"/>
                <a:gd name="T115" fmla="*/ 2 h 311"/>
                <a:gd name="T116" fmla="*/ 136 w 248"/>
                <a:gd name="T117" fmla="*/ 0 h 311"/>
                <a:gd name="T118" fmla="*/ 124 w 248"/>
                <a:gd name="T119" fmla="*/ 0 h 311"/>
                <a:gd name="T120" fmla="*/ 124 w 248"/>
                <a:gd name="T121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8" h="311">
                  <a:moveTo>
                    <a:pt x="124" y="0"/>
                  </a:moveTo>
                  <a:lnTo>
                    <a:pt x="124" y="0"/>
                  </a:lnTo>
                  <a:lnTo>
                    <a:pt x="112" y="0"/>
                  </a:lnTo>
                  <a:lnTo>
                    <a:pt x="100" y="2"/>
                  </a:lnTo>
                  <a:lnTo>
                    <a:pt x="88" y="6"/>
                  </a:lnTo>
                  <a:lnTo>
                    <a:pt x="75" y="10"/>
                  </a:lnTo>
                  <a:lnTo>
                    <a:pt x="55" y="20"/>
                  </a:lnTo>
                  <a:lnTo>
                    <a:pt x="37" y="36"/>
                  </a:lnTo>
                  <a:lnTo>
                    <a:pt x="20" y="55"/>
                  </a:lnTo>
                  <a:lnTo>
                    <a:pt x="10" y="75"/>
                  </a:lnTo>
                  <a:lnTo>
                    <a:pt x="6" y="87"/>
                  </a:lnTo>
                  <a:lnTo>
                    <a:pt x="2" y="97"/>
                  </a:lnTo>
                  <a:lnTo>
                    <a:pt x="0" y="111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2" y="140"/>
                  </a:lnTo>
                  <a:lnTo>
                    <a:pt x="4" y="156"/>
                  </a:lnTo>
                  <a:lnTo>
                    <a:pt x="10" y="172"/>
                  </a:lnTo>
                  <a:lnTo>
                    <a:pt x="18" y="187"/>
                  </a:lnTo>
                  <a:lnTo>
                    <a:pt x="27" y="201"/>
                  </a:lnTo>
                  <a:lnTo>
                    <a:pt x="39" y="213"/>
                  </a:lnTo>
                  <a:lnTo>
                    <a:pt x="51" y="223"/>
                  </a:lnTo>
                  <a:lnTo>
                    <a:pt x="65" y="233"/>
                  </a:lnTo>
                  <a:lnTo>
                    <a:pt x="73" y="235"/>
                  </a:lnTo>
                  <a:lnTo>
                    <a:pt x="73" y="290"/>
                  </a:lnTo>
                  <a:lnTo>
                    <a:pt x="73" y="290"/>
                  </a:lnTo>
                  <a:lnTo>
                    <a:pt x="75" y="296"/>
                  </a:lnTo>
                  <a:lnTo>
                    <a:pt x="79" y="303"/>
                  </a:lnTo>
                  <a:lnTo>
                    <a:pt x="88" y="309"/>
                  </a:lnTo>
                  <a:lnTo>
                    <a:pt x="94" y="311"/>
                  </a:lnTo>
                  <a:lnTo>
                    <a:pt x="155" y="311"/>
                  </a:lnTo>
                  <a:lnTo>
                    <a:pt x="155" y="311"/>
                  </a:lnTo>
                  <a:lnTo>
                    <a:pt x="161" y="309"/>
                  </a:lnTo>
                  <a:lnTo>
                    <a:pt x="167" y="303"/>
                  </a:lnTo>
                  <a:lnTo>
                    <a:pt x="173" y="296"/>
                  </a:lnTo>
                  <a:lnTo>
                    <a:pt x="175" y="290"/>
                  </a:lnTo>
                  <a:lnTo>
                    <a:pt x="175" y="235"/>
                  </a:lnTo>
                  <a:lnTo>
                    <a:pt x="181" y="233"/>
                  </a:lnTo>
                  <a:lnTo>
                    <a:pt x="181" y="233"/>
                  </a:lnTo>
                  <a:lnTo>
                    <a:pt x="195" y="223"/>
                  </a:lnTo>
                  <a:lnTo>
                    <a:pt x="210" y="213"/>
                  </a:lnTo>
                  <a:lnTo>
                    <a:pt x="220" y="201"/>
                  </a:lnTo>
                  <a:lnTo>
                    <a:pt x="230" y="187"/>
                  </a:lnTo>
                  <a:lnTo>
                    <a:pt x="238" y="172"/>
                  </a:lnTo>
                  <a:lnTo>
                    <a:pt x="244" y="156"/>
                  </a:lnTo>
                  <a:lnTo>
                    <a:pt x="246" y="140"/>
                  </a:lnTo>
                  <a:lnTo>
                    <a:pt x="248" y="124"/>
                  </a:lnTo>
                  <a:lnTo>
                    <a:pt x="248" y="124"/>
                  </a:lnTo>
                  <a:lnTo>
                    <a:pt x="248" y="111"/>
                  </a:lnTo>
                  <a:lnTo>
                    <a:pt x="246" y="97"/>
                  </a:lnTo>
                  <a:lnTo>
                    <a:pt x="242" y="87"/>
                  </a:lnTo>
                  <a:lnTo>
                    <a:pt x="238" y="75"/>
                  </a:lnTo>
                  <a:lnTo>
                    <a:pt x="226" y="55"/>
                  </a:lnTo>
                  <a:lnTo>
                    <a:pt x="212" y="36"/>
                  </a:lnTo>
                  <a:lnTo>
                    <a:pt x="193" y="20"/>
                  </a:lnTo>
                  <a:lnTo>
                    <a:pt x="173" y="10"/>
                  </a:lnTo>
                  <a:lnTo>
                    <a:pt x="161" y="6"/>
                  </a:lnTo>
                  <a:lnTo>
                    <a:pt x="149" y="2"/>
                  </a:lnTo>
                  <a:lnTo>
                    <a:pt x="136" y="0"/>
                  </a:lnTo>
                  <a:lnTo>
                    <a:pt x="124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2" name="Freeform 22"/>
          <p:cNvSpPr>
            <a:spLocks noEditPoints="1"/>
          </p:cNvSpPr>
          <p:nvPr/>
        </p:nvSpPr>
        <p:spPr bwMode="auto">
          <a:xfrm>
            <a:off x="5489575" y="295275"/>
            <a:ext cx="1268412" cy="1481138"/>
          </a:xfrm>
          <a:custGeom>
            <a:avLst/>
            <a:gdLst>
              <a:gd name="T0" fmla="*/ 726 w 799"/>
              <a:gd name="T1" fmla="*/ 590 h 933"/>
              <a:gd name="T2" fmla="*/ 785 w 799"/>
              <a:gd name="T3" fmla="*/ 455 h 933"/>
              <a:gd name="T4" fmla="*/ 799 w 799"/>
              <a:gd name="T5" fmla="*/ 350 h 933"/>
              <a:gd name="T6" fmla="*/ 770 w 799"/>
              <a:gd name="T7" fmla="*/ 213 h 933"/>
              <a:gd name="T8" fmla="*/ 695 w 799"/>
              <a:gd name="T9" fmla="*/ 102 h 933"/>
              <a:gd name="T10" fmla="*/ 583 w 799"/>
              <a:gd name="T11" fmla="*/ 26 h 933"/>
              <a:gd name="T12" fmla="*/ 447 w 799"/>
              <a:gd name="T13" fmla="*/ 0 h 933"/>
              <a:gd name="T14" fmla="*/ 347 w 799"/>
              <a:gd name="T15" fmla="*/ 14 h 933"/>
              <a:gd name="T16" fmla="*/ 234 w 799"/>
              <a:gd name="T17" fmla="*/ 73 h 933"/>
              <a:gd name="T18" fmla="*/ 148 w 799"/>
              <a:gd name="T19" fmla="*/ 167 h 933"/>
              <a:gd name="T20" fmla="*/ 101 w 799"/>
              <a:gd name="T21" fmla="*/ 289 h 933"/>
              <a:gd name="T22" fmla="*/ 97 w 799"/>
              <a:gd name="T23" fmla="*/ 329 h 933"/>
              <a:gd name="T24" fmla="*/ 97 w 799"/>
              <a:gd name="T25" fmla="*/ 350 h 933"/>
              <a:gd name="T26" fmla="*/ 91 w 799"/>
              <a:gd name="T27" fmla="*/ 390 h 933"/>
              <a:gd name="T28" fmla="*/ 59 w 799"/>
              <a:gd name="T29" fmla="*/ 445 h 933"/>
              <a:gd name="T30" fmla="*/ 10 w 799"/>
              <a:gd name="T31" fmla="*/ 506 h 933"/>
              <a:gd name="T32" fmla="*/ 2 w 799"/>
              <a:gd name="T33" fmla="*/ 545 h 933"/>
              <a:gd name="T34" fmla="*/ 49 w 799"/>
              <a:gd name="T35" fmla="*/ 559 h 933"/>
              <a:gd name="T36" fmla="*/ 71 w 799"/>
              <a:gd name="T37" fmla="*/ 604 h 933"/>
              <a:gd name="T38" fmla="*/ 77 w 799"/>
              <a:gd name="T39" fmla="*/ 671 h 933"/>
              <a:gd name="T40" fmla="*/ 97 w 799"/>
              <a:gd name="T41" fmla="*/ 744 h 933"/>
              <a:gd name="T42" fmla="*/ 105 w 799"/>
              <a:gd name="T43" fmla="*/ 785 h 933"/>
              <a:gd name="T44" fmla="*/ 134 w 799"/>
              <a:gd name="T45" fmla="*/ 807 h 933"/>
              <a:gd name="T46" fmla="*/ 262 w 799"/>
              <a:gd name="T47" fmla="*/ 809 h 933"/>
              <a:gd name="T48" fmla="*/ 299 w 799"/>
              <a:gd name="T49" fmla="*/ 836 h 933"/>
              <a:gd name="T50" fmla="*/ 335 w 799"/>
              <a:gd name="T51" fmla="*/ 915 h 933"/>
              <a:gd name="T52" fmla="*/ 419 w 799"/>
              <a:gd name="T53" fmla="*/ 931 h 933"/>
              <a:gd name="T54" fmla="*/ 610 w 799"/>
              <a:gd name="T55" fmla="*/ 897 h 933"/>
              <a:gd name="T56" fmla="*/ 718 w 799"/>
              <a:gd name="T57" fmla="*/ 858 h 933"/>
              <a:gd name="T58" fmla="*/ 679 w 799"/>
              <a:gd name="T59" fmla="*/ 789 h 933"/>
              <a:gd name="T60" fmla="*/ 667 w 799"/>
              <a:gd name="T61" fmla="*/ 728 h 933"/>
              <a:gd name="T62" fmla="*/ 677 w 799"/>
              <a:gd name="T63" fmla="*/ 673 h 933"/>
              <a:gd name="T64" fmla="*/ 537 w 799"/>
              <a:gd name="T65" fmla="*/ 498 h 933"/>
              <a:gd name="T66" fmla="*/ 530 w 799"/>
              <a:gd name="T67" fmla="*/ 628 h 933"/>
              <a:gd name="T68" fmla="*/ 500 w 799"/>
              <a:gd name="T69" fmla="*/ 661 h 933"/>
              <a:gd name="T70" fmla="*/ 402 w 799"/>
              <a:gd name="T71" fmla="*/ 665 h 933"/>
              <a:gd name="T72" fmla="*/ 364 w 799"/>
              <a:gd name="T73" fmla="*/ 647 h 933"/>
              <a:gd name="T74" fmla="*/ 345 w 799"/>
              <a:gd name="T75" fmla="*/ 610 h 933"/>
              <a:gd name="T76" fmla="*/ 307 w 799"/>
              <a:gd name="T77" fmla="*/ 468 h 933"/>
              <a:gd name="T78" fmla="*/ 260 w 799"/>
              <a:gd name="T79" fmla="*/ 384 h 933"/>
              <a:gd name="T80" fmla="*/ 254 w 799"/>
              <a:gd name="T81" fmla="*/ 317 h 933"/>
              <a:gd name="T82" fmla="*/ 276 w 799"/>
              <a:gd name="T83" fmla="*/ 248 h 933"/>
              <a:gd name="T84" fmla="*/ 321 w 799"/>
              <a:gd name="T85" fmla="*/ 193 h 933"/>
              <a:gd name="T86" fmla="*/ 386 w 799"/>
              <a:gd name="T87" fmla="*/ 159 h 933"/>
              <a:gd name="T88" fmla="*/ 441 w 799"/>
              <a:gd name="T89" fmla="*/ 150 h 933"/>
              <a:gd name="T90" fmla="*/ 514 w 799"/>
              <a:gd name="T91" fmla="*/ 165 h 933"/>
              <a:gd name="T92" fmla="*/ 573 w 799"/>
              <a:gd name="T93" fmla="*/ 205 h 933"/>
              <a:gd name="T94" fmla="*/ 614 w 799"/>
              <a:gd name="T95" fmla="*/ 264 h 933"/>
              <a:gd name="T96" fmla="*/ 628 w 799"/>
              <a:gd name="T97" fmla="*/ 338 h 933"/>
              <a:gd name="T98" fmla="*/ 614 w 799"/>
              <a:gd name="T99" fmla="*/ 409 h 933"/>
              <a:gd name="T100" fmla="*/ 557 w 799"/>
              <a:gd name="T101" fmla="*/ 484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9" h="933">
                <a:moveTo>
                  <a:pt x="705" y="620"/>
                </a:moveTo>
                <a:lnTo>
                  <a:pt x="705" y="620"/>
                </a:lnTo>
                <a:lnTo>
                  <a:pt x="705" y="620"/>
                </a:lnTo>
                <a:lnTo>
                  <a:pt x="726" y="590"/>
                </a:lnTo>
                <a:lnTo>
                  <a:pt x="744" y="557"/>
                </a:lnTo>
                <a:lnTo>
                  <a:pt x="760" y="525"/>
                </a:lnTo>
                <a:lnTo>
                  <a:pt x="772" y="490"/>
                </a:lnTo>
                <a:lnTo>
                  <a:pt x="785" y="455"/>
                </a:lnTo>
                <a:lnTo>
                  <a:pt x="793" y="421"/>
                </a:lnTo>
                <a:lnTo>
                  <a:pt x="797" y="386"/>
                </a:lnTo>
                <a:lnTo>
                  <a:pt x="799" y="350"/>
                </a:lnTo>
                <a:lnTo>
                  <a:pt x="799" y="350"/>
                </a:lnTo>
                <a:lnTo>
                  <a:pt x="797" y="315"/>
                </a:lnTo>
                <a:lnTo>
                  <a:pt x="791" y="281"/>
                </a:lnTo>
                <a:lnTo>
                  <a:pt x="783" y="246"/>
                </a:lnTo>
                <a:lnTo>
                  <a:pt x="770" y="213"/>
                </a:lnTo>
                <a:lnTo>
                  <a:pt x="756" y="183"/>
                </a:lnTo>
                <a:lnTo>
                  <a:pt x="738" y="155"/>
                </a:lnTo>
                <a:lnTo>
                  <a:pt x="718" y="128"/>
                </a:lnTo>
                <a:lnTo>
                  <a:pt x="695" y="102"/>
                </a:lnTo>
                <a:lnTo>
                  <a:pt x="671" y="79"/>
                </a:lnTo>
                <a:lnTo>
                  <a:pt x="644" y="59"/>
                </a:lnTo>
                <a:lnTo>
                  <a:pt x="614" y="43"/>
                </a:lnTo>
                <a:lnTo>
                  <a:pt x="583" y="26"/>
                </a:lnTo>
                <a:lnTo>
                  <a:pt x="553" y="16"/>
                </a:lnTo>
                <a:lnTo>
                  <a:pt x="518" y="6"/>
                </a:lnTo>
                <a:lnTo>
                  <a:pt x="484" y="2"/>
                </a:lnTo>
                <a:lnTo>
                  <a:pt x="447" y="0"/>
                </a:lnTo>
                <a:lnTo>
                  <a:pt x="447" y="0"/>
                </a:lnTo>
                <a:lnTo>
                  <a:pt x="413" y="2"/>
                </a:lnTo>
                <a:lnTo>
                  <a:pt x="380" y="6"/>
                </a:lnTo>
                <a:lnTo>
                  <a:pt x="347" y="14"/>
                </a:lnTo>
                <a:lnTo>
                  <a:pt x="317" y="24"/>
                </a:lnTo>
                <a:lnTo>
                  <a:pt x="288" y="39"/>
                </a:lnTo>
                <a:lnTo>
                  <a:pt x="260" y="55"/>
                </a:lnTo>
                <a:lnTo>
                  <a:pt x="234" y="73"/>
                </a:lnTo>
                <a:lnTo>
                  <a:pt x="209" y="94"/>
                </a:lnTo>
                <a:lnTo>
                  <a:pt x="187" y="116"/>
                </a:lnTo>
                <a:lnTo>
                  <a:pt x="166" y="140"/>
                </a:lnTo>
                <a:lnTo>
                  <a:pt x="148" y="167"/>
                </a:lnTo>
                <a:lnTo>
                  <a:pt x="132" y="195"/>
                </a:lnTo>
                <a:lnTo>
                  <a:pt x="120" y="226"/>
                </a:lnTo>
                <a:lnTo>
                  <a:pt x="110" y="256"/>
                </a:lnTo>
                <a:lnTo>
                  <a:pt x="101" y="289"/>
                </a:lnTo>
                <a:lnTo>
                  <a:pt x="97" y="323"/>
                </a:lnTo>
                <a:lnTo>
                  <a:pt x="97" y="323"/>
                </a:lnTo>
                <a:lnTo>
                  <a:pt x="97" y="329"/>
                </a:lnTo>
                <a:lnTo>
                  <a:pt x="97" y="329"/>
                </a:lnTo>
                <a:lnTo>
                  <a:pt x="97" y="342"/>
                </a:lnTo>
                <a:lnTo>
                  <a:pt x="97" y="342"/>
                </a:lnTo>
                <a:lnTo>
                  <a:pt x="97" y="350"/>
                </a:lnTo>
                <a:lnTo>
                  <a:pt x="97" y="350"/>
                </a:lnTo>
                <a:lnTo>
                  <a:pt x="97" y="350"/>
                </a:lnTo>
                <a:lnTo>
                  <a:pt x="97" y="350"/>
                </a:lnTo>
                <a:lnTo>
                  <a:pt x="95" y="372"/>
                </a:lnTo>
                <a:lnTo>
                  <a:pt x="91" y="390"/>
                </a:lnTo>
                <a:lnTo>
                  <a:pt x="85" y="405"/>
                </a:lnTo>
                <a:lnTo>
                  <a:pt x="79" y="419"/>
                </a:lnTo>
                <a:lnTo>
                  <a:pt x="69" y="433"/>
                </a:lnTo>
                <a:lnTo>
                  <a:pt x="59" y="445"/>
                </a:lnTo>
                <a:lnTo>
                  <a:pt x="32" y="476"/>
                </a:lnTo>
                <a:lnTo>
                  <a:pt x="32" y="476"/>
                </a:lnTo>
                <a:lnTo>
                  <a:pt x="18" y="492"/>
                </a:lnTo>
                <a:lnTo>
                  <a:pt x="10" y="506"/>
                </a:lnTo>
                <a:lnTo>
                  <a:pt x="2" y="518"/>
                </a:lnTo>
                <a:lnTo>
                  <a:pt x="0" y="529"/>
                </a:lnTo>
                <a:lnTo>
                  <a:pt x="0" y="537"/>
                </a:lnTo>
                <a:lnTo>
                  <a:pt x="2" y="545"/>
                </a:lnTo>
                <a:lnTo>
                  <a:pt x="4" y="549"/>
                </a:lnTo>
                <a:lnTo>
                  <a:pt x="10" y="551"/>
                </a:lnTo>
                <a:lnTo>
                  <a:pt x="10" y="551"/>
                </a:lnTo>
                <a:lnTo>
                  <a:pt x="49" y="559"/>
                </a:lnTo>
                <a:lnTo>
                  <a:pt x="77" y="563"/>
                </a:lnTo>
                <a:lnTo>
                  <a:pt x="77" y="563"/>
                </a:lnTo>
                <a:lnTo>
                  <a:pt x="75" y="575"/>
                </a:lnTo>
                <a:lnTo>
                  <a:pt x="71" y="604"/>
                </a:lnTo>
                <a:lnTo>
                  <a:pt x="71" y="640"/>
                </a:lnTo>
                <a:lnTo>
                  <a:pt x="73" y="657"/>
                </a:lnTo>
                <a:lnTo>
                  <a:pt x="77" y="671"/>
                </a:lnTo>
                <a:lnTo>
                  <a:pt x="77" y="671"/>
                </a:lnTo>
                <a:lnTo>
                  <a:pt x="91" y="714"/>
                </a:lnTo>
                <a:lnTo>
                  <a:pt x="95" y="730"/>
                </a:lnTo>
                <a:lnTo>
                  <a:pt x="97" y="744"/>
                </a:lnTo>
                <a:lnTo>
                  <a:pt x="97" y="744"/>
                </a:lnTo>
                <a:lnTo>
                  <a:pt x="97" y="754"/>
                </a:lnTo>
                <a:lnTo>
                  <a:pt x="97" y="764"/>
                </a:lnTo>
                <a:lnTo>
                  <a:pt x="101" y="775"/>
                </a:lnTo>
                <a:lnTo>
                  <a:pt x="105" y="785"/>
                </a:lnTo>
                <a:lnTo>
                  <a:pt x="112" y="793"/>
                </a:lnTo>
                <a:lnTo>
                  <a:pt x="118" y="801"/>
                </a:lnTo>
                <a:lnTo>
                  <a:pt x="126" y="805"/>
                </a:lnTo>
                <a:lnTo>
                  <a:pt x="134" y="807"/>
                </a:lnTo>
                <a:lnTo>
                  <a:pt x="134" y="807"/>
                </a:lnTo>
                <a:lnTo>
                  <a:pt x="250" y="807"/>
                </a:lnTo>
                <a:lnTo>
                  <a:pt x="250" y="807"/>
                </a:lnTo>
                <a:lnTo>
                  <a:pt x="262" y="809"/>
                </a:lnTo>
                <a:lnTo>
                  <a:pt x="272" y="811"/>
                </a:lnTo>
                <a:lnTo>
                  <a:pt x="282" y="819"/>
                </a:lnTo>
                <a:lnTo>
                  <a:pt x="290" y="828"/>
                </a:lnTo>
                <a:lnTo>
                  <a:pt x="299" y="836"/>
                </a:lnTo>
                <a:lnTo>
                  <a:pt x="307" y="848"/>
                </a:lnTo>
                <a:lnTo>
                  <a:pt x="319" y="870"/>
                </a:lnTo>
                <a:lnTo>
                  <a:pt x="329" y="893"/>
                </a:lnTo>
                <a:lnTo>
                  <a:pt x="335" y="915"/>
                </a:lnTo>
                <a:lnTo>
                  <a:pt x="341" y="933"/>
                </a:lnTo>
                <a:lnTo>
                  <a:pt x="341" y="933"/>
                </a:lnTo>
                <a:lnTo>
                  <a:pt x="382" y="933"/>
                </a:lnTo>
                <a:lnTo>
                  <a:pt x="419" y="931"/>
                </a:lnTo>
                <a:lnTo>
                  <a:pt x="455" y="927"/>
                </a:lnTo>
                <a:lnTo>
                  <a:pt x="492" y="921"/>
                </a:lnTo>
                <a:lnTo>
                  <a:pt x="555" y="909"/>
                </a:lnTo>
                <a:lnTo>
                  <a:pt x="610" y="897"/>
                </a:lnTo>
                <a:lnTo>
                  <a:pt x="654" y="882"/>
                </a:lnTo>
                <a:lnTo>
                  <a:pt x="689" y="870"/>
                </a:lnTo>
                <a:lnTo>
                  <a:pt x="718" y="858"/>
                </a:lnTo>
                <a:lnTo>
                  <a:pt x="718" y="858"/>
                </a:lnTo>
                <a:lnTo>
                  <a:pt x="705" y="840"/>
                </a:lnTo>
                <a:lnTo>
                  <a:pt x="693" y="821"/>
                </a:lnTo>
                <a:lnTo>
                  <a:pt x="685" y="805"/>
                </a:lnTo>
                <a:lnTo>
                  <a:pt x="679" y="789"/>
                </a:lnTo>
                <a:lnTo>
                  <a:pt x="673" y="773"/>
                </a:lnTo>
                <a:lnTo>
                  <a:pt x="669" y="758"/>
                </a:lnTo>
                <a:lnTo>
                  <a:pt x="667" y="742"/>
                </a:lnTo>
                <a:lnTo>
                  <a:pt x="667" y="728"/>
                </a:lnTo>
                <a:lnTo>
                  <a:pt x="667" y="714"/>
                </a:lnTo>
                <a:lnTo>
                  <a:pt x="669" y="699"/>
                </a:lnTo>
                <a:lnTo>
                  <a:pt x="673" y="687"/>
                </a:lnTo>
                <a:lnTo>
                  <a:pt x="677" y="673"/>
                </a:lnTo>
                <a:lnTo>
                  <a:pt x="689" y="647"/>
                </a:lnTo>
                <a:lnTo>
                  <a:pt x="705" y="620"/>
                </a:lnTo>
                <a:lnTo>
                  <a:pt x="705" y="620"/>
                </a:lnTo>
                <a:close/>
                <a:moveTo>
                  <a:pt x="537" y="498"/>
                </a:moveTo>
                <a:lnTo>
                  <a:pt x="537" y="610"/>
                </a:lnTo>
                <a:lnTo>
                  <a:pt x="537" y="610"/>
                </a:lnTo>
                <a:lnTo>
                  <a:pt x="535" y="618"/>
                </a:lnTo>
                <a:lnTo>
                  <a:pt x="530" y="628"/>
                </a:lnTo>
                <a:lnTo>
                  <a:pt x="524" y="638"/>
                </a:lnTo>
                <a:lnTo>
                  <a:pt x="518" y="647"/>
                </a:lnTo>
                <a:lnTo>
                  <a:pt x="508" y="655"/>
                </a:lnTo>
                <a:lnTo>
                  <a:pt x="500" y="661"/>
                </a:lnTo>
                <a:lnTo>
                  <a:pt x="490" y="665"/>
                </a:lnTo>
                <a:lnTo>
                  <a:pt x="480" y="665"/>
                </a:lnTo>
                <a:lnTo>
                  <a:pt x="402" y="665"/>
                </a:lnTo>
                <a:lnTo>
                  <a:pt x="402" y="665"/>
                </a:lnTo>
                <a:lnTo>
                  <a:pt x="392" y="665"/>
                </a:lnTo>
                <a:lnTo>
                  <a:pt x="382" y="661"/>
                </a:lnTo>
                <a:lnTo>
                  <a:pt x="372" y="655"/>
                </a:lnTo>
                <a:lnTo>
                  <a:pt x="364" y="647"/>
                </a:lnTo>
                <a:lnTo>
                  <a:pt x="356" y="638"/>
                </a:lnTo>
                <a:lnTo>
                  <a:pt x="351" y="628"/>
                </a:lnTo>
                <a:lnTo>
                  <a:pt x="347" y="618"/>
                </a:lnTo>
                <a:lnTo>
                  <a:pt x="345" y="610"/>
                </a:lnTo>
                <a:lnTo>
                  <a:pt x="345" y="498"/>
                </a:lnTo>
                <a:lnTo>
                  <a:pt x="345" y="498"/>
                </a:lnTo>
                <a:lnTo>
                  <a:pt x="325" y="484"/>
                </a:lnTo>
                <a:lnTo>
                  <a:pt x="307" y="468"/>
                </a:lnTo>
                <a:lnTo>
                  <a:pt x="293" y="449"/>
                </a:lnTo>
                <a:lnTo>
                  <a:pt x="278" y="429"/>
                </a:lnTo>
                <a:lnTo>
                  <a:pt x="268" y="409"/>
                </a:lnTo>
                <a:lnTo>
                  <a:pt x="260" y="384"/>
                </a:lnTo>
                <a:lnTo>
                  <a:pt x="256" y="362"/>
                </a:lnTo>
                <a:lnTo>
                  <a:pt x="254" y="338"/>
                </a:lnTo>
                <a:lnTo>
                  <a:pt x="254" y="338"/>
                </a:lnTo>
                <a:lnTo>
                  <a:pt x="254" y="317"/>
                </a:lnTo>
                <a:lnTo>
                  <a:pt x="258" y="299"/>
                </a:lnTo>
                <a:lnTo>
                  <a:pt x="262" y="281"/>
                </a:lnTo>
                <a:lnTo>
                  <a:pt x="268" y="264"/>
                </a:lnTo>
                <a:lnTo>
                  <a:pt x="276" y="248"/>
                </a:lnTo>
                <a:lnTo>
                  <a:pt x="286" y="232"/>
                </a:lnTo>
                <a:lnTo>
                  <a:pt x="297" y="218"/>
                </a:lnTo>
                <a:lnTo>
                  <a:pt x="309" y="205"/>
                </a:lnTo>
                <a:lnTo>
                  <a:pt x="321" y="193"/>
                </a:lnTo>
                <a:lnTo>
                  <a:pt x="337" y="181"/>
                </a:lnTo>
                <a:lnTo>
                  <a:pt x="351" y="173"/>
                </a:lnTo>
                <a:lnTo>
                  <a:pt x="368" y="165"/>
                </a:lnTo>
                <a:lnTo>
                  <a:pt x="386" y="159"/>
                </a:lnTo>
                <a:lnTo>
                  <a:pt x="402" y="155"/>
                </a:lnTo>
                <a:lnTo>
                  <a:pt x="423" y="150"/>
                </a:lnTo>
                <a:lnTo>
                  <a:pt x="441" y="150"/>
                </a:lnTo>
                <a:lnTo>
                  <a:pt x="441" y="150"/>
                </a:lnTo>
                <a:lnTo>
                  <a:pt x="459" y="150"/>
                </a:lnTo>
                <a:lnTo>
                  <a:pt x="478" y="155"/>
                </a:lnTo>
                <a:lnTo>
                  <a:pt x="496" y="159"/>
                </a:lnTo>
                <a:lnTo>
                  <a:pt x="514" y="165"/>
                </a:lnTo>
                <a:lnTo>
                  <a:pt x="530" y="173"/>
                </a:lnTo>
                <a:lnTo>
                  <a:pt x="545" y="181"/>
                </a:lnTo>
                <a:lnTo>
                  <a:pt x="559" y="193"/>
                </a:lnTo>
                <a:lnTo>
                  <a:pt x="573" y="205"/>
                </a:lnTo>
                <a:lnTo>
                  <a:pt x="585" y="218"/>
                </a:lnTo>
                <a:lnTo>
                  <a:pt x="596" y="232"/>
                </a:lnTo>
                <a:lnTo>
                  <a:pt x="606" y="248"/>
                </a:lnTo>
                <a:lnTo>
                  <a:pt x="614" y="264"/>
                </a:lnTo>
                <a:lnTo>
                  <a:pt x="620" y="281"/>
                </a:lnTo>
                <a:lnTo>
                  <a:pt x="624" y="299"/>
                </a:lnTo>
                <a:lnTo>
                  <a:pt x="626" y="317"/>
                </a:lnTo>
                <a:lnTo>
                  <a:pt x="628" y="338"/>
                </a:lnTo>
                <a:lnTo>
                  <a:pt x="628" y="338"/>
                </a:lnTo>
                <a:lnTo>
                  <a:pt x="626" y="362"/>
                </a:lnTo>
                <a:lnTo>
                  <a:pt x="622" y="384"/>
                </a:lnTo>
                <a:lnTo>
                  <a:pt x="614" y="409"/>
                </a:lnTo>
                <a:lnTo>
                  <a:pt x="604" y="429"/>
                </a:lnTo>
                <a:lnTo>
                  <a:pt x="589" y="449"/>
                </a:lnTo>
                <a:lnTo>
                  <a:pt x="575" y="468"/>
                </a:lnTo>
                <a:lnTo>
                  <a:pt x="557" y="484"/>
                </a:lnTo>
                <a:lnTo>
                  <a:pt x="537" y="498"/>
                </a:lnTo>
                <a:lnTo>
                  <a:pt x="537" y="498"/>
                </a:lnTo>
                <a:close/>
              </a:path>
            </a:pathLst>
          </a:custGeom>
          <a:solidFill>
            <a:srgbClr val="6A71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7874000" y="295275"/>
            <a:ext cx="1273175" cy="1481138"/>
          </a:xfrm>
          <a:custGeom>
            <a:avLst/>
            <a:gdLst>
              <a:gd name="T0" fmla="*/ 706 w 802"/>
              <a:gd name="T1" fmla="*/ 620 h 933"/>
              <a:gd name="T2" fmla="*/ 763 w 802"/>
              <a:gd name="T3" fmla="*/ 525 h 933"/>
              <a:gd name="T4" fmla="*/ 794 w 802"/>
              <a:gd name="T5" fmla="*/ 421 h 933"/>
              <a:gd name="T6" fmla="*/ 802 w 802"/>
              <a:gd name="T7" fmla="*/ 350 h 933"/>
              <a:gd name="T8" fmla="*/ 785 w 802"/>
              <a:gd name="T9" fmla="*/ 246 h 933"/>
              <a:gd name="T10" fmla="*/ 741 w 802"/>
              <a:gd name="T11" fmla="*/ 155 h 933"/>
              <a:gd name="T12" fmla="*/ 674 w 802"/>
              <a:gd name="T13" fmla="*/ 79 h 933"/>
              <a:gd name="T14" fmla="*/ 586 w 802"/>
              <a:gd name="T15" fmla="*/ 26 h 933"/>
              <a:gd name="T16" fmla="*/ 486 w 802"/>
              <a:gd name="T17" fmla="*/ 2 h 933"/>
              <a:gd name="T18" fmla="*/ 415 w 802"/>
              <a:gd name="T19" fmla="*/ 2 h 933"/>
              <a:gd name="T20" fmla="*/ 320 w 802"/>
              <a:gd name="T21" fmla="*/ 24 h 933"/>
              <a:gd name="T22" fmla="*/ 236 w 802"/>
              <a:gd name="T23" fmla="*/ 73 h 933"/>
              <a:gd name="T24" fmla="*/ 169 w 802"/>
              <a:gd name="T25" fmla="*/ 140 h 933"/>
              <a:gd name="T26" fmla="*/ 122 w 802"/>
              <a:gd name="T27" fmla="*/ 226 h 933"/>
              <a:gd name="T28" fmla="*/ 100 w 802"/>
              <a:gd name="T29" fmla="*/ 323 h 933"/>
              <a:gd name="T30" fmla="*/ 100 w 802"/>
              <a:gd name="T31" fmla="*/ 329 h 933"/>
              <a:gd name="T32" fmla="*/ 98 w 802"/>
              <a:gd name="T33" fmla="*/ 350 h 933"/>
              <a:gd name="T34" fmla="*/ 98 w 802"/>
              <a:gd name="T35" fmla="*/ 350 h 933"/>
              <a:gd name="T36" fmla="*/ 88 w 802"/>
              <a:gd name="T37" fmla="*/ 405 h 933"/>
              <a:gd name="T38" fmla="*/ 61 w 802"/>
              <a:gd name="T39" fmla="*/ 445 h 933"/>
              <a:gd name="T40" fmla="*/ 21 w 802"/>
              <a:gd name="T41" fmla="*/ 492 h 933"/>
              <a:gd name="T42" fmla="*/ 2 w 802"/>
              <a:gd name="T43" fmla="*/ 529 h 933"/>
              <a:gd name="T44" fmla="*/ 7 w 802"/>
              <a:gd name="T45" fmla="*/ 549 h 933"/>
              <a:gd name="T46" fmla="*/ 51 w 802"/>
              <a:gd name="T47" fmla="*/ 559 h 933"/>
              <a:gd name="T48" fmla="*/ 78 w 802"/>
              <a:gd name="T49" fmla="*/ 575 h 933"/>
              <a:gd name="T50" fmla="*/ 76 w 802"/>
              <a:gd name="T51" fmla="*/ 657 h 933"/>
              <a:gd name="T52" fmla="*/ 94 w 802"/>
              <a:gd name="T53" fmla="*/ 714 h 933"/>
              <a:gd name="T54" fmla="*/ 98 w 802"/>
              <a:gd name="T55" fmla="*/ 744 h 933"/>
              <a:gd name="T56" fmla="*/ 104 w 802"/>
              <a:gd name="T57" fmla="*/ 775 h 933"/>
              <a:gd name="T58" fmla="*/ 120 w 802"/>
              <a:gd name="T59" fmla="*/ 801 h 933"/>
              <a:gd name="T60" fmla="*/ 137 w 802"/>
              <a:gd name="T61" fmla="*/ 807 h 933"/>
              <a:gd name="T62" fmla="*/ 265 w 802"/>
              <a:gd name="T63" fmla="*/ 809 h 933"/>
              <a:gd name="T64" fmla="*/ 293 w 802"/>
              <a:gd name="T65" fmla="*/ 828 h 933"/>
              <a:gd name="T66" fmla="*/ 322 w 802"/>
              <a:gd name="T67" fmla="*/ 870 h 933"/>
              <a:gd name="T68" fmla="*/ 344 w 802"/>
              <a:gd name="T69" fmla="*/ 933 h 933"/>
              <a:gd name="T70" fmla="*/ 421 w 802"/>
              <a:gd name="T71" fmla="*/ 931 h 933"/>
              <a:gd name="T72" fmla="*/ 558 w 802"/>
              <a:gd name="T73" fmla="*/ 909 h 933"/>
              <a:gd name="T74" fmla="*/ 690 w 802"/>
              <a:gd name="T75" fmla="*/ 870 h 933"/>
              <a:gd name="T76" fmla="*/ 706 w 802"/>
              <a:gd name="T77" fmla="*/ 840 h 933"/>
              <a:gd name="T78" fmla="*/ 680 w 802"/>
              <a:gd name="T79" fmla="*/ 789 h 933"/>
              <a:gd name="T80" fmla="*/ 669 w 802"/>
              <a:gd name="T81" fmla="*/ 742 h 933"/>
              <a:gd name="T82" fmla="*/ 672 w 802"/>
              <a:gd name="T83" fmla="*/ 699 h 933"/>
              <a:gd name="T84" fmla="*/ 692 w 802"/>
              <a:gd name="T85" fmla="*/ 647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02" h="933">
                <a:moveTo>
                  <a:pt x="706" y="620"/>
                </a:moveTo>
                <a:lnTo>
                  <a:pt x="706" y="620"/>
                </a:lnTo>
                <a:lnTo>
                  <a:pt x="706" y="620"/>
                </a:lnTo>
                <a:lnTo>
                  <a:pt x="728" y="590"/>
                </a:lnTo>
                <a:lnTo>
                  <a:pt x="747" y="557"/>
                </a:lnTo>
                <a:lnTo>
                  <a:pt x="763" y="525"/>
                </a:lnTo>
                <a:lnTo>
                  <a:pt x="775" y="490"/>
                </a:lnTo>
                <a:lnTo>
                  <a:pt x="785" y="455"/>
                </a:lnTo>
                <a:lnTo>
                  <a:pt x="794" y="421"/>
                </a:lnTo>
                <a:lnTo>
                  <a:pt x="800" y="386"/>
                </a:lnTo>
                <a:lnTo>
                  <a:pt x="802" y="350"/>
                </a:lnTo>
                <a:lnTo>
                  <a:pt x="802" y="350"/>
                </a:lnTo>
                <a:lnTo>
                  <a:pt x="800" y="315"/>
                </a:lnTo>
                <a:lnTo>
                  <a:pt x="794" y="281"/>
                </a:lnTo>
                <a:lnTo>
                  <a:pt x="785" y="246"/>
                </a:lnTo>
                <a:lnTo>
                  <a:pt x="773" y="213"/>
                </a:lnTo>
                <a:lnTo>
                  <a:pt x="759" y="183"/>
                </a:lnTo>
                <a:lnTo>
                  <a:pt x="741" y="155"/>
                </a:lnTo>
                <a:lnTo>
                  <a:pt x="720" y="128"/>
                </a:lnTo>
                <a:lnTo>
                  <a:pt x="698" y="102"/>
                </a:lnTo>
                <a:lnTo>
                  <a:pt x="674" y="79"/>
                </a:lnTo>
                <a:lnTo>
                  <a:pt x="645" y="59"/>
                </a:lnTo>
                <a:lnTo>
                  <a:pt x="617" y="43"/>
                </a:lnTo>
                <a:lnTo>
                  <a:pt x="586" y="26"/>
                </a:lnTo>
                <a:lnTo>
                  <a:pt x="554" y="16"/>
                </a:lnTo>
                <a:lnTo>
                  <a:pt x="521" y="6"/>
                </a:lnTo>
                <a:lnTo>
                  <a:pt x="486" y="2"/>
                </a:lnTo>
                <a:lnTo>
                  <a:pt x="450" y="0"/>
                </a:lnTo>
                <a:lnTo>
                  <a:pt x="450" y="0"/>
                </a:lnTo>
                <a:lnTo>
                  <a:pt x="415" y="2"/>
                </a:lnTo>
                <a:lnTo>
                  <a:pt x="383" y="6"/>
                </a:lnTo>
                <a:lnTo>
                  <a:pt x="350" y="14"/>
                </a:lnTo>
                <a:lnTo>
                  <a:pt x="320" y="24"/>
                </a:lnTo>
                <a:lnTo>
                  <a:pt x="289" y="39"/>
                </a:lnTo>
                <a:lnTo>
                  <a:pt x="263" y="55"/>
                </a:lnTo>
                <a:lnTo>
                  <a:pt x="236" y="73"/>
                </a:lnTo>
                <a:lnTo>
                  <a:pt x="212" y="94"/>
                </a:lnTo>
                <a:lnTo>
                  <a:pt x="190" y="116"/>
                </a:lnTo>
                <a:lnTo>
                  <a:pt x="169" y="140"/>
                </a:lnTo>
                <a:lnTo>
                  <a:pt x="151" y="167"/>
                </a:lnTo>
                <a:lnTo>
                  <a:pt x="135" y="195"/>
                </a:lnTo>
                <a:lnTo>
                  <a:pt x="122" y="226"/>
                </a:lnTo>
                <a:lnTo>
                  <a:pt x="112" y="256"/>
                </a:lnTo>
                <a:lnTo>
                  <a:pt x="104" y="289"/>
                </a:lnTo>
                <a:lnTo>
                  <a:pt x="100" y="323"/>
                </a:lnTo>
                <a:lnTo>
                  <a:pt x="100" y="323"/>
                </a:lnTo>
                <a:lnTo>
                  <a:pt x="100" y="329"/>
                </a:lnTo>
                <a:lnTo>
                  <a:pt x="100" y="329"/>
                </a:lnTo>
                <a:lnTo>
                  <a:pt x="100" y="342"/>
                </a:lnTo>
                <a:lnTo>
                  <a:pt x="100" y="342"/>
                </a:lnTo>
                <a:lnTo>
                  <a:pt x="98" y="350"/>
                </a:lnTo>
                <a:lnTo>
                  <a:pt x="98" y="350"/>
                </a:lnTo>
                <a:lnTo>
                  <a:pt x="98" y="350"/>
                </a:lnTo>
                <a:lnTo>
                  <a:pt x="98" y="350"/>
                </a:lnTo>
                <a:lnTo>
                  <a:pt x="96" y="372"/>
                </a:lnTo>
                <a:lnTo>
                  <a:pt x="92" y="390"/>
                </a:lnTo>
                <a:lnTo>
                  <a:pt x="88" y="405"/>
                </a:lnTo>
                <a:lnTo>
                  <a:pt x="80" y="419"/>
                </a:lnTo>
                <a:lnTo>
                  <a:pt x="72" y="433"/>
                </a:lnTo>
                <a:lnTo>
                  <a:pt x="61" y="445"/>
                </a:lnTo>
                <a:lnTo>
                  <a:pt x="35" y="476"/>
                </a:lnTo>
                <a:lnTo>
                  <a:pt x="35" y="476"/>
                </a:lnTo>
                <a:lnTo>
                  <a:pt x="21" y="492"/>
                </a:lnTo>
                <a:lnTo>
                  <a:pt x="11" y="506"/>
                </a:lnTo>
                <a:lnTo>
                  <a:pt x="5" y="518"/>
                </a:lnTo>
                <a:lnTo>
                  <a:pt x="2" y="529"/>
                </a:lnTo>
                <a:lnTo>
                  <a:pt x="0" y="537"/>
                </a:lnTo>
                <a:lnTo>
                  <a:pt x="2" y="545"/>
                </a:lnTo>
                <a:lnTo>
                  <a:pt x="7" y="549"/>
                </a:lnTo>
                <a:lnTo>
                  <a:pt x="11" y="551"/>
                </a:lnTo>
                <a:lnTo>
                  <a:pt x="11" y="551"/>
                </a:lnTo>
                <a:lnTo>
                  <a:pt x="51" y="559"/>
                </a:lnTo>
                <a:lnTo>
                  <a:pt x="78" y="563"/>
                </a:lnTo>
                <a:lnTo>
                  <a:pt x="78" y="563"/>
                </a:lnTo>
                <a:lnTo>
                  <a:pt x="78" y="575"/>
                </a:lnTo>
                <a:lnTo>
                  <a:pt x="74" y="604"/>
                </a:lnTo>
                <a:lnTo>
                  <a:pt x="74" y="640"/>
                </a:lnTo>
                <a:lnTo>
                  <a:pt x="76" y="657"/>
                </a:lnTo>
                <a:lnTo>
                  <a:pt x="78" y="671"/>
                </a:lnTo>
                <a:lnTo>
                  <a:pt x="78" y="671"/>
                </a:lnTo>
                <a:lnTo>
                  <a:pt x="94" y="714"/>
                </a:lnTo>
                <a:lnTo>
                  <a:pt x="98" y="730"/>
                </a:lnTo>
                <a:lnTo>
                  <a:pt x="98" y="744"/>
                </a:lnTo>
                <a:lnTo>
                  <a:pt x="98" y="744"/>
                </a:lnTo>
                <a:lnTo>
                  <a:pt x="98" y="754"/>
                </a:lnTo>
                <a:lnTo>
                  <a:pt x="100" y="764"/>
                </a:lnTo>
                <a:lnTo>
                  <a:pt x="104" y="775"/>
                </a:lnTo>
                <a:lnTo>
                  <a:pt x="108" y="785"/>
                </a:lnTo>
                <a:lnTo>
                  <a:pt x="114" y="793"/>
                </a:lnTo>
                <a:lnTo>
                  <a:pt x="120" y="801"/>
                </a:lnTo>
                <a:lnTo>
                  <a:pt x="129" y="805"/>
                </a:lnTo>
                <a:lnTo>
                  <a:pt x="137" y="807"/>
                </a:lnTo>
                <a:lnTo>
                  <a:pt x="137" y="807"/>
                </a:lnTo>
                <a:lnTo>
                  <a:pt x="253" y="807"/>
                </a:lnTo>
                <a:lnTo>
                  <a:pt x="253" y="807"/>
                </a:lnTo>
                <a:lnTo>
                  <a:pt x="265" y="809"/>
                </a:lnTo>
                <a:lnTo>
                  <a:pt x="275" y="811"/>
                </a:lnTo>
                <a:lnTo>
                  <a:pt x="285" y="819"/>
                </a:lnTo>
                <a:lnTo>
                  <a:pt x="293" y="828"/>
                </a:lnTo>
                <a:lnTo>
                  <a:pt x="301" y="836"/>
                </a:lnTo>
                <a:lnTo>
                  <a:pt x="310" y="848"/>
                </a:lnTo>
                <a:lnTo>
                  <a:pt x="322" y="870"/>
                </a:lnTo>
                <a:lnTo>
                  <a:pt x="332" y="893"/>
                </a:lnTo>
                <a:lnTo>
                  <a:pt x="338" y="915"/>
                </a:lnTo>
                <a:lnTo>
                  <a:pt x="344" y="933"/>
                </a:lnTo>
                <a:lnTo>
                  <a:pt x="344" y="933"/>
                </a:lnTo>
                <a:lnTo>
                  <a:pt x="383" y="933"/>
                </a:lnTo>
                <a:lnTo>
                  <a:pt x="421" y="931"/>
                </a:lnTo>
                <a:lnTo>
                  <a:pt x="458" y="927"/>
                </a:lnTo>
                <a:lnTo>
                  <a:pt x="493" y="921"/>
                </a:lnTo>
                <a:lnTo>
                  <a:pt x="558" y="909"/>
                </a:lnTo>
                <a:lnTo>
                  <a:pt x="613" y="897"/>
                </a:lnTo>
                <a:lnTo>
                  <a:pt x="657" y="882"/>
                </a:lnTo>
                <a:lnTo>
                  <a:pt x="690" y="870"/>
                </a:lnTo>
                <a:lnTo>
                  <a:pt x="718" y="858"/>
                </a:lnTo>
                <a:lnTo>
                  <a:pt x="718" y="858"/>
                </a:lnTo>
                <a:lnTo>
                  <a:pt x="706" y="840"/>
                </a:lnTo>
                <a:lnTo>
                  <a:pt x="696" y="821"/>
                </a:lnTo>
                <a:lnTo>
                  <a:pt x="688" y="805"/>
                </a:lnTo>
                <a:lnTo>
                  <a:pt x="680" y="789"/>
                </a:lnTo>
                <a:lnTo>
                  <a:pt x="676" y="773"/>
                </a:lnTo>
                <a:lnTo>
                  <a:pt x="672" y="758"/>
                </a:lnTo>
                <a:lnTo>
                  <a:pt x="669" y="742"/>
                </a:lnTo>
                <a:lnTo>
                  <a:pt x="669" y="728"/>
                </a:lnTo>
                <a:lnTo>
                  <a:pt x="669" y="714"/>
                </a:lnTo>
                <a:lnTo>
                  <a:pt x="672" y="699"/>
                </a:lnTo>
                <a:lnTo>
                  <a:pt x="674" y="687"/>
                </a:lnTo>
                <a:lnTo>
                  <a:pt x="680" y="673"/>
                </a:lnTo>
                <a:lnTo>
                  <a:pt x="692" y="647"/>
                </a:lnTo>
                <a:lnTo>
                  <a:pt x="706" y="620"/>
                </a:lnTo>
                <a:lnTo>
                  <a:pt x="706" y="620"/>
                </a:lnTo>
                <a:close/>
              </a:path>
            </a:pathLst>
          </a:custGeom>
          <a:solidFill>
            <a:srgbClr val="6A71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0" name="组合 49"/>
          <p:cNvGrpSpPr/>
          <p:nvPr/>
        </p:nvGrpSpPr>
        <p:grpSpPr>
          <a:xfrm>
            <a:off x="10309225" y="295275"/>
            <a:ext cx="1268412" cy="1481138"/>
            <a:chOff x="10309225" y="295275"/>
            <a:chExt cx="1268412" cy="1481138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0909300" y="738188"/>
              <a:ext cx="258762" cy="257175"/>
            </a:xfrm>
            <a:custGeom>
              <a:avLst/>
              <a:gdLst>
                <a:gd name="T0" fmla="*/ 112 w 163"/>
                <a:gd name="T1" fmla="*/ 6 h 162"/>
                <a:gd name="T2" fmla="*/ 112 w 163"/>
                <a:gd name="T3" fmla="*/ 6 h 162"/>
                <a:gd name="T4" fmla="*/ 96 w 163"/>
                <a:gd name="T5" fmla="*/ 2 h 162"/>
                <a:gd name="T6" fmla="*/ 79 w 163"/>
                <a:gd name="T7" fmla="*/ 0 h 162"/>
                <a:gd name="T8" fmla="*/ 63 w 163"/>
                <a:gd name="T9" fmla="*/ 2 h 162"/>
                <a:gd name="T10" fmla="*/ 49 w 163"/>
                <a:gd name="T11" fmla="*/ 6 h 162"/>
                <a:gd name="T12" fmla="*/ 35 w 163"/>
                <a:gd name="T13" fmla="*/ 14 h 162"/>
                <a:gd name="T14" fmla="*/ 22 w 163"/>
                <a:gd name="T15" fmla="*/ 24 h 162"/>
                <a:gd name="T16" fmla="*/ 14 w 163"/>
                <a:gd name="T17" fmla="*/ 36 h 162"/>
                <a:gd name="T18" fmla="*/ 6 w 163"/>
                <a:gd name="T19" fmla="*/ 52 h 162"/>
                <a:gd name="T20" fmla="*/ 6 w 163"/>
                <a:gd name="T21" fmla="*/ 52 h 162"/>
                <a:gd name="T22" fmla="*/ 2 w 163"/>
                <a:gd name="T23" fmla="*/ 67 h 162"/>
                <a:gd name="T24" fmla="*/ 0 w 163"/>
                <a:gd name="T25" fmla="*/ 83 h 162"/>
                <a:gd name="T26" fmla="*/ 2 w 163"/>
                <a:gd name="T27" fmla="*/ 99 h 162"/>
                <a:gd name="T28" fmla="*/ 6 w 163"/>
                <a:gd name="T29" fmla="*/ 113 h 162"/>
                <a:gd name="T30" fmla="*/ 14 w 163"/>
                <a:gd name="T31" fmla="*/ 128 h 162"/>
                <a:gd name="T32" fmla="*/ 24 w 163"/>
                <a:gd name="T33" fmla="*/ 140 h 162"/>
                <a:gd name="T34" fmla="*/ 37 w 163"/>
                <a:gd name="T35" fmla="*/ 150 h 162"/>
                <a:gd name="T36" fmla="*/ 51 w 163"/>
                <a:gd name="T37" fmla="*/ 158 h 162"/>
                <a:gd name="T38" fmla="*/ 51 w 163"/>
                <a:gd name="T39" fmla="*/ 158 h 162"/>
                <a:gd name="T40" fmla="*/ 67 w 163"/>
                <a:gd name="T41" fmla="*/ 162 h 162"/>
                <a:gd name="T42" fmla="*/ 83 w 163"/>
                <a:gd name="T43" fmla="*/ 162 h 162"/>
                <a:gd name="T44" fmla="*/ 100 w 163"/>
                <a:gd name="T45" fmla="*/ 160 h 162"/>
                <a:gd name="T46" fmla="*/ 114 w 163"/>
                <a:gd name="T47" fmla="*/ 156 h 162"/>
                <a:gd name="T48" fmla="*/ 128 w 163"/>
                <a:gd name="T49" fmla="*/ 148 h 162"/>
                <a:gd name="T50" fmla="*/ 140 w 163"/>
                <a:gd name="T51" fmla="*/ 138 h 162"/>
                <a:gd name="T52" fmla="*/ 148 w 163"/>
                <a:gd name="T53" fmla="*/ 126 h 162"/>
                <a:gd name="T54" fmla="*/ 157 w 163"/>
                <a:gd name="T55" fmla="*/ 111 h 162"/>
                <a:gd name="T56" fmla="*/ 157 w 163"/>
                <a:gd name="T57" fmla="*/ 111 h 162"/>
                <a:gd name="T58" fmla="*/ 161 w 163"/>
                <a:gd name="T59" fmla="*/ 95 h 162"/>
                <a:gd name="T60" fmla="*/ 163 w 163"/>
                <a:gd name="T61" fmla="*/ 79 h 162"/>
                <a:gd name="T62" fmla="*/ 161 w 163"/>
                <a:gd name="T63" fmla="*/ 65 h 162"/>
                <a:gd name="T64" fmla="*/ 157 w 163"/>
                <a:gd name="T65" fmla="*/ 48 h 162"/>
                <a:gd name="T66" fmla="*/ 148 w 163"/>
                <a:gd name="T67" fmla="*/ 36 h 162"/>
                <a:gd name="T68" fmla="*/ 138 w 163"/>
                <a:gd name="T69" fmla="*/ 24 h 162"/>
                <a:gd name="T70" fmla="*/ 126 w 163"/>
                <a:gd name="T71" fmla="*/ 14 h 162"/>
                <a:gd name="T72" fmla="*/ 112 w 163"/>
                <a:gd name="T73" fmla="*/ 6 h 162"/>
                <a:gd name="T74" fmla="*/ 112 w 163"/>
                <a:gd name="T75" fmla="*/ 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3" h="162">
                  <a:moveTo>
                    <a:pt x="112" y="6"/>
                  </a:moveTo>
                  <a:lnTo>
                    <a:pt x="112" y="6"/>
                  </a:lnTo>
                  <a:lnTo>
                    <a:pt x="96" y="2"/>
                  </a:lnTo>
                  <a:lnTo>
                    <a:pt x="79" y="0"/>
                  </a:lnTo>
                  <a:lnTo>
                    <a:pt x="63" y="2"/>
                  </a:lnTo>
                  <a:lnTo>
                    <a:pt x="49" y="6"/>
                  </a:lnTo>
                  <a:lnTo>
                    <a:pt x="35" y="14"/>
                  </a:lnTo>
                  <a:lnTo>
                    <a:pt x="22" y="24"/>
                  </a:lnTo>
                  <a:lnTo>
                    <a:pt x="14" y="36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2" y="67"/>
                  </a:lnTo>
                  <a:lnTo>
                    <a:pt x="0" y="83"/>
                  </a:lnTo>
                  <a:lnTo>
                    <a:pt x="2" y="99"/>
                  </a:lnTo>
                  <a:lnTo>
                    <a:pt x="6" y="113"/>
                  </a:lnTo>
                  <a:lnTo>
                    <a:pt x="14" y="128"/>
                  </a:lnTo>
                  <a:lnTo>
                    <a:pt x="24" y="140"/>
                  </a:lnTo>
                  <a:lnTo>
                    <a:pt x="37" y="150"/>
                  </a:lnTo>
                  <a:lnTo>
                    <a:pt x="51" y="158"/>
                  </a:lnTo>
                  <a:lnTo>
                    <a:pt x="51" y="158"/>
                  </a:lnTo>
                  <a:lnTo>
                    <a:pt x="67" y="162"/>
                  </a:lnTo>
                  <a:lnTo>
                    <a:pt x="83" y="162"/>
                  </a:lnTo>
                  <a:lnTo>
                    <a:pt x="100" y="160"/>
                  </a:lnTo>
                  <a:lnTo>
                    <a:pt x="114" y="156"/>
                  </a:lnTo>
                  <a:lnTo>
                    <a:pt x="128" y="148"/>
                  </a:lnTo>
                  <a:lnTo>
                    <a:pt x="140" y="138"/>
                  </a:lnTo>
                  <a:lnTo>
                    <a:pt x="148" y="126"/>
                  </a:lnTo>
                  <a:lnTo>
                    <a:pt x="157" y="111"/>
                  </a:lnTo>
                  <a:lnTo>
                    <a:pt x="157" y="111"/>
                  </a:lnTo>
                  <a:lnTo>
                    <a:pt x="161" y="95"/>
                  </a:lnTo>
                  <a:lnTo>
                    <a:pt x="163" y="79"/>
                  </a:lnTo>
                  <a:lnTo>
                    <a:pt x="161" y="65"/>
                  </a:lnTo>
                  <a:lnTo>
                    <a:pt x="157" y="48"/>
                  </a:lnTo>
                  <a:lnTo>
                    <a:pt x="148" y="36"/>
                  </a:lnTo>
                  <a:lnTo>
                    <a:pt x="138" y="24"/>
                  </a:lnTo>
                  <a:lnTo>
                    <a:pt x="126" y="14"/>
                  </a:lnTo>
                  <a:lnTo>
                    <a:pt x="112" y="6"/>
                  </a:lnTo>
                  <a:lnTo>
                    <a:pt x="112" y="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5"/>
            <p:cNvSpPr>
              <a:spLocks noEditPoints="1"/>
            </p:cNvSpPr>
            <p:nvPr/>
          </p:nvSpPr>
          <p:spPr bwMode="auto">
            <a:xfrm>
              <a:off x="10309225" y="295275"/>
              <a:ext cx="1268412" cy="1481138"/>
            </a:xfrm>
            <a:custGeom>
              <a:avLst/>
              <a:gdLst>
                <a:gd name="T0" fmla="*/ 726 w 799"/>
                <a:gd name="T1" fmla="*/ 590 h 933"/>
                <a:gd name="T2" fmla="*/ 785 w 799"/>
                <a:gd name="T3" fmla="*/ 455 h 933"/>
                <a:gd name="T4" fmla="*/ 799 w 799"/>
                <a:gd name="T5" fmla="*/ 350 h 933"/>
                <a:gd name="T6" fmla="*/ 770 w 799"/>
                <a:gd name="T7" fmla="*/ 213 h 933"/>
                <a:gd name="T8" fmla="*/ 695 w 799"/>
                <a:gd name="T9" fmla="*/ 102 h 933"/>
                <a:gd name="T10" fmla="*/ 583 w 799"/>
                <a:gd name="T11" fmla="*/ 26 h 933"/>
                <a:gd name="T12" fmla="*/ 447 w 799"/>
                <a:gd name="T13" fmla="*/ 0 h 933"/>
                <a:gd name="T14" fmla="*/ 347 w 799"/>
                <a:gd name="T15" fmla="*/ 14 h 933"/>
                <a:gd name="T16" fmla="*/ 234 w 799"/>
                <a:gd name="T17" fmla="*/ 73 h 933"/>
                <a:gd name="T18" fmla="*/ 148 w 799"/>
                <a:gd name="T19" fmla="*/ 167 h 933"/>
                <a:gd name="T20" fmla="*/ 101 w 799"/>
                <a:gd name="T21" fmla="*/ 289 h 933"/>
                <a:gd name="T22" fmla="*/ 97 w 799"/>
                <a:gd name="T23" fmla="*/ 329 h 933"/>
                <a:gd name="T24" fmla="*/ 97 w 799"/>
                <a:gd name="T25" fmla="*/ 350 h 933"/>
                <a:gd name="T26" fmla="*/ 91 w 799"/>
                <a:gd name="T27" fmla="*/ 390 h 933"/>
                <a:gd name="T28" fmla="*/ 59 w 799"/>
                <a:gd name="T29" fmla="*/ 445 h 933"/>
                <a:gd name="T30" fmla="*/ 8 w 799"/>
                <a:gd name="T31" fmla="*/ 506 h 933"/>
                <a:gd name="T32" fmla="*/ 0 w 799"/>
                <a:gd name="T33" fmla="*/ 545 h 933"/>
                <a:gd name="T34" fmla="*/ 49 w 799"/>
                <a:gd name="T35" fmla="*/ 559 h 933"/>
                <a:gd name="T36" fmla="*/ 71 w 799"/>
                <a:gd name="T37" fmla="*/ 604 h 933"/>
                <a:gd name="T38" fmla="*/ 77 w 799"/>
                <a:gd name="T39" fmla="*/ 671 h 933"/>
                <a:gd name="T40" fmla="*/ 97 w 799"/>
                <a:gd name="T41" fmla="*/ 744 h 933"/>
                <a:gd name="T42" fmla="*/ 105 w 799"/>
                <a:gd name="T43" fmla="*/ 785 h 933"/>
                <a:gd name="T44" fmla="*/ 134 w 799"/>
                <a:gd name="T45" fmla="*/ 807 h 933"/>
                <a:gd name="T46" fmla="*/ 262 w 799"/>
                <a:gd name="T47" fmla="*/ 809 h 933"/>
                <a:gd name="T48" fmla="*/ 299 w 799"/>
                <a:gd name="T49" fmla="*/ 836 h 933"/>
                <a:gd name="T50" fmla="*/ 335 w 799"/>
                <a:gd name="T51" fmla="*/ 915 h 933"/>
                <a:gd name="T52" fmla="*/ 419 w 799"/>
                <a:gd name="T53" fmla="*/ 931 h 933"/>
                <a:gd name="T54" fmla="*/ 610 w 799"/>
                <a:gd name="T55" fmla="*/ 897 h 933"/>
                <a:gd name="T56" fmla="*/ 718 w 799"/>
                <a:gd name="T57" fmla="*/ 858 h 933"/>
                <a:gd name="T58" fmla="*/ 679 w 799"/>
                <a:gd name="T59" fmla="*/ 789 h 933"/>
                <a:gd name="T60" fmla="*/ 667 w 799"/>
                <a:gd name="T61" fmla="*/ 728 h 933"/>
                <a:gd name="T62" fmla="*/ 677 w 799"/>
                <a:gd name="T63" fmla="*/ 673 h 933"/>
                <a:gd name="T64" fmla="*/ 606 w 799"/>
                <a:gd name="T65" fmla="*/ 449 h 933"/>
                <a:gd name="T66" fmla="*/ 606 w 799"/>
                <a:gd name="T67" fmla="*/ 533 h 933"/>
                <a:gd name="T68" fmla="*/ 506 w 799"/>
                <a:gd name="T69" fmla="*/ 525 h 933"/>
                <a:gd name="T70" fmla="*/ 429 w 799"/>
                <a:gd name="T71" fmla="*/ 529 h 933"/>
                <a:gd name="T72" fmla="*/ 396 w 799"/>
                <a:gd name="T73" fmla="*/ 518 h 933"/>
                <a:gd name="T74" fmla="*/ 337 w 799"/>
                <a:gd name="T75" fmla="*/ 482 h 933"/>
                <a:gd name="T76" fmla="*/ 258 w 799"/>
                <a:gd name="T77" fmla="*/ 460 h 933"/>
                <a:gd name="T78" fmla="*/ 288 w 799"/>
                <a:gd name="T79" fmla="*/ 374 h 933"/>
                <a:gd name="T80" fmla="*/ 244 w 799"/>
                <a:gd name="T81" fmla="*/ 307 h 933"/>
                <a:gd name="T82" fmla="*/ 327 w 799"/>
                <a:gd name="T83" fmla="*/ 254 h 933"/>
                <a:gd name="T84" fmla="*/ 388 w 799"/>
                <a:gd name="T85" fmla="*/ 205 h 933"/>
                <a:gd name="T86" fmla="*/ 439 w 799"/>
                <a:gd name="T87" fmla="*/ 140 h 933"/>
                <a:gd name="T88" fmla="*/ 508 w 799"/>
                <a:gd name="T89" fmla="*/ 197 h 933"/>
                <a:gd name="T90" fmla="*/ 571 w 799"/>
                <a:gd name="T91" fmla="*/ 169 h 933"/>
                <a:gd name="T92" fmla="*/ 600 w 799"/>
                <a:gd name="T93" fmla="*/ 262 h 933"/>
                <a:gd name="T94" fmla="*/ 628 w 799"/>
                <a:gd name="T95" fmla="*/ 335 h 933"/>
                <a:gd name="T96" fmla="*/ 628 w 799"/>
                <a:gd name="T97" fmla="*/ 382 h 933"/>
                <a:gd name="T98" fmla="*/ 606 w 799"/>
                <a:gd name="T99" fmla="*/ 449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9" h="933">
                  <a:moveTo>
                    <a:pt x="705" y="620"/>
                  </a:moveTo>
                  <a:lnTo>
                    <a:pt x="705" y="620"/>
                  </a:lnTo>
                  <a:lnTo>
                    <a:pt x="705" y="620"/>
                  </a:lnTo>
                  <a:lnTo>
                    <a:pt x="726" y="590"/>
                  </a:lnTo>
                  <a:lnTo>
                    <a:pt x="744" y="557"/>
                  </a:lnTo>
                  <a:lnTo>
                    <a:pt x="760" y="525"/>
                  </a:lnTo>
                  <a:lnTo>
                    <a:pt x="772" y="490"/>
                  </a:lnTo>
                  <a:lnTo>
                    <a:pt x="785" y="455"/>
                  </a:lnTo>
                  <a:lnTo>
                    <a:pt x="793" y="421"/>
                  </a:lnTo>
                  <a:lnTo>
                    <a:pt x="797" y="386"/>
                  </a:lnTo>
                  <a:lnTo>
                    <a:pt x="799" y="350"/>
                  </a:lnTo>
                  <a:lnTo>
                    <a:pt x="799" y="350"/>
                  </a:lnTo>
                  <a:lnTo>
                    <a:pt x="797" y="315"/>
                  </a:lnTo>
                  <a:lnTo>
                    <a:pt x="791" y="281"/>
                  </a:lnTo>
                  <a:lnTo>
                    <a:pt x="783" y="246"/>
                  </a:lnTo>
                  <a:lnTo>
                    <a:pt x="770" y="213"/>
                  </a:lnTo>
                  <a:lnTo>
                    <a:pt x="756" y="183"/>
                  </a:lnTo>
                  <a:lnTo>
                    <a:pt x="738" y="155"/>
                  </a:lnTo>
                  <a:lnTo>
                    <a:pt x="718" y="128"/>
                  </a:lnTo>
                  <a:lnTo>
                    <a:pt x="695" y="102"/>
                  </a:lnTo>
                  <a:lnTo>
                    <a:pt x="671" y="79"/>
                  </a:lnTo>
                  <a:lnTo>
                    <a:pt x="644" y="59"/>
                  </a:lnTo>
                  <a:lnTo>
                    <a:pt x="614" y="43"/>
                  </a:lnTo>
                  <a:lnTo>
                    <a:pt x="583" y="26"/>
                  </a:lnTo>
                  <a:lnTo>
                    <a:pt x="551" y="16"/>
                  </a:lnTo>
                  <a:lnTo>
                    <a:pt x="518" y="6"/>
                  </a:lnTo>
                  <a:lnTo>
                    <a:pt x="484" y="2"/>
                  </a:lnTo>
                  <a:lnTo>
                    <a:pt x="447" y="0"/>
                  </a:lnTo>
                  <a:lnTo>
                    <a:pt x="447" y="0"/>
                  </a:lnTo>
                  <a:lnTo>
                    <a:pt x="413" y="2"/>
                  </a:lnTo>
                  <a:lnTo>
                    <a:pt x="380" y="6"/>
                  </a:lnTo>
                  <a:lnTo>
                    <a:pt x="347" y="14"/>
                  </a:lnTo>
                  <a:lnTo>
                    <a:pt x="317" y="24"/>
                  </a:lnTo>
                  <a:lnTo>
                    <a:pt x="288" y="39"/>
                  </a:lnTo>
                  <a:lnTo>
                    <a:pt x="260" y="55"/>
                  </a:lnTo>
                  <a:lnTo>
                    <a:pt x="234" y="73"/>
                  </a:lnTo>
                  <a:lnTo>
                    <a:pt x="209" y="94"/>
                  </a:lnTo>
                  <a:lnTo>
                    <a:pt x="187" y="116"/>
                  </a:lnTo>
                  <a:lnTo>
                    <a:pt x="166" y="140"/>
                  </a:lnTo>
                  <a:lnTo>
                    <a:pt x="148" y="167"/>
                  </a:lnTo>
                  <a:lnTo>
                    <a:pt x="132" y="195"/>
                  </a:lnTo>
                  <a:lnTo>
                    <a:pt x="120" y="226"/>
                  </a:lnTo>
                  <a:lnTo>
                    <a:pt x="110" y="256"/>
                  </a:lnTo>
                  <a:lnTo>
                    <a:pt x="101" y="289"/>
                  </a:lnTo>
                  <a:lnTo>
                    <a:pt x="97" y="323"/>
                  </a:lnTo>
                  <a:lnTo>
                    <a:pt x="97" y="323"/>
                  </a:lnTo>
                  <a:lnTo>
                    <a:pt x="97" y="329"/>
                  </a:lnTo>
                  <a:lnTo>
                    <a:pt x="97" y="329"/>
                  </a:lnTo>
                  <a:lnTo>
                    <a:pt x="97" y="342"/>
                  </a:lnTo>
                  <a:lnTo>
                    <a:pt x="97" y="342"/>
                  </a:lnTo>
                  <a:lnTo>
                    <a:pt x="97" y="350"/>
                  </a:lnTo>
                  <a:lnTo>
                    <a:pt x="97" y="350"/>
                  </a:lnTo>
                  <a:lnTo>
                    <a:pt x="97" y="350"/>
                  </a:lnTo>
                  <a:lnTo>
                    <a:pt x="97" y="350"/>
                  </a:lnTo>
                  <a:lnTo>
                    <a:pt x="93" y="372"/>
                  </a:lnTo>
                  <a:lnTo>
                    <a:pt x="91" y="390"/>
                  </a:lnTo>
                  <a:lnTo>
                    <a:pt x="85" y="405"/>
                  </a:lnTo>
                  <a:lnTo>
                    <a:pt x="77" y="419"/>
                  </a:lnTo>
                  <a:lnTo>
                    <a:pt x="69" y="433"/>
                  </a:lnTo>
                  <a:lnTo>
                    <a:pt x="59" y="445"/>
                  </a:lnTo>
                  <a:lnTo>
                    <a:pt x="32" y="476"/>
                  </a:lnTo>
                  <a:lnTo>
                    <a:pt x="32" y="476"/>
                  </a:lnTo>
                  <a:lnTo>
                    <a:pt x="18" y="492"/>
                  </a:lnTo>
                  <a:lnTo>
                    <a:pt x="8" y="506"/>
                  </a:lnTo>
                  <a:lnTo>
                    <a:pt x="2" y="518"/>
                  </a:lnTo>
                  <a:lnTo>
                    <a:pt x="0" y="529"/>
                  </a:lnTo>
                  <a:lnTo>
                    <a:pt x="0" y="537"/>
                  </a:lnTo>
                  <a:lnTo>
                    <a:pt x="0" y="545"/>
                  </a:lnTo>
                  <a:lnTo>
                    <a:pt x="4" y="549"/>
                  </a:lnTo>
                  <a:lnTo>
                    <a:pt x="10" y="551"/>
                  </a:lnTo>
                  <a:lnTo>
                    <a:pt x="10" y="551"/>
                  </a:lnTo>
                  <a:lnTo>
                    <a:pt x="49" y="559"/>
                  </a:lnTo>
                  <a:lnTo>
                    <a:pt x="77" y="563"/>
                  </a:lnTo>
                  <a:lnTo>
                    <a:pt x="77" y="563"/>
                  </a:lnTo>
                  <a:lnTo>
                    <a:pt x="75" y="575"/>
                  </a:lnTo>
                  <a:lnTo>
                    <a:pt x="71" y="604"/>
                  </a:lnTo>
                  <a:lnTo>
                    <a:pt x="71" y="640"/>
                  </a:lnTo>
                  <a:lnTo>
                    <a:pt x="73" y="657"/>
                  </a:lnTo>
                  <a:lnTo>
                    <a:pt x="77" y="671"/>
                  </a:lnTo>
                  <a:lnTo>
                    <a:pt x="77" y="671"/>
                  </a:lnTo>
                  <a:lnTo>
                    <a:pt x="91" y="714"/>
                  </a:lnTo>
                  <a:lnTo>
                    <a:pt x="95" y="730"/>
                  </a:lnTo>
                  <a:lnTo>
                    <a:pt x="97" y="744"/>
                  </a:lnTo>
                  <a:lnTo>
                    <a:pt x="97" y="744"/>
                  </a:lnTo>
                  <a:lnTo>
                    <a:pt x="97" y="754"/>
                  </a:lnTo>
                  <a:lnTo>
                    <a:pt x="97" y="764"/>
                  </a:lnTo>
                  <a:lnTo>
                    <a:pt x="101" y="775"/>
                  </a:lnTo>
                  <a:lnTo>
                    <a:pt x="105" y="785"/>
                  </a:lnTo>
                  <a:lnTo>
                    <a:pt x="112" y="793"/>
                  </a:lnTo>
                  <a:lnTo>
                    <a:pt x="118" y="801"/>
                  </a:lnTo>
                  <a:lnTo>
                    <a:pt x="126" y="805"/>
                  </a:lnTo>
                  <a:lnTo>
                    <a:pt x="134" y="807"/>
                  </a:lnTo>
                  <a:lnTo>
                    <a:pt x="134" y="807"/>
                  </a:lnTo>
                  <a:lnTo>
                    <a:pt x="250" y="807"/>
                  </a:lnTo>
                  <a:lnTo>
                    <a:pt x="250" y="807"/>
                  </a:lnTo>
                  <a:lnTo>
                    <a:pt x="262" y="809"/>
                  </a:lnTo>
                  <a:lnTo>
                    <a:pt x="272" y="811"/>
                  </a:lnTo>
                  <a:lnTo>
                    <a:pt x="282" y="819"/>
                  </a:lnTo>
                  <a:lnTo>
                    <a:pt x="291" y="828"/>
                  </a:lnTo>
                  <a:lnTo>
                    <a:pt x="299" y="836"/>
                  </a:lnTo>
                  <a:lnTo>
                    <a:pt x="307" y="848"/>
                  </a:lnTo>
                  <a:lnTo>
                    <a:pt x="319" y="870"/>
                  </a:lnTo>
                  <a:lnTo>
                    <a:pt x="329" y="893"/>
                  </a:lnTo>
                  <a:lnTo>
                    <a:pt x="335" y="915"/>
                  </a:lnTo>
                  <a:lnTo>
                    <a:pt x="341" y="933"/>
                  </a:lnTo>
                  <a:lnTo>
                    <a:pt x="341" y="933"/>
                  </a:lnTo>
                  <a:lnTo>
                    <a:pt x="382" y="933"/>
                  </a:lnTo>
                  <a:lnTo>
                    <a:pt x="419" y="931"/>
                  </a:lnTo>
                  <a:lnTo>
                    <a:pt x="455" y="927"/>
                  </a:lnTo>
                  <a:lnTo>
                    <a:pt x="492" y="921"/>
                  </a:lnTo>
                  <a:lnTo>
                    <a:pt x="555" y="909"/>
                  </a:lnTo>
                  <a:lnTo>
                    <a:pt x="610" y="897"/>
                  </a:lnTo>
                  <a:lnTo>
                    <a:pt x="655" y="882"/>
                  </a:lnTo>
                  <a:lnTo>
                    <a:pt x="689" y="870"/>
                  </a:lnTo>
                  <a:lnTo>
                    <a:pt x="718" y="858"/>
                  </a:lnTo>
                  <a:lnTo>
                    <a:pt x="718" y="858"/>
                  </a:lnTo>
                  <a:lnTo>
                    <a:pt x="705" y="840"/>
                  </a:lnTo>
                  <a:lnTo>
                    <a:pt x="693" y="821"/>
                  </a:lnTo>
                  <a:lnTo>
                    <a:pt x="685" y="805"/>
                  </a:lnTo>
                  <a:lnTo>
                    <a:pt x="679" y="789"/>
                  </a:lnTo>
                  <a:lnTo>
                    <a:pt x="673" y="773"/>
                  </a:lnTo>
                  <a:lnTo>
                    <a:pt x="669" y="758"/>
                  </a:lnTo>
                  <a:lnTo>
                    <a:pt x="667" y="742"/>
                  </a:lnTo>
                  <a:lnTo>
                    <a:pt x="667" y="728"/>
                  </a:lnTo>
                  <a:lnTo>
                    <a:pt x="667" y="714"/>
                  </a:lnTo>
                  <a:lnTo>
                    <a:pt x="669" y="699"/>
                  </a:lnTo>
                  <a:lnTo>
                    <a:pt x="673" y="687"/>
                  </a:lnTo>
                  <a:lnTo>
                    <a:pt x="677" y="673"/>
                  </a:lnTo>
                  <a:lnTo>
                    <a:pt x="689" y="647"/>
                  </a:lnTo>
                  <a:lnTo>
                    <a:pt x="705" y="620"/>
                  </a:lnTo>
                  <a:lnTo>
                    <a:pt x="705" y="620"/>
                  </a:lnTo>
                  <a:close/>
                  <a:moveTo>
                    <a:pt x="606" y="449"/>
                  </a:moveTo>
                  <a:lnTo>
                    <a:pt x="606" y="449"/>
                  </a:lnTo>
                  <a:lnTo>
                    <a:pt x="591" y="470"/>
                  </a:lnTo>
                  <a:lnTo>
                    <a:pt x="575" y="486"/>
                  </a:lnTo>
                  <a:lnTo>
                    <a:pt x="606" y="533"/>
                  </a:lnTo>
                  <a:lnTo>
                    <a:pt x="559" y="563"/>
                  </a:lnTo>
                  <a:lnTo>
                    <a:pt x="528" y="516"/>
                  </a:lnTo>
                  <a:lnTo>
                    <a:pt x="528" y="516"/>
                  </a:lnTo>
                  <a:lnTo>
                    <a:pt x="506" y="525"/>
                  </a:lnTo>
                  <a:lnTo>
                    <a:pt x="484" y="531"/>
                  </a:lnTo>
                  <a:lnTo>
                    <a:pt x="482" y="586"/>
                  </a:lnTo>
                  <a:lnTo>
                    <a:pt x="427" y="584"/>
                  </a:lnTo>
                  <a:lnTo>
                    <a:pt x="429" y="529"/>
                  </a:lnTo>
                  <a:lnTo>
                    <a:pt x="429" y="529"/>
                  </a:lnTo>
                  <a:lnTo>
                    <a:pt x="413" y="525"/>
                  </a:lnTo>
                  <a:lnTo>
                    <a:pt x="396" y="518"/>
                  </a:lnTo>
                  <a:lnTo>
                    <a:pt x="396" y="518"/>
                  </a:lnTo>
                  <a:lnTo>
                    <a:pt x="382" y="512"/>
                  </a:lnTo>
                  <a:lnTo>
                    <a:pt x="349" y="557"/>
                  </a:lnTo>
                  <a:lnTo>
                    <a:pt x="307" y="525"/>
                  </a:lnTo>
                  <a:lnTo>
                    <a:pt x="337" y="482"/>
                  </a:lnTo>
                  <a:lnTo>
                    <a:pt x="337" y="482"/>
                  </a:lnTo>
                  <a:lnTo>
                    <a:pt x="323" y="462"/>
                  </a:lnTo>
                  <a:lnTo>
                    <a:pt x="309" y="441"/>
                  </a:lnTo>
                  <a:lnTo>
                    <a:pt x="258" y="460"/>
                  </a:lnTo>
                  <a:lnTo>
                    <a:pt x="242" y="407"/>
                  </a:lnTo>
                  <a:lnTo>
                    <a:pt x="291" y="390"/>
                  </a:lnTo>
                  <a:lnTo>
                    <a:pt x="291" y="390"/>
                  </a:lnTo>
                  <a:lnTo>
                    <a:pt x="288" y="374"/>
                  </a:lnTo>
                  <a:lnTo>
                    <a:pt x="288" y="358"/>
                  </a:lnTo>
                  <a:lnTo>
                    <a:pt x="288" y="342"/>
                  </a:lnTo>
                  <a:lnTo>
                    <a:pt x="293" y="325"/>
                  </a:lnTo>
                  <a:lnTo>
                    <a:pt x="244" y="307"/>
                  </a:lnTo>
                  <a:lnTo>
                    <a:pt x="264" y="256"/>
                  </a:lnTo>
                  <a:lnTo>
                    <a:pt x="311" y="274"/>
                  </a:lnTo>
                  <a:lnTo>
                    <a:pt x="311" y="274"/>
                  </a:lnTo>
                  <a:lnTo>
                    <a:pt x="327" y="254"/>
                  </a:lnTo>
                  <a:lnTo>
                    <a:pt x="343" y="236"/>
                  </a:lnTo>
                  <a:lnTo>
                    <a:pt x="317" y="193"/>
                  </a:lnTo>
                  <a:lnTo>
                    <a:pt x="362" y="163"/>
                  </a:lnTo>
                  <a:lnTo>
                    <a:pt x="388" y="205"/>
                  </a:lnTo>
                  <a:lnTo>
                    <a:pt x="388" y="205"/>
                  </a:lnTo>
                  <a:lnTo>
                    <a:pt x="413" y="195"/>
                  </a:lnTo>
                  <a:lnTo>
                    <a:pt x="439" y="191"/>
                  </a:lnTo>
                  <a:lnTo>
                    <a:pt x="439" y="140"/>
                  </a:lnTo>
                  <a:lnTo>
                    <a:pt x="494" y="142"/>
                  </a:lnTo>
                  <a:lnTo>
                    <a:pt x="492" y="193"/>
                  </a:lnTo>
                  <a:lnTo>
                    <a:pt x="492" y="193"/>
                  </a:lnTo>
                  <a:lnTo>
                    <a:pt x="508" y="197"/>
                  </a:lnTo>
                  <a:lnTo>
                    <a:pt x="522" y="201"/>
                  </a:lnTo>
                  <a:lnTo>
                    <a:pt x="522" y="201"/>
                  </a:lnTo>
                  <a:lnTo>
                    <a:pt x="541" y="209"/>
                  </a:lnTo>
                  <a:lnTo>
                    <a:pt x="571" y="169"/>
                  </a:lnTo>
                  <a:lnTo>
                    <a:pt x="614" y="201"/>
                  </a:lnTo>
                  <a:lnTo>
                    <a:pt x="583" y="244"/>
                  </a:lnTo>
                  <a:lnTo>
                    <a:pt x="583" y="244"/>
                  </a:lnTo>
                  <a:lnTo>
                    <a:pt x="600" y="262"/>
                  </a:lnTo>
                  <a:lnTo>
                    <a:pt x="612" y="285"/>
                  </a:lnTo>
                  <a:lnTo>
                    <a:pt x="663" y="266"/>
                  </a:lnTo>
                  <a:lnTo>
                    <a:pt x="679" y="319"/>
                  </a:lnTo>
                  <a:lnTo>
                    <a:pt x="628" y="335"/>
                  </a:lnTo>
                  <a:lnTo>
                    <a:pt x="628" y="335"/>
                  </a:lnTo>
                  <a:lnTo>
                    <a:pt x="630" y="352"/>
                  </a:lnTo>
                  <a:lnTo>
                    <a:pt x="630" y="368"/>
                  </a:lnTo>
                  <a:lnTo>
                    <a:pt x="628" y="382"/>
                  </a:lnTo>
                  <a:lnTo>
                    <a:pt x="626" y="399"/>
                  </a:lnTo>
                  <a:lnTo>
                    <a:pt x="677" y="419"/>
                  </a:lnTo>
                  <a:lnTo>
                    <a:pt x="657" y="470"/>
                  </a:lnTo>
                  <a:lnTo>
                    <a:pt x="606" y="449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04838" y="2894013"/>
            <a:ext cx="1481137" cy="1100138"/>
            <a:chOff x="604838" y="2894013"/>
            <a:chExt cx="1481137" cy="1100138"/>
          </a:xfrm>
        </p:grpSpPr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892175" y="3094038"/>
              <a:ext cx="900112" cy="900113"/>
            </a:xfrm>
            <a:custGeom>
              <a:avLst/>
              <a:gdLst>
                <a:gd name="T0" fmla="*/ 285 w 567"/>
                <a:gd name="T1" fmla="*/ 0 h 567"/>
                <a:gd name="T2" fmla="*/ 342 w 567"/>
                <a:gd name="T3" fmla="*/ 6 h 567"/>
                <a:gd name="T4" fmla="*/ 394 w 567"/>
                <a:gd name="T5" fmla="*/ 22 h 567"/>
                <a:gd name="T6" fmla="*/ 443 w 567"/>
                <a:gd name="T7" fmla="*/ 49 h 567"/>
                <a:gd name="T8" fmla="*/ 484 w 567"/>
                <a:gd name="T9" fmla="*/ 83 h 567"/>
                <a:gd name="T10" fmla="*/ 519 w 567"/>
                <a:gd name="T11" fmla="*/ 124 h 567"/>
                <a:gd name="T12" fmla="*/ 545 w 567"/>
                <a:gd name="T13" fmla="*/ 173 h 567"/>
                <a:gd name="T14" fmla="*/ 561 w 567"/>
                <a:gd name="T15" fmla="*/ 226 h 567"/>
                <a:gd name="T16" fmla="*/ 567 w 567"/>
                <a:gd name="T17" fmla="*/ 282 h 567"/>
                <a:gd name="T18" fmla="*/ 565 w 567"/>
                <a:gd name="T19" fmla="*/ 313 h 567"/>
                <a:gd name="T20" fmla="*/ 541 w 567"/>
                <a:gd name="T21" fmla="*/ 325 h 567"/>
                <a:gd name="T22" fmla="*/ 490 w 567"/>
                <a:gd name="T23" fmla="*/ 341 h 567"/>
                <a:gd name="T24" fmla="*/ 462 w 567"/>
                <a:gd name="T25" fmla="*/ 350 h 567"/>
                <a:gd name="T26" fmla="*/ 360 w 567"/>
                <a:gd name="T27" fmla="*/ 364 h 567"/>
                <a:gd name="T28" fmla="*/ 354 w 567"/>
                <a:gd name="T29" fmla="*/ 354 h 567"/>
                <a:gd name="T30" fmla="*/ 329 w 567"/>
                <a:gd name="T31" fmla="*/ 339 h 567"/>
                <a:gd name="T32" fmla="*/ 258 w 567"/>
                <a:gd name="T33" fmla="*/ 337 h 567"/>
                <a:gd name="T34" fmla="*/ 248 w 567"/>
                <a:gd name="T35" fmla="*/ 339 h 567"/>
                <a:gd name="T36" fmla="*/ 230 w 567"/>
                <a:gd name="T37" fmla="*/ 345 h 567"/>
                <a:gd name="T38" fmla="*/ 218 w 567"/>
                <a:gd name="T39" fmla="*/ 360 h 567"/>
                <a:gd name="T40" fmla="*/ 209 w 567"/>
                <a:gd name="T41" fmla="*/ 378 h 567"/>
                <a:gd name="T42" fmla="*/ 207 w 567"/>
                <a:gd name="T43" fmla="*/ 388 h 567"/>
                <a:gd name="T44" fmla="*/ 209 w 567"/>
                <a:gd name="T45" fmla="*/ 398 h 567"/>
                <a:gd name="T46" fmla="*/ 218 w 567"/>
                <a:gd name="T47" fmla="*/ 417 h 567"/>
                <a:gd name="T48" fmla="*/ 230 w 567"/>
                <a:gd name="T49" fmla="*/ 431 h 567"/>
                <a:gd name="T50" fmla="*/ 248 w 567"/>
                <a:gd name="T51" fmla="*/ 439 h 567"/>
                <a:gd name="T52" fmla="*/ 315 w 567"/>
                <a:gd name="T53" fmla="*/ 439 h 567"/>
                <a:gd name="T54" fmla="*/ 331 w 567"/>
                <a:gd name="T55" fmla="*/ 437 h 567"/>
                <a:gd name="T56" fmla="*/ 356 w 567"/>
                <a:gd name="T57" fmla="*/ 421 h 567"/>
                <a:gd name="T58" fmla="*/ 362 w 567"/>
                <a:gd name="T59" fmla="*/ 408 h 567"/>
                <a:gd name="T60" fmla="*/ 472 w 567"/>
                <a:gd name="T61" fmla="*/ 392 h 567"/>
                <a:gd name="T62" fmla="*/ 514 w 567"/>
                <a:gd name="T63" fmla="*/ 380 h 567"/>
                <a:gd name="T64" fmla="*/ 555 w 567"/>
                <a:gd name="T65" fmla="*/ 366 h 567"/>
                <a:gd name="T66" fmla="*/ 539 w 567"/>
                <a:gd name="T67" fmla="*/ 408 h 567"/>
                <a:gd name="T68" fmla="*/ 516 w 567"/>
                <a:gd name="T69" fmla="*/ 447 h 567"/>
                <a:gd name="T70" fmla="*/ 488 w 567"/>
                <a:gd name="T71" fmla="*/ 480 h 567"/>
                <a:gd name="T72" fmla="*/ 453 w 567"/>
                <a:gd name="T73" fmla="*/ 510 h 567"/>
                <a:gd name="T74" fmla="*/ 417 w 567"/>
                <a:gd name="T75" fmla="*/ 533 h 567"/>
                <a:gd name="T76" fmla="*/ 376 w 567"/>
                <a:gd name="T77" fmla="*/ 551 h 567"/>
                <a:gd name="T78" fmla="*/ 331 w 567"/>
                <a:gd name="T79" fmla="*/ 563 h 567"/>
                <a:gd name="T80" fmla="*/ 285 w 567"/>
                <a:gd name="T81" fmla="*/ 567 h 567"/>
                <a:gd name="T82" fmla="*/ 256 w 567"/>
                <a:gd name="T83" fmla="*/ 565 h 567"/>
                <a:gd name="T84" fmla="*/ 199 w 567"/>
                <a:gd name="T85" fmla="*/ 553 h 567"/>
                <a:gd name="T86" fmla="*/ 148 w 567"/>
                <a:gd name="T87" fmla="*/ 533 h 567"/>
                <a:gd name="T88" fmla="*/ 104 w 567"/>
                <a:gd name="T89" fmla="*/ 502 h 567"/>
                <a:gd name="T90" fmla="*/ 65 w 567"/>
                <a:gd name="T91" fmla="*/ 463 h 567"/>
                <a:gd name="T92" fmla="*/ 35 w 567"/>
                <a:gd name="T93" fmla="*/ 419 h 567"/>
                <a:gd name="T94" fmla="*/ 14 w 567"/>
                <a:gd name="T95" fmla="*/ 368 h 567"/>
                <a:gd name="T96" fmla="*/ 2 w 567"/>
                <a:gd name="T97" fmla="*/ 311 h 567"/>
                <a:gd name="T98" fmla="*/ 0 w 567"/>
                <a:gd name="T99" fmla="*/ 282 h 567"/>
                <a:gd name="T100" fmla="*/ 6 w 567"/>
                <a:gd name="T101" fmla="*/ 226 h 567"/>
                <a:gd name="T102" fmla="*/ 22 w 567"/>
                <a:gd name="T103" fmla="*/ 173 h 567"/>
                <a:gd name="T104" fmla="*/ 49 w 567"/>
                <a:gd name="T105" fmla="*/ 124 h 567"/>
                <a:gd name="T106" fmla="*/ 83 w 567"/>
                <a:gd name="T107" fmla="*/ 83 h 567"/>
                <a:gd name="T108" fmla="*/ 126 w 567"/>
                <a:gd name="T109" fmla="*/ 49 h 567"/>
                <a:gd name="T110" fmla="*/ 175 w 567"/>
                <a:gd name="T111" fmla="*/ 22 h 567"/>
                <a:gd name="T112" fmla="*/ 228 w 567"/>
                <a:gd name="T113" fmla="*/ 6 h 567"/>
                <a:gd name="T114" fmla="*/ 285 w 567"/>
                <a:gd name="T115" fmla="*/ 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67" h="567">
                  <a:moveTo>
                    <a:pt x="285" y="0"/>
                  </a:moveTo>
                  <a:lnTo>
                    <a:pt x="285" y="0"/>
                  </a:lnTo>
                  <a:lnTo>
                    <a:pt x="313" y="2"/>
                  </a:lnTo>
                  <a:lnTo>
                    <a:pt x="342" y="6"/>
                  </a:lnTo>
                  <a:lnTo>
                    <a:pt x="368" y="12"/>
                  </a:lnTo>
                  <a:lnTo>
                    <a:pt x="394" y="22"/>
                  </a:lnTo>
                  <a:lnTo>
                    <a:pt x="419" y="34"/>
                  </a:lnTo>
                  <a:lnTo>
                    <a:pt x="443" y="49"/>
                  </a:lnTo>
                  <a:lnTo>
                    <a:pt x="464" y="65"/>
                  </a:lnTo>
                  <a:lnTo>
                    <a:pt x="484" y="83"/>
                  </a:lnTo>
                  <a:lnTo>
                    <a:pt x="502" y="104"/>
                  </a:lnTo>
                  <a:lnTo>
                    <a:pt x="519" y="124"/>
                  </a:lnTo>
                  <a:lnTo>
                    <a:pt x="533" y="148"/>
                  </a:lnTo>
                  <a:lnTo>
                    <a:pt x="545" y="173"/>
                  </a:lnTo>
                  <a:lnTo>
                    <a:pt x="555" y="199"/>
                  </a:lnTo>
                  <a:lnTo>
                    <a:pt x="561" y="226"/>
                  </a:lnTo>
                  <a:lnTo>
                    <a:pt x="565" y="254"/>
                  </a:lnTo>
                  <a:lnTo>
                    <a:pt x="567" y="282"/>
                  </a:lnTo>
                  <a:lnTo>
                    <a:pt x="567" y="282"/>
                  </a:lnTo>
                  <a:lnTo>
                    <a:pt x="565" y="313"/>
                  </a:lnTo>
                  <a:lnTo>
                    <a:pt x="565" y="313"/>
                  </a:lnTo>
                  <a:lnTo>
                    <a:pt x="541" y="325"/>
                  </a:lnTo>
                  <a:lnTo>
                    <a:pt x="516" y="333"/>
                  </a:lnTo>
                  <a:lnTo>
                    <a:pt x="490" y="341"/>
                  </a:lnTo>
                  <a:lnTo>
                    <a:pt x="462" y="350"/>
                  </a:lnTo>
                  <a:lnTo>
                    <a:pt x="462" y="350"/>
                  </a:lnTo>
                  <a:lnTo>
                    <a:pt x="413" y="358"/>
                  </a:lnTo>
                  <a:lnTo>
                    <a:pt x="360" y="364"/>
                  </a:lnTo>
                  <a:lnTo>
                    <a:pt x="360" y="364"/>
                  </a:lnTo>
                  <a:lnTo>
                    <a:pt x="354" y="354"/>
                  </a:lnTo>
                  <a:lnTo>
                    <a:pt x="342" y="345"/>
                  </a:lnTo>
                  <a:lnTo>
                    <a:pt x="329" y="339"/>
                  </a:lnTo>
                  <a:lnTo>
                    <a:pt x="315" y="337"/>
                  </a:lnTo>
                  <a:lnTo>
                    <a:pt x="258" y="337"/>
                  </a:lnTo>
                  <a:lnTo>
                    <a:pt x="258" y="337"/>
                  </a:lnTo>
                  <a:lnTo>
                    <a:pt x="248" y="339"/>
                  </a:lnTo>
                  <a:lnTo>
                    <a:pt x="240" y="341"/>
                  </a:lnTo>
                  <a:lnTo>
                    <a:pt x="230" y="345"/>
                  </a:lnTo>
                  <a:lnTo>
                    <a:pt x="224" y="354"/>
                  </a:lnTo>
                  <a:lnTo>
                    <a:pt x="218" y="360"/>
                  </a:lnTo>
                  <a:lnTo>
                    <a:pt x="211" y="368"/>
                  </a:lnTo>
                  <a:lnTo>
                    <a:pt x="209" y="378"/>
                  </a:lnTo>
                  <a:lnTo>
                    <a:pt x="207" y="388"/>
                  </a:lnTo>
                  <a:lnTo>
                    <a:pt x="207" y="388"/>
                  </a:lnTo>
                  <a:lnTo>
                    <a:pt x="207" y="388"/>
                  </a:lnTo>
                  <a:lnTo>
                    <a:pt x="209" y="398"/>
                  </a:lnTo>
                  <a:lnTo>
                    <a:pt x="211" y="408"/>
                  </a:lnTo>
                  <a:lnTo>
                    <a:pt x="218" y="417"/>
                  </a:lnTo>
                  <a:lnTo>
                    <a:pt x="224" y="425"/>
                  </a:lnTo>
                  <a:lnTo>
                    <a:pt x="230" y="431"/>
                  </a:lnTo>
                  <a:lnTo>
                    <a:pt x="240" y="435"/>
                  </a:lnTo>
                  <a:lnTo>
                    <a:pt x="248" y="439"/>
                  </a:lnTo>
                  <a:lnTo>
                    <a:pt x="258" y="439"/>
                  </a:lnTo>
                  <a:lnTo>
                    <a:pt x="315" y="439"/>
                  </a:lnTo>
                  <a:lnTo>
                    <a:pt x="315" y="439"/>
                  </a:lnTo>
                  <a:lnTo>
                    <a:pt x="331" y="437"/>
                  </a:lnTo>
                  <a:lnTo>
                    <a:pt x="344" y="431"/>
                  </a:lnTo>
                  <a:lnTo>
                    <a:pt x="356" y="421"/>
                  </a:lnTo>
                  <a:lnTo>
                    <a:pt x="362" y="408"/>
                  </a:lnTo>
                  <a:lnTo>
                    <a:pt x="362" y="408"/>
                  </a:lnTo>
                  <a:lnTo>
                    <a:pt x="419" y="402"/>
                  </a:lnTo>
                  <a:lnTo>
                    <a:pt x="472" y="392"/>
                  </a:lnTo>
                  <a:lnTo>
                    <a:pt x="472" y="392"/>
                  </a:lnTo>
                  <a:lnTo>
                    <a:pt x="514" y="380"/>
                  </a:lnTo>
                  <a:lnTo>
                    <a:pt x="555" y="366"/>
                  </a:lnTo>
                  <a:lnTo>
                    <a:pt x="555" y="366"/>
                  </a:lnTo>
                  <a:lnTo>
                    <a:pt x="547" y="388"/>
                  </a:lnTo>
                  <a:lnTo>
                    <a:pt x="539" y="408"/>
                  </a:lnTo>
                  <a:lnTo>
                    <a:pt x="527" y="427"/>
                  </a:lnTo>
                  <a:lnTo>
                    <a:pt x="516" y="447"/>
                  </a:lnTo>
                  <a:lnTo>
                    <a:pt x="502" y="463"/>
                  </a:lnTo>
                  <a:lnTo>
                    <a:pt x="488" y="480"/>
                  </a:lnTo>
                  <a:lnTo>
                    <a:pt x="472" y="496"/>
                  </a:lnTo>
                  <a:lnTo>
                    <a:pt x="453" y="510"/>
                  </a:lnTo>
                  <a:lnTo>
                    <a:pt x="435" y="522"/>
                  </a:lnTo>
                  <a:lnTo>
                    <a:pt x="417" y="533"/>
                  </a:lnTo>
                  <a:lnTo>
                    <a:pt x="397" y="543"/>
                  </a:lnTo>
                  <a:lnTo>
                    <a:pt x="376" y="551"/>
                  </a:lnTo>
                  <a:lnTo>
                    <a:pt x="354" y="557"/>
                  </a:lnTo>
                  <a:lnTo>
                    <a:pt x="331" y="563"/>
                  </a:lnTo>
                  <a:lnTo>
                    <a:pt x="307" y="565"/>
                  </a:lnTo>
                  <a:lnTo>
                    <a:pt x="285" y="567"/>
                  </a:lnTo>
                  <a:lnTo>
                    <a:pt x="285" y="567"/>
                  </a:lnTo>
                  <a:lnTo>
                    <a:pt x="256" y="565"/>
                  </a:lnTo>
                  <a:lnTo>
                    <a:pt x="228" y="561"/>
                  </a:lnTo>
                  <a:lnTo>
                    <a:pt x="199" y="553"/>
                  </a:lnTo>
                  <a:lnTo>
                    <a:pt x="175" y="545"/>
                  </a:lnTo>
                  <a:lnTo>
                    <a:pt x="148" y="533"/>
                  </a:lnTo>
                  <a:lnTo>
                    <a:pt x="126" y="518"/>
                  </a:lnTo>
                  <a:lnTo>
                    <a:pt x="104" y="502"/>
                  </a:lnTo>
                  <a:lnTo>
                    <a:pt x="83" y="484"/>
                  </a:lnTo>
                  <a:lnTo>
                    <a:pt x="65" y="463"/>
                  </a:lnTo>
                  <a:lnTo>
                    <a:pt x="49" y="441"/>
                  </a:lnTo>
                  <a:lnTo>
                    <a:pt x="35" y="419"/>
                  </a:lnTo>
                  <a:lnTo>
                    <a:pt x="22" y="392"/>
                  </a:lnTo>
                  <a:lnTo>
                    <a:pt x="14" y="368"/>
                  </a:lnTo>
                  <a:lnTo>
                    <a:pt x="6" y="339"/>
                  </a:lnTo>
                  <a:lnTo>
                    <a:pt x="2" y="311"/>
                  </a:lnTo>
                  <a:lnTo>
                    <a:pt x="0" y="282"/>
                  </a:lnTo>
                  <a:lnTo>
                    <a:pt x="0" y="282"/>
                  </a:lnTo>
                  <a:lnTo>
                    <a:pt x="2" y="254"/>
                  </a:lnTo>
                  <a:lnTo>
                    <a:pt x="6" y="226"/>
                  </a:lnTo>
                  <a:lnTo>
                    <a:pt x="14" y="199"/>
                  </a:lnTo>
                  <a:lnTo>
                    <a:pt x="22" y="173"/>
                  </a:lnTo>
                  <a:lnTo>
                    <a:pt x="35" y="148"/>
                  </a:lnTo>
                  <a:lnTo>
                    <a:pt x="49" y="124"/>
                  </a:lnTo>
                  <a:lnTo>
                    <a:pt x="65" y="104"/>
                  </a:lnTo>
                  <a:lnTo>
                    <a:pt x="83" y="83"/>
                  </a:lnTo>
                  <a:lnTo>
                    <a:pt x="104" y="65"/>
                  </a:lnTo>
                  <a:lnTo>
                    <a:pt x="126" y="49"/>
                  </a:lnTo>
                  <a:lnTo>
                    <a:pt x="148" y="34"/>
                  </a:lnTo>
                  <a:lnTo>
                    <a:pt x="175" y="22"/>
                  </a:lnTo>
                  <a:lnTo>
                    <a:pt x="199" y="12"/>
                  </a:lnTo>
                  <a:lnTo>
                    <a:pt x="228" y="6"/>
                  </a:lnTo>
                  <a:lnTo>
                    <a:pt x="256" y="2"/>
                  </a:lnTo>
                  <a:lnTo>
                    <a:pt x="285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604838" y="2894013"/>
              <a:ext cx="1481137" cy="806450"/>
            </a:xfrm>
            <a:custGeom>
              <a:avLst/>
              <a:gdLst>
                <a:gd name="T0" fmla="*/ 468 w 933"/>
                <a:gd name="T1" fmla="*/ 0 h 508"/>
                <a:gd name="T2" fmla="*/ 384 w 933"/>
                <a:gd name="T3" fmla="*/ 8 h 508"/>
                <a:gd name="T4" fmla="*/ 307 w 933"/>
                <a:gd name="T5" fmla="*/ 32 h 508"/>
                <a:gd name="T6" fmla="*/ 238 w 933"/>
                <a:gd name="T7" fmla="*/ 69 h 508"/>
                <a:gd name="T8" fmla="*/ 177 w 933"/>
                <a:gd name="T9" fmla="*/ 120 h 508"/>
                <a:gd name="T10" fmla="*/ 161 w 933"/>
                <a:gd name="T11" fmla="*/ 138 h 508"/>
                <a:gd name="T12" fmla="*/ 128 w 933"/>
                <a:gd name="T13" fmla="*/ 177 h 508"/>
                <a:gd name="T14" fmla="*/ 104 w 933"/>
                <a:gd name="T15" fmla="*/ 221 h 508"/>
                <a:gd name="T16" fmla="*/ 81 w 933"/>
                <a:gd name="T17" fmla="*/ 268 h 508"/>
                <a:gd name="T18" fmla="*/ 59 w 933"/>
                <a:gd name="T19" fmla="*/ 293 h 508"/>
                <a:gd name="T20" fmla="*/ 47 w 933"/>
                <a:gd name="T21" fmla="*/ 295 h 508"/>
                <a:gd name="T22" fmla="*/ 26 w 933"/>
                <a:gd name="T23" fmla="*/ 303 h 508"/>
                <a:gd name="T24" fmla="*/ 10 w 933"/>
                <a:gd name="T25" fmla="*/ 319 h 508"/>
                <a:gd name="T26" fmla="*/ 0 w 933"/>
                <a:gd name="T27" fmla="*/ 341 h 508"/>
                <a:gd name="T28" fmla="*/ 0 w 933"/>
                <a:gd name="T29" fmla="*/ 447 h 508"/>
                <a:gd name="T30" fmla="*/ 0 w 933"/>
                <a:gd name="T31" fmla="*/ 459 h 508"/>
                <a:gd name="T32" fmla="*/ 10 w 933"/>
                <a:gd name="T33" fmla="*/ 482 h 508"/>
                <a:gd name="T34" fmla="*/ 26 w 933"/>
                <a:gd name="T35" fmla="*/ 498 h 508"/>
                <a:gd name="T36" fmla="*/ 47 w 933"/>
                <a:gd name="T37" fmla="*/ 506 h 508"/>
                <a:gd name="T38" fmla="*/ 138 w 933"/>
                <a:gd name="T39" fmla="*/ 508 h 508"/>
                <a:gd name="T40" fmla="*/ 138 w 933"/>
                <a:gd name="T41" fmla="*/ 301 h 508"/>
                <a:gd name="T42" fmla="*/ 173 w 933"/>
                <a:gd name="T43" fmla="*/ 227 h 508"/>
                <a:gd name="T44" fmla="*/ 222 w 933"/>
                <a:gd name="T45" fmla="*/ 164 h 508"/>
                <a:gd name="T46" fmla="*/ 248 w 933"/>
                <a:gd name="T47" fmla="*/ 142 h 508"/>
                <a:gd name="T48" fmla="*/ 303 w 933"/>
                <a:gd name="T49" fmla="*/ 105 h 508"/>
                <a:gd name="T50" fmla="*/ 364 w 933"/>
                <a:gd name="T51" fmla="*/ 79 h 508"/>
                <a:gd name="T52" fmla="*/ 431 w 933"/>
                <a:gd name="T53" fmla="*/ 65 h 508"/>
                <a:gd name="T54" fmla="*/ 468 w 933"/>
                <a:gd name="T55" fmla="*/ 63 h 508"/>
                <a:gd name="T56" fmla="*/ 537 w 933"/>
                <a:gd name="T57" fmla="*/ 71 h 508"/>
                <a:gd name="T58" fmla="*/ 602 w 933"/>
                <a:gd name="T59" fmla="*/ 91 h 508"/>
                <a:gd name="T60" fmla="*/ 661 w 933"/>
                <a:gd name="T61" fmla="*/ 122 h 508"/>
                <a:gd name="T62" fmla="*/ 712 w 933"/>
                <a:gd name="T63" fmla="*/ 164 h 508"/>
                <a:gd name="T64" fmla="*/ 738 w 933"/>
                <a:gd name="T65" fmla="*/ 193 h 508"/>
                <a:gd name="T66" fmla="*/ 779 w 933"/>
                <a:gd name="T67" fmla="*/ 258 h 508"/>
                <a:gd name="T68" fmla="*/ 795 w 933"/>
                <a:gd name="T69" fmla="*/ 508 h 508"/>
                <a:gd name="T70" fmla="*/ 872 w 933"/>
                <a:gd name="T71" fmla="*/ 508 h 508"/>
                <a:gd name="T72" fmla="*/ 897 w 933"/>
                <a:gd name="T73" fmla="*/ 502 h 508"/>
                <a:gd name="T74" fmla="*/ 915 w 933"/>
                <a:gd name="T75" fmla="*/ 490 h 508"/>
                <a:gd name="T76" fmla="*/ 929 w 933"/>
                <a:gd name="T77" fmla="*/ 471 h 508"/>
                <a:gd name="T78" fmla="*/ 933 w 933"/>
                <a:gd name="T79" fmla="*/ 447 h 508"/>
                <a:gd name="T80" fmla="*/ 933 w 933"/>
                <a:gd name="T81" fmla="*/ 354 h 508"/>
                <a:gd name="T82" fmla="*/ 929 w 933"/>
                <a:gd name="T83" fmla="*/ 329 h 508"/>
                <a:gd name="T84" fmla="*/ 915 w 933"/>
                <a:gd name="T85" fmla="*/ 311 h 508"/>
                <a:gd name="T86" fmla="*/ 897 w 933"/>
                <a:gd name="T87" fmla="*/ 297 h 508"/>
                <a:gd name="T88" fmla="*/ 872 w 933"/>
                <a:gd name="T89" fmla="*/ 293 h 508"/>
                <a:gd name="T90" fmla="*/ 860 w 933"/>
                <a:gd name="T91" fmla="*/ 293 h 508"/>
                <a:gd name="T92" fmla="*/ 844 w 933"/>
                <a:gd name="T93" fmla="*/ 244 h 508"/>
                <a:gd name="T94" fmla="*/ 820 w 933"/>
                <a:gd name="T95" fmla="*/ 199 h 508"/>
                <a:gd name="T96" fmla="*/ 791 w 933"/>
                <a:gd name="T97" fmla="*/ 156 h 508"/>
                <a:gd name="T98" fmla="*/ 758 w 933"/>
                <a:gd name="T99" fmla="*/ 120 h 508"/>
                <a:gd name="T100" fmla="*/ 728 w 933"/>
                <a:gd name="T101" fmla="*/ 93 h 508"/>
                <a:gd name="T102" fmla="*/ 663 w 933"/>
                <a:gd name="T103" fmla="*/ 49 h 508"/>
                <a:gd name="T104" fmla="*/ 590 w 933"/>
                <a:gd name="T105" fmla="*/ 18 h 508"/>
                <a:gd name="T106" fmla="*/ 510 w 933"/>
                <a:gd name="T107" fmla="*/ 2 h 508"/>
                <a:gd name="T108" fmla="*/ 468 w 933"/>
                <a:gd name="T109" fmla="*/ 0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33" h="508">
                  <a:moveTo>
                    <a:pt x="468" y="0"/>
                  </a:moveTo>
                  <a:lnTo>
                    <a:pt x="468" y="0"/>
                  </a:lnTo>
                  <a:lnTo>
                    <a:pt x="425" y="2"/>
                  </a:lnTo>
                  <a:lnTo>
                    <a:pt x="384" y="8"/>
                  </a:lnTo>
                  <a:lnTo>
                    <a:pt x="346" y="18"/>
                  </a:lnTo>
                  <a:lnTo>
                    <a:pt x="307" y="32"/>
                  </a:lnTo>
                  <a:lnTo>
                    <a:pt x="272" y="49"/>
                  </a:lnTo>
                  <a:lnTo>
                    <a:pt x="238" y="69"/>
                  </a:lnTo>
                  <a:lnTo>
                    <a:pt x="207" y="93"/>
                  </a:lnTo>
                  <a:lnTo>
                    <a:pt x="177" y="120"/>
                  </a:lnTo>
                  <a:lnTo>
                    <a:pt x="177" y="120"/>
                  </a:lnTo>
                  <a:lnTo>
                    <a:pt x="161" y="138"/>
                  </a:lnTo>
                  <a:lnTo>
                    <a:pt x="144" y="156"/>
                  </a:lnTo>
                  <a:lnTo>
                    <a:pt x="128" y="177"/>
                  </a:lnTo>
                  <a:lnTo>
                    <a:pt x="116" y="199"/>
                  </a:lnTo>
                  <a:lnTo>
                    <a:pt x="104" y="221"/>
                  </a:lnTo>
                  <a:lnTo>
                    <a:pt x="92" y="244"/>
                  </a:lnTo>
                  <a:lnTo>
                    <a:pt x="81" y="268"/>
                  </a:lnTo>
                  <a:lnTo>
                    <a:pt x="73" y="293"/>
                  </a:lnTo>
                  <a:lnTo>
                    <a:pt x="59" y="293"/>
                  </a:lnTo>
                  <a:lnTo>
                    <a:pt x="59" y="293"/>
                  </a:lnTo>
                  <a:lnTo>
                    <a:pt x="47" y="295"/>
                  </a:lnTo>
                  <a:lnTo>
                    <a:pt x="37" y="297"/>
                  </a:lnTo>
                  <a:lnTo>
                    <a:pt x="26" y="303"/>
                  </a:lnTo>
                  <a:lnTo>
                    <a:pt x="16" y="311"/>
                  </a:lnTo>
                  <a:lnTo>
                    <a:pt x="10" y="319"/>
                  </a:lnTo>
                  <a:lnTo>
                    <a:pt x="4" y="329"/>
                  </a:lnTo>
                  <a:lnTo>
                    <a:pt x="0" y="341"/>
                  </a:lnTo>
                  <a:lnTo>
                    <a:pt x="0" y="354"/>
                  </a:lnTo>
                  <a:lnTo>
                    <a:pt x="0" y="447"/>
                  </a:lnTo>
                  <a:lnTo>
                    <a:pt x="0" y="447"/>
                  </a:lnTo>
                  <a:lnTo>
                    <a:pt x="0" y="459"/>
                  </a:lnTo>
                  <a:lnTo>
                    <a:pt x="4" y="471"/>
                  </a:lnTo>
                  <a:lnTo>
                    <a:pt x="10" y="482"/>
                  </a:lnTo>
                  <a:lnTo>
                    <a:pt x="16" y="490"/>
                  </a:lnTo>
                  <a:lnTo>
                    <a:pt x="26" y="498"/>
                  </a:lnTo>
                  <a:lnTo>
                    <a:pt x="37" y="502"/>
                  </a:lnTo>
                  <a:lnTo>
                    <a:pt x="47" y="506"/>
                  </a:lnTo>
                  <a:lnTo>
                    <a:pt x="59" y="508"/>
                  </a:lnTo>
                  <a:lnTo>
                    <a:pt x="138" y="508"/>
                  </a:lnTo>
                  <a:lnTo>
                    <a:pt x="138" y="301"/>
                  </a:lnTo>
                  <a:lnTo>
                    <a:pt x="138" y="301"/>
                  </a:lnTo>
                  <a:lnTo>
                    <a:pt x="155" y="262"/>
                  </a:lnTo>
                  <a:lnTo>
                    <a:pt x="173" y="227"/>
                  </a:lnTo>
                  <a:lnTo>
                    <a:pt x="195" y="195"/>
                  </a:lnTo>
                  <a:lnTo>
                    <a:pt x="222" y="164"/>
                  </a:lnTo>
                  <a:lnTo>
                    <a:pt x="222" y="164"/>
                  </a:lnTo>
                  <a:lnTo>
                    <a:pt x="248" y="142"/>
                  </a:lnTo>
                  <a:lnTo>
                    <a:pt x="275" y="122"/>
                  </a:lnTo>
                  <a:lnTo>
                    <a:pt x="303" y="105"/>
                  </a:lnTo>
                  <a:lnTo>
                    <a:pt x="333" y="91"/>
                  </a:lnTo>
                  <a:lnTo>
                    <a:pt x="364" y="79"/>
                  </a:lnTo>
                  <a:lnTo>
                    <a:pt x="399" y="71"/>
                  </a:lnTo>
                  <a:lnTo>
                    <a:pt x="431" y="65"/>
                  </a:lnTo>
                  <a:lnTo>
                    <a:pt x="468" y="63"/>
                  </a:lnTo>
                  <a:lnTo>
                    <a:pt x="468" y="63"/>
                  </a:lnTo>
                  <a:lnTo>
                    <a:pt x="502" y="65"/>
                  </a:lnTo>
                  <a:lnTo>
                    <a:pt x="537" y="71"/>
                  </a:lnTo>
                  <a:lnTo>
                    <a:pt x="571" y="79"/>
                  </a:lnTo>
                  <a:lnTo>
                    <a:pt x="602" y="91"/>
                  </a:lnTo>
                  <a:lnTo>
                    <a:pt x="632" y="105"/>
                  </a:lnTo>
                  <a:lnTo>
                    <a:pt x="661" y="122"/>
                  </a:lnTo>
                  <a:lnTo>
                    <a:pt x="687" y="142"/>
                  </a:lnTo>
                  <a:lnTo>
                    <a:pt x="712" y="164"/>
                  </a:lnTo>
                  <a:lnTo>
                    <a:pt x="712" y="164"/>
                  </a:lnTo>
                  <a:lnTo>
                    <a:pt x="738" y="193"/>
                  </a:lnTo>
                  <a:lnTo>
                    <a:pt x="761" y="223"/>
                  </a:lnTo>
                  <a:lnTo>
                    <a:pt x="779" y="258"/>
                  </a:lnTo>
                  <a:lnTo>
                    <a:pt x="795" y="295"/>
                  </a:lnTo>
                  <a:lnTo>
                    <a:pt x="795" y="508"/>
                  </a:lnTo>
                  <a:lnTo>
                    <a:pt x="872" y="508"/>
                  </a:lnTo>
                  <a:lnTo>
                    <a:pt x="872" y="508"/>
                  </a:lnTo>
                  <a:lnTo>
                    <a:pt x="885" y="506"/>
                  </a:lnTo>
                  <a:lnTo>
                    <a:pt x="897" y="502"/>
                  </a:lnTo>
                  <a:lnTo>
                    <a:pt x="907" y="498"/>
                  </a:lnTo>
                  <a:lnTo>
                    <a:pt x="915" y="490"/>
                  </a:lnTo>
                  <a:lnTo>
                    <a:pt x="923" y="482"/>
                  </a:lnTo>
                  <a:lnTo>
                    <a:pt x="929" y="471"/>
                  </a:lnTo>
                  <a:lnTo>
                    <a:pt x="931" y="459"/>
                  </a:lnTo>
                  <a:lnTo>
                    <a:pt x="933" y="447"/>
                  </a:lnTo>
                  <a:lnTo>
                    <a:pt x="933" y="354"/>
                  </a:lnTo>
                  <a:lnTo>
                    <a:pt x="933" y="354"/>
                  </a:lnTo>
                  <a:lnTo>
                    <a:pt x="931" y="341"/>
                  </a:lnTo>
                  <a:lnTo>
                    <a:pt x="929" y="329"/>
                  </a:lnTo>
                  <a:lnTo>
                    <a:pt x="923" y="319"/>
                  </a:lnTo>
                  <a:lnTo>
                    <a:pt x="915" y="311"/>
                  </a:lnTo>
                  <a:lnTo>
                    <a:pt x="907" y="303"/>
                  </a:lnTo>
                  <a:lnTo>
                    <a:pt x="897" y="297"/>
                  </a:lnTo>
                  <a:lnTo>
                    <a:pt x="885" y="295"/>
                  </a:lnTo>
                  <a:lnTo>
                    <a:pt x="872" y="293"/>
                  </a:lnTo>
                  <a:lnTo>
                    <a:pt x="860" y="293"/>
                  </a:lnTo>
                  <a:lnTo>
                    <a:pt x="860" y="293"/>
                  </a:lnTo>
                  <a:lnTo>
                    <a:pt x="852" y="268"/>
                  </a:lnTo>
                  <a:lnTo>
                    <a:pt x="844" y="244"/>
                  </a:lnTo>
                  <a:lnTo>
                    <a:pt x="832" y="221"/>
                  </a:lnTo>
                  <a:lnTo>
                    <a:pt x="820" y="199"/>
                  </a:lnTo>
                  <a:lnTo>
                    <a:pt x="805" y="177"/>
                  </a:lnTo>
                  <a:lnTo>
                    <a:pt x="791" y="156"/>
                  </a:lnTo>
                  <a:lnTo>
                    <a:pt x="775" y="138"/>
                  </a:lnTo>
                  <a:lnTo>
                    <a:pt x="758" y="120"/>
                  </a:lnTo>
                  <a:lnTo>
                    <a:pt x="758" y="120"/>
                  </a:lnTo>
                  <a:lnTo>
                    <a:pt x="728" y="93"/>
                  </a:lnTo>
                  <a:lnTo>
                    <a:pt x="697" y="69"/>
                  </a:lnTo>
                  <a:lnTo>
                    <a:pt x="663" y="49"/>
                  </a:lnTo>
                  <a:lnTo>
                    <a:pt x="626" y="32"/>
                  </a:lnTo>
                  <a:lnTo>
                    <a:pt x="590" y="18"/>
                  </a:lnTo>
                  <a:lnTo>
                    <a:pt x="551" y="8"/>
                  </a:lnTo>
                  <a:lnTo>
                    <a:pt x="510" y="2"/>
                  </a:lnTo>
                  <a:lnTo>
                    <a:pt x="468" y="0"/>
                  </a:lnTo>
                  <a:lnTo>
                    <a:pt x="468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604838" y="5124450"/>
            <a:ext cx="1481137" cy="1484313"/>
            <a:chOff x="604838" y="5124450"/>
            <a:chExt cx="1481137" cy="1484313"/>
          </a:xfrm>
        </p:grpSpPr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169988" y="6124575"/>
              <a:ext cx="915987" cy="484188"/>
            </a:xfrm>
            <a:custGeom>
              <a:avLst/>
              <a:gdLst>
                <a:gd name="T0" fmla="*/ 480 w 577"/>
                <a:gd name="T1" fmla="*/ 6 h 305"/>
                <a:gd name="T2" fmla="*/ 394 w 577"/>
                <a:gd name="T3" fmla="*/ 0 h 305"/>
                <a:gd name="T4" fmla="*/ 392 w 577"/>
                <a:gd name="T5" fmla="*/ 53 h 305"/>
                <a:gd name="T6" fmla="*/ 382 w 577"/>
                <a:gd name="T7" fmla="*/ 142 h 305"/>
                <a:gd name="T8" fmla="*/ 364 w 577"/>
                <a:gd name="T9" fmla="*/ 211 h 305"/>
                <a:gd name="T10" fmla="*/ 344 w 577"/>
                <a:gd name="T11" fmla="*/ 246 h 305"/>
                <a:gd name="T12" fmla="*/ 327 w 577"/>
                <a:gd name="T13" fmla="*/ 262 h 305"/>
                <a:gd name="T14" fmla="*/ 317 w 577"/>
                <a:gd name="T15" fmla="*/ 112 h 305"/>
                <a:gd name="T16" fmla="*/ 325 w 577"/>
                <a:gd name="T17" fmla="*/ 108 h 305"/>
                <a:gd name="T18" fmla="*/ 335 w 577"/>
                <a:gd name="T19" fmla="*/ 96 h 305"/>
                <a:gd name="T20" fmla="*/ 337 w 577"/>
                <a:gd name="T21" fmla="*/ 65 h 305"/>
                <a:gd name="T22" fmla="*/ 335 w 577"/>
                <a:gd name="T23" fmla="*/ 55 h 305"/>
                <a:gd name="T24" fmla="*/ 323 w 577"/>
                <a:gd name="T25" fmla="*/ 43 h 305"/>
                <a:gd name="T26" fmla="*/ 262 w 577"/>
                <a:gd name="T27" fmla="*/ 41 h 305"/>
                <a:gd name="T28" fmla="*/ 254 w 577"/>
                <a:gd name="T29" fmla="*/ 43 h 305"/>
                <a:gd name="T30" fmla="*/ 242 w 577"/>
                <a:gd name="T31" fmla="*/ 55 h 305"/>
                <a:gd name="T32" fmla="*/ 240 w 577"/>
                <a:gd name="T33" fmla="*/ 87 h 305"/>
                <a:gd name="T34" fmla="*/ 240 w 577"/>
                <a:gd name="T35" fmla="*/ 96 h 305"/>
                <a:gd name="T36" fmla="*/ 252 w 577"/>
                <a:gd name="T37" fmla="*/ 108 h 305"/>
                <a:gd name="T38" fmla="*/ 260 w 577"/>
                <a:gd name="T39" fmla="*/ 268 h 305"/>
                <a:gd name="T40" fmla="*/ 250 w 577"/>
                <a:gd name="T41" fmla="*/ 262 h 305"/>
                <a:gd name="T42" fmla="*/ 234 w 577"/>
                <a:gd name="T43" fmla="*/ 246 h 305"/>
                <a:gd name="T44" fmla="*/ 213 w 577"/>
                <a:gd name="T45" fmla="*/ 211 h 305"/>
                <a:gd name="T46" fmla="*/ 195 w 577"/>
                <a:gd name="T47" fmla="*/ 142 h 305"/>
                <a:gd name="T48" fmla="*/ 185 w 577"/>
                <a:gd name="T49" fmla="*/ 53 h 305"/>
                <a:gd name="T50" fmla="*/ 183 w 577"/>
                <a:gd name="T51" fmla="*/ 0 h 305"/>
                <a:gd name="T52" fmla="*/ 97 w 577"/>
                <a:gd name="T53" fmla="*/ 6 h 305"/>
                <a:gd name="T54" fmla="*/ 77 w 577"/>
                <a:gd name="T55" fmla="*/ 8 h 305"/>
                <a:gd name="T56" fmla="*/ 43 w 577"/>
                <a:gd name="T57" fmla="*/ 22 h 305"/>
                <a:gd name="T58" fmla="*/ 16 w 577"/>
                <a:gd name="T59" fmla="*/ 49 h 305"/>
                <a:gd name="T60" fmla="*/ 2 w 577"/>
                <a:gd name="T61" fmla="*/ 83 h 305"/>
                <a:gd name="T62" fmla="*/ 0 w 577"/>
                <a:gd name="T63" fmla="*/ 226 h 305"/>
                <a:gd name="T64" fmla="*/ 2 w 577"/>
                <a:gd name="T65" fmla="*/ 236 h 305"/>
                <a:gd name="T66" fmla="*/ 14 w 577"/>
                <a:gd name="T67" fmla="*/ 254 h 305"/>
                <a:gd name="T68" fmla="*/ 39 w 577"/>
                <a:gd name="T69" fmla="*/ 268 h 305"/>
                <a:gd name="T70" fmla="*/ 93 w 577"/>
                <a:gd name="T71" fmla="*/ 285 h 305"/>
                <a:gd name="T72" fmla="*/ 187 w 577"/>
                <a:gd name="T73" fmla="*/ 299 h 305"/>
                <a:gd name="T74" fmla="*/ 293 w 577"/>
                <a:gd name="T75" fmla="*/ 305 h 305"/>
                <a:gd name="T76" fmla="*/ 344 w 577"/>
                <a:gd name="T77" fmla="*/ 303 h 305"/>
                <a:gd name="T78" fmla="*/ 443 w 577"/>
                <a:gd name="T79" fmla="*/ 293 h 305"/>
                <a:gd name="T80" fmla="*/ 525 w 577"/>
                <a:gd name="T81" fmla="*/ 275 h 305"/>
                <a:gd name="T82" fmla="*/ 551 w 577"/>
                <a:gd name="T83" fmla="*/ 260 h 305"/>
                <a:gd name="T84" fmla="*/ 569 w 577"/>
                <a:gd name="T85" fmla="*/ 246 h 305"/>
                <a:gd name="T86" fmla="*/ 577 w 577"/>
                <a:gd name="T87" fmla="*/ 226 h 305"/>
                <a:gd name="T88" fmla="*/ 577 w 577"/>
                <a:gd name="T89" fmla="*/ 104 h 305"/>
                <a:gd name="T90" fmla="*/ 569 w 577"/>
                <a:gd name="T91" fmla="*/ 65 h 305"/>
                <a:gd name="T92" fmla="*/ 549 w 577"/>
                <a:gd name="T93" fmla="*/ 35 h 305"/>
                <a:gd name="T94" fmla="*/ 516 w 577"/>
                <a:gd name="T95" fmla="*/ 14 h 305"/>
                <a:gd name="T96" fmla="*/ 480 w 577"/>
                <a:gd name="T97" fmla="*/ 6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7" h="305">
                  <a:moveTo>
                    <a:pt x="480" y="6"/>
                  </a:moveTo>
                  <a:lnTo>
                    <a:pt x="480" y="6"/>
                  </a:lnTo>
                  <a:lnTo>
                    <a:pt x="455" y="4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392" y="53"/>
                  </a:lnTo>
                  <a:lnTo>
                    <a:pt x="388" y="102"/>
                  </a:lnTo>
                  <a:lnTo>
                    <a:pt x="382" y="142"/>
                  </a:lnTo>
                  <a:lnTo>
                    <a:pt x="374" y="181"/>
                  </a:lnTo>
                  <a:lnTo>
                    <a:pt x="364" y="211"/>
                  </a:lnTo>
                  <a:lnTo>
                    <a:pt x="350" y="236"/>
                  </a:lnTo>
                  <a:lnTo>
                    <a:pt x="344" y="246"/>
                  </a:lnTo>
                  <a:lnTo>
                    <a:pt x="335" y="256"/>
                  </a:lnTo>
                  <a:lnTo>
                    <a:pt x="327" y="262"/>
                  </a:lnTo>
                  <a:lnTo>
                    <a:pt x="317" y="268"/>
                  </a:lnTo>
                  <a:lnTo>
                    <a:pt x="317" y="112"/>
                  </a:lnTo>
                  <a:lnTo>
                    <a:pt x="317" y="112"/>
                  </a:lnTo>
                  <a:lnTo>
                    <a:pt x="325" y="108"/>
                  </a:lnTo>
                  <a:lnTo>
                    <a:pt x="331" y="104"/>
                  </a:lnTo>
                  <a:lnTo>
                    <a:pt x="335" y="96"/>
                  </a:lnTo>
                  <a:lnTo>
                    <a:pt x="337" y="87"/>
                  </a:lnTo>
                  <a:lnTo>
                    <a:pt x="337" y="65"/>
                  </a:lnTo>
                  <a:lnTo>
                    <a:pt x="337" y="65"/>
                  </a:lnTo>
                  <a:lnTo>
                    <a:pt x="335" y="55"/>
                  </a:lnTo>
                  <a:lnTo>
                    <a:pt x="331" y="49"/>
                  </a:lnTo>
                  <a:lnTo>
                    <a:pt x="323" y="43"/>
                  </a:lnTo>
                  <a:lnTo>
                    <a:pt x="315" y="41"/>
                  </a:lnTo>
                  <a:lnTo>
                    <a:pt x="262" y="41"/>
                  </a:lnTo>
                  <a:lnTo>
                    <a:pt x="262" y="41"/>
                  </a:lnTo>
                  <a:lnTo>
                    <a:pt x="254" y="43"/>
                  </a:lnTo>
                  <a:lnTo>
                    <a:pt x="246" y="49"/>
                  </a:lnTo>
                  <a:lnTo>
                    <a:pt x="242" y="55"/>
                  </a:lnTo>
                  <a:lnTo>
                    <a:pt x="240" y="65"/>
                  </a:lnTo>
                  <a:lnTo>
                    <a:pt x="240" y="87"/>
                  </a:lnTo>
                  <a:lnTo>
                    <a:pt x="240" y="87"/>
                  </a:lnTo>
                  <a:lnTo>
                    <a:pt x="240" y="96"/>
                  </a:lnTo>
                  <a:lnTo>
                    <a:pt x="246" y="104"/>
                  </a:lnTo>
                  <a:lnTo>
                    <a:pt x="252" y="108"/>
                  </a:lnTo>
                  <a:lnTo>
                    <a:pt x="260" y="112"/>
                  </a:lnTo>
                  <a:lnTo>
                    <a:pt x="260" y="268"/>
                  </a:lnTo>
                  <a:lnTo>
                    <a:pt x="260" y="268"/>
                  </a:lnTo>
                  <a:lnTo>
                    <a:pt x="250" y="262"/>
                  </a:lnTo>
                  <a:lnTo>
                    <a:pt x="242" y="256"/>
                  </a:lnTo>
                  <a:lnTo>
                    <a:pt x="234" y="246"/>
                  </a:lnTo>
                  <a:lnTo>
                    <a:pt x="226" y="236"/>
                  </a:lnTo>
                  <a:lnTo>
                    <a:pt x="213" y="211"/>
                  </a:lnTo>
                  <a:lnTo>
                    <a:pt x="203" y="181"/>
                  </a:lnTo>
                  <a:lnTo>
                    <a:pt x="195" y="142"/>
                  </a:lnTo>
                  <a:lnTo>
                    <a:pt x="189" y="102"/>
                  </a:lnTo>
                  <a:lnTo>
                    <a:pt x="185" y="53"/>
                  </a:lnTo>
                  <a:lnTo>
                    <a:pt x="183" y="0"/>
                  </a:lnTo>
                  <a:lnTo>
                    <a:pt x="183" y="0"/>
                  </a:lnTo>
                  <a:lnTo>
                    <a:pt x="122" y="4"/>
                  </a:lnTo>
                  <a:lnTo>
                    <a:pt x="97" y="6"/>
                  </a:lnTo>
                  <a:lnTo>
                    <a:pt x="97" y="6"/>
                  </a:lnTo>
                  <a:lnTo>
                    <a:pt x="77" y="8"/>
                  </a:lnTo>
                  <a:lnTo>
                    <a:pt x="59" y="14"/>
                  </a:lnTo>
                  <a:lnTo>
                    <a:pt x="43" y="22"/>
                  </a:lnTo>
                  <a:lnTo>
                    <a:pt x="28" y="35"/>
                  </a:lnTo>
                  <a:lnTo>
                    <a:pt x="16" y="49"/>
                  </a:lnTo>
                  <a:lnTo>
                    <a:pt x="8" y="65"/>
                  </a:lnTo>
                  <a:lnTo>
                    <a:pt x="2" y="83"/>
                  </a:lnTo>
                  <a:lnTo>
                    <a:pt x="0" y="104"/>
                  </a:lnTo>
                  <a:lnTo>
                    <a:pt x="0" y="226"/>
                  </a:lnTo>
                  <a:lnTo>
                    <a:pt x="0" y="226"/>
                  </a:lnTo>
                  <a:lnTo>
                    <a:pt x="2" y="236"/>
                  </a:lnTo>
                  <a:lnTo>
                    <a:pt x="8" y="246"/>
                  </a:lnTo>
                  <a:lnTo>
                    <a:pt x="14" y="254"/>
                  </a:lnTo>
                  <a:lnTo>
                    <a:pt x="26" y="260"/>
                  </a:lnTo>
                  <a:lnTo>
                    <a:pt x="39" y="268"/>
                  </a:lnTo>
                  <a:lnTo>
                    <a:pt x="55" y="275"/>
                  </a:lnTo>
                  <a:lnTo>
                    <a:pt x="93" y="285"/>
                  </a:lnTo>
                  <a:lnTo>
                    <a:pt x="138" y="293"/>
                  </a:lnTo>
                  <a:lnTo>
                    <a:pt x="187" y="299"/>
                  </a:lnTo>
                  <a:lnTo>
                    <a:pt x="238" y="303"/>
                  </a:lnTo>
                  <a:lnTo>
                    <a:pt x="293" y="305"/>
                  </a:lnTo>
                  <a:lnTo>
                    <a:pt x="293" y="305"/>
                  </a:lnTo>
                  <a:lnTo>
                    <a:pt x="344" y="303"/>
                  </a:lnTo>
                  <a:lnTo>
                    <a:pt x="396" y="299"/>
                  </a:lnTo>
                  <a:lnTo>
                    <a:pt x="443" y="293"/>
                  </a:lnTo>
                  <a:lnTo>
                    <a:pt x="488" y="285"/>
                  </a:lnTo>
                  <a:lnTo>
                    <a:pt x="525" y="275"/>
                  </a:lnTo>
                  <a:lnTo>
                    <a:pt x="539" y="268"/>
                  </a:lnTo>
                  <a:lnTo>
                    <a:pt x="551" y="260"/>
                  </a:lnTo>
                  <a:lnTo>
                    <a:pt x="563" y="254"/>
                  </a:lnTo>
                  <a:lnTo>
                    <a:pt x="569" y="246"/>
                  </a:lnTo>
                  <a:lnTo>
                    <a:pt x="575" y="236"/>
                  </a:lnTo>
                  <a:lnTo>
                    <a:pt x="577" y="226"/>
                  </a:lnTo>
                  <a:lnTo>
                    <a:pt x="577" y="104"/>
                  </a:lnTo>
                  <a:lnTo>
                    <a:pt x="577" y="104"/>
                  </a:lnTo>
                  <a:lnTo>
                    <a:pt x="575" y="83"/>
                  </a:lnTo>
                  <a:lnTo>
                    <a:pt x="569" y="65"/>
                  </a:lnTo>
                  <a:lnTo>
                    <a:pt x="559" y="49"/>
                  </a:lnTo>
                  <a:lnTo>
                    <a:pt x="549" y="35"/>
                  </a:lnTo>
                  <a:lnTo>
                    <a:pt x="535" y="22"/>
                  </a:lnTo>
                  <a:lnTo>
                    <a:pt x="516" y="14"/>
                  </a:lnTo>
                  <a:lnTo>
                    <a:pt x="498" y="8"/>
                  </a:lnTo>
                  <a:lnTo>
                    <a:pt x="480" y="6"/>
                  </a:lnTo>
                  <a:lnTo>
                    <a:pt x="480" y="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9"/>
            <p:cNvSpPr>
              <a:spLocks noEditPoints="1"/>
            </p:cNvSpPr>
            <p:nvPr/>
          </p:nvSpPr>
          <p:spPr bwMode="auto">
            <a:xfrm>
              <a:off x="1350963" y="5468938"/>
              <a:ext cx="555625" cy="665163"/>
            </a:xfrm>
            <a:custGeom>
              <a:avLst/>
              <a:gdLst>
                <a:gd name="T0" fmla="*/ 175 w 350"/>
                <a:gd name="T1" fmla="*/ 419 h 419"/>
                <a:gd name="T2" fmla="*/ 201 w 350"/>
                <a:gd name="T3" fmla="*/ 415 h 419"/>
                <a:gd name="T4" fmla="*/ 232 w 350"/>
                <a:gd name="T5" fmla="*/ 403 h 419"/>
                <a:gd name="T6" fmla="*/ 260 w 350"/>
                <a:gd name="T7" fmla="*/ 385 h 419"/>
                <a:gd name="T8" fmla="*/ 288 w 350"/>
                <a:gd name="T9" fmla="*/ 358 h 419"/>
                <a:gd name="T10" fmla="*/ 313 w 350"/>
                <a:gd name="T11" fmla="*/ 328 h 419"/>
                <a:gd name="T12" fmla="*/ 331 w 350"/>
                <a:gd name="T13" fmla="*/ 291 h 419"/>
                <a:gd name="T14" fmla="*/ 345 w 350"/>
                <a:gd name="T15" fmla="*/ 252 h 419"/>
                <a:gd name="T16" fmla="*/ 350 w 350"/>
                <a:gd name="T17" fmla="*/ 210 h 419"/>
                <a:gd name="T18" fmla="*/ 347 w 350"/>
                <a:gd name="T19" fmla="*/ 187 h 419"/>
                <a:gd name="T20" fmla="*/ 341 w 350"/>
                <a:gd name="T21" fmla="*/ 147 h 419"/>
                <a:gd name="T22" fmla="*/ 327 w 350"/>
                <a:gd name="T23" fmla="*/ 108 h 419"/>
                <a:gd name="T24" fmla="*/ 309 w 350"/>
                <a:gd name="T25" fmla="*/ 75 h 419"/>
                <a:gd name="T26" fmla="*/ 286 w 350"/>
                <a:gd name="T27" fmla="*/ 47 h 419"/>
                <a:gd name="T28" fmla="*/ 258 w 350"/>
                <a:gd name="T29" fmla="*/ 25 h 419"/>
                <a:gd name="T30" fmla="*/ 225 w 350"/>
                <a:gd name="T31" fmla="*/ 8 h 419"/>
                <a:gd name="T32" fmla="*/ 193 w 350"/>
                <a:gd name="T33" fmla="*/ 0 h 419"/>
                <a:gd name="T34" fmla="*/ 175 w 350"/>
                <a:gd name="T35" fmla="*/ 0 h 419"/>
                <a:gd name="T36" fmla="*/ 140 w 350"/>
                <a:gd name="T37" fmla="*/ 4 h 419"/>
                <a:gd name="T38" fmla="*/ 105 w 350"/>
                <a:gd name="T39" fmla="*/ 17 h 419"/>
                <a:gd name="T40" fmla="*/ 77 w 350"/>
                <a:gd name="T41" fmla="*/ 35 h 419"/>
                <a:gd name="T42" fmla="*/ 51 w 350"/>
                <a:gd name="T43" fmla="*/ 61 h 419"/>
                <a:gd name="T44" fmla="*/ 30 w 350"/>
                <a:gd name="T45" fmla="*/ 92 h 419"/>
                <a:gd name="T46" fmla="*/ 14 w 350"/>
                <a:gd name="T47" fmla="*/ 126 h 419"/>
                <a:gd name="T48" fmla="*/ 4 w 350"/>
                <a:gd name="T49" fmla="*/ 167 h 419"/>
                <a:gd name="T50" fmla="*/ 0 w 350"/>
                <a:gd name="T51" fmla="*/ 210 h 419"/>
                <a:gd name="T52" fmla="*/ 2 w 350"/>
                <a:gd name="T53" fmla="*/ 230 h 419"/>
                <a:gd name="T54" fmla="*/ 10 w 350"/>
                <a:gd name="T55" fmla="*/ 273 h 419"/>
                <a:gd name="T56" fmla="*/ 26 w 350"/>
                <a:gd name="T57" fmla="*/ 311 h 419"/>
                <a:gd name="T58" fmla="*/ 49 w 350"/>
                <a:gd name="T59" fmla="*/ 344 h 419"/>
                <a:gd name="T60" fmla="*/ 75 w 350"/>
                <a:gd name="T61" fmla="*/ 372 h 419"/>
                <a:gd name="T62" fmla="*/ 103 w 350"/>
                <a:gd name="T63" fmla="*/ 395 h 419"/>
                <a:gd name="T64" fmla="*/ 132 w 350"/>
                <a:gd name="T65" fmla="*/ 409 h 419"/>
                <a:gd name="T66" fmla="*/ 160 w 350"/>
                <a:gd name="T67" fmla="*/ 417 h 419"/>
                <a:gd name="T68" fmla="*/ 175 w 350"/>
                <a:gd name="T69" fmla="*/ 419 h 419"/>
                <a:gd name="T70" fmla="*/ 44 w 350"/>
                <a:gd name="T71" fmla="*/ 163 h 419"/>
                <a:gd name="T72" fmla="*/ 59 w 350"/>
                <a:gd name="T73" fmla="*/ 141 h 419"/>
                <a:gd name="T74" fmla="*/ 73 w 350"/>
                <a:gd name="T75" fmla="*/ 122 h 419"/>
                <a:gd name="T76" fmla="*/ 85 w 350"/>
                <a:gd name="T77" fmla="*/ 118 h 419"/>
                <a:gd name="T78" fmla="*/ 101 w 350"/>
                <a:gd name="T79" fmla="*/ 128 h 419"/>
                <a:gd name="T80" fmla="*/ 112 w 350"/>
                <a:gd name="T81" fmla="*/ 141 h 419"/>
                <a:gd name="T82" fmla="*/ 126 w 350"/>
                <a:gd name="T83" fmla="*/ 153 h 419"/>
                <a:gd name="T84" fmla="*/ 166 w 350"/>
                <a:gd name="T85" fmla="*/ 173 h 419"/>
                <a:gd name="T86" fmla="*/ 223 w 350"/>
                <a:gd name="T87" fmla="*/ 189 h 419"/>
                <a:gd name="T88" fmla="*/ 282 w 350"/>
                <a:gd name="T89" fmla="*/ 197 h 419"/>
                <a:gd name="T90" fmla="*/ 311 w 350"/>
                <a:gd name="T91" fmla="*/ 197 h 419"/>
                <a:gd name="T92" fmla="*/ 311 w 350"/>
                <a:gd name="T93" fmla="*/ 210 h 419"/>
                <a:gd name="T94" fmla="*/ 307 w 350"/>
                <a:gd name="T95" fmla="*/ 242 h 419"/>
                <a:gd name="T96" fmla="*/ 297 w 350"/>
                <a:gd name="T97" fmla="*/ 275 h 419"/>
                <a:gd name="T98" fmla="*/ 280 w 350"/>
                <a:gd name="T99" fmla="*/ 303 h 419"/>
                <a:gd name="T100" fmla="*/ 262 w 350"/>
                <a:gd name="T101" fmla="*/ 330 h 419"/>
                <a:gd name="T102" fmla="*/ 217 w 350"/>
                <a:gd name="T103" fmla="*/ 366 h 419"/>
                <a:gd name="T104" fmla="*/ 195 w 350"/>
                <a:gd name="T105" fmla="*/ 376 h 419"/>
                <a:gd name="T106" fmla="*/ 175 w 350"/>
                <a:gd name="T107" fmla="*/ 380 h 419"/>
                <a:gd name="T108" fmla="*/ 164 w 350"/>
                <a:gd name="T109" fmla="*/ 378 h 419"/>
                <a:gd name="T110" fmla="*/ 142 w 350"/>
                <a:gd name="T111" fmla="*/ 372 h 419"/>
                <a:gd name="T112" fmla="*/ 108 w 350"/>
                <a:gd name="T113" fmla="*/ 350 h 419"/>
                <a:gd name="T114" fmla="*/ 77 w 350"/>
                <a:gd name="T115" fmla="*/ 317 h 419"/>
                <a:gd name="T116" fmla="*/ 59 w 350"/>
                <a:gd name="T117" fmla="*/ 289 h 419"/>
                <a:gd name="T118" fmla="*/ 47 w 350"/>
                <a:gd name="T119" fmla="*/ 258 h 419"/>
                <a:gd name="T120" fmla="*/ 38 w 350"/>
                <a:gd name="T121" fmla="*/ 226 h 419"/>
                <a:gd name="T122" fmla="*/ 38 w 350"/>
                <a:gd name="T123" fmla="*/ 210 h 419"/>
                <a:gd name="T124" fmla="*/ 44 w 350"/>
                <a:gd name="T125" fmla="*/ 163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0" h="419">
                  <a:moveTo>
                    <a:pt x="175" y="419"/>
                  </a:moveTo>
                  <a:lnTo>
                    <a:pt x="175" y="419"/>
                  </a:lnTo>
                  <a:lnTo>
                    <a:pt x="187" y="417"/>
                  </a:lnTo>
                  <a:lnTo>
                    <a:pt x="201" y="415"/>
                  </a:lnTo>
                  <a:lnTo>
                    <a:pt x="215" y="409"/>
                  </a:lnTo>
                  <a:lnTo>
                    <a:pt x="232" y="403"/>
                  </a:lnTo>
                  <a:lnTo>
                    <a:pt x="246" y="395"/>
                  </a:lnTo>
                  <a:lnTo>
                    <a:pt x="260" y="385"/>
                  </a:lnTo>
                  <a:lnTo>
                    <a:pt x="274" y="372"/>
                  </a:lnTo>
                  <a:lnTo>
                    <a:pt x="288" y="358"/>
                  </a:lnTo>
                  <a:lnTo>
                    <a:pt x="301" y="344"/>
                  </a:lnTo>
                  <a:lnTo>
                    <a:pt x="313" y="328"/>
                  </a:lnTo>
                  <a:lnTo>
                    <a:pt x="323" y="311"/>
                  </a:lnTo>
                  <a:lnTo>
                    <a:pt x="331" y="291"/>
                  </a:lnTo>
                  <a:lnTo>
                    <a:pt x="339" y="273"/>
                  </a:lnTo>
                  <a:lnTo>
                    <a:pt x="345" y="252"/>
                  </a:lnTo>
                  <a:lnTo>
                    <a:pt x="347" y="230"/>
                  </a:lnTo>
                  <a:lnTo>
                    <a:pt x="350" y="210"/>
                  </a:lnTo>
                  <a:lnTo>
                    <a:pt x="350" y="210"/>
                  </a:lnTo>
                  <a:lnTo>
                    <a:pt x="347" y="187"/>
                  </a:lnTo>
                  <a:lnTo>
                    <a:pt x="345" y="167"/>
                  </a:lnTo>
                  <a:lnTo>
                    <a:pt x="341" y="147"/>
                  </a:lnTo>
                  <a:lnTo>
                    <a:pt x="335" y="126"/>
                  </a:lnTo>
                  <a:lnTo>
                    <a:pt x="327" y="108"/>
                  </a:lnTo>
                  <a:lnTo>
                    <a:pt x="319" y="92"/>
                  </a:lnTo>
                  <a:lnTo>
                    <a:pt x="309" y="75"/>
                  </a:lnTo>
                  <a:lnTo>
                    <a:pt x="299" y="61"/>
                  </a:lnTo>
                  <a:lnTo>
                    <a:pt x="286" y="47"/>
                  </a:lnTo>
                  <a:lnTo>
                    <a:pt x="272" y="35"/>
                  </a:lnTo>
                  <a:lnTo>
                    <a:pt x="258" y="25"/>
                  </a:lnTo>
                  <a:lnTo>
                    <a:pt x="242" y="17"/>
                  </a:lnTo>
                  <a:lnTo>
                    <a:pt x="225" y="8"/>
                  </a:lnTo>
                  <a:lnTo>
                    <a:pt x="209" y="4"/>
                  </a:lnTo>
                  <a:lnTo>
                    <a:pt x="193" y="0"/>
                  </a:lnTo>
                  <a:lnTo>
                    <a:pt x="175" y="0"/>
                  </a:lnTo>
                  <a:lnTo>
                    <a:pt x="175" y="0"/>
                  </a:lnTo>
                  <a:lnTo>
                    <a:pt x="156" y="0"/>
                  </a:lnTo>
                  <a:lnTo>
                    <a:pt x="140" y="4"/>
                  </a:lnTo>
                  <a:lnTo>
                    <a:pt x="122" y="8"/>
                  </a:lnTo>
                  <a:lnTo>
                    <a:pt x="105" y="17"/>
                  </a:lnTo>
                  <a:lnTo>
                    <a:pt x="91" y="25"/>
                  </a:lnTo>
                  <a:lnTo>
                    <a:pt x="77" y="35"/>
                  </a:lnTo>
                  <a:lnTo>
                    <a:pt x="63" y="47"/>
                  </a:lnTo>
                  <a:lnTo>
                    <a:pt x="51" y="61"/>
                  </a:lnTo>
                  <a:lnTo>
                    <a:pt x="40" y="75"/>
                  </a:lnTo>
                  <a:lnTo>
                    <a:pt x="30" y="92"/>
                  </a:lnTo>
                  <a:lnTo>
                    <a:pt x="20" y="108"/>
                  </a:lnTo>
                  <a:lnTo>
                    <a:pt x="14" y="126"/>
                  </a:lnTo>
                  <a:lnTo>
                    <a:pt x="8" y="147"/>
                  </a:lnTo>
                  <a:lnTo>
                    <a:pt x="4" y="167"/>
                  </a:lnTo>
                  <a:lnTo>
                    <a:pt x="0" y="187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2" y="230"/>
                  </a:lnTo>
                  <a:lnTo>
                    <a:pt x="4" y="252"/>
                  </a:lnTo>
                  <a:lnTo>
                    <a:pt x="10" y="273"/>
                  </a:lnTo>
                  <a:lnTo>
                    <a:pt x="18" y="291"/>
                  </a:lnTo>
                  <a:lnTo>
                    <a:pt x="26" y="311"/>
                  </a:lnTo>
                  <a:lnTo>
                    <a:pt x="36" y="328"/>
                  </a:lnTo>
                  <a:lnTo>
                    <a:pt x="49" y="344"/>
                  </a:lnTo>
                  <a:lnTo>
                    <a:pt x="61" y="358"/>
                  </a:lnTo>
                  <a:lnTo>
                    <a:pt x="75" y="372"/>
                  </a:lnTo>
                  <a:lnTo>
                    <a:pt x="89" y="385"/>
                  </a:lnTo>
                  <a:lnTo>
                    <a:pt x="103" y="395"/>
                  </a:lnTo>
                  <a:lnTo>
                    <a:pt x="118" y="403"/>
                  </a:lnTo>
                  <a:lnTo>
                    <a:pt x="132" y="409"/>
                  </a:lnTo>
                  <a:lnTo>
                    <a:pt x="146" y="415"/>
                  </a:lnTo>
                  <a:lnTo>
                    <a:pt x="160" y="417"/>
                  </a:lnTo>
                  <a:lnTo>
                    <a:pt x="175" y="419"/>
                  </a:lnTo>
                  <a:lnTo>
                    <a:pt x="175" y="419"/>
                  </a:lnTo>
                  <a:close/>
                  <a:moveTo>
                    <a:pt x="44" y="163"/>
                  </a:moveTo>
                  <a:lnTo>
                    <a:pt x="44" y="163"/>
                  </a:lnTo>
                  <a:lnTo>
                    <a:pt x="59" y="141"/>
                  </a:lnTo>
                  <a:lnTo>
                    <a:pt x="59" y="141"/>
                  </a:lnTo>
                  <a:lnTo>
                    <a:pt x="69" y="126"/>
                  </a:lnTo>
                  <a:lnTo>
                    <a:pt x="73" y="122"/>
                  </a:lnTo>
                  <a:lnTo>
                    <a:pt x="79" y="118"/>
                  </a:lnTo>
                  <a:lnTo>
                    <a:pt x="85" y="118"/>
                  </a:lnTo>
                  <a:lnTo>
                    <a:pt x="93" y="122"/>
                  </a:lnTo>
                  <a:lnTo>
                    <a:pt x="101" y="128"/>
                  </a:lnTo>
                  <a:lnTo>
                    <a:pt x="112" y="141"/>
                  </a:lnTo>
                  <a:lnTo>
                    <a:pt x="112" y="141"/>
                  </a:lnTo>
                  <a:lnTo>
                    <a:pt x="118" y="147"/>
                  </a:lnTo>
                  <a:lnTo>
                    <a:pt x="126" y="153"/>
                  </a:lnTo>
                  <a:lnTo>
                    <a:pt x="144" y="165"/>
                  </a:lnTo>
                  <a:lnTo>
                    <a:pt x="166" y="173"/>
                  </a:lnTo>
                  <a:lnTo>
                    <a:pt x="195" y="181"/>
                  </a:lnTo>
                  <a:lnTo>
                    <a:pt x="223" y="189"/>
                  </a:lnTo>
                  <a:lnTo>
                    <a:pt x="252" y="193"/>
                  </a:lnTo>
                  <a:lnTo>
                    <a:pt x="282" y="197"/>
                  </a:lnTo>
                  <a:lnTo>
                    <a:pt x="311" y="197"/>
                  </a:lnTo>
                  <a:lnTo>
                    <a:pt x="311" y="197"/>
                  </a:lnTo>
                  <a:lnTo>
                    <a:pt x="311" y="210"/>
                  </a:lnTo>
                  <a:lnTo>
                    <a:pt x="311" y="210"/>
                  </a:lnTo>
                  <a:lnTo>
                    <a:pt x="309" y="226"/>
                  </a:lnTo>
                  <a:lnTo>
                    <a:pt x="307" y="242"/>
                  </a:lnTo>
                  <a:lnTo>
                    <a:pt x="303" y="258"/>
                  </a:lnTo>
                  <a:lnTo>
                    <a:pt x="297" y="275"/>
                  </a:lnTo>
                  <a:lnTo>
                    <a:pt x="288" y="289"/>
                  </a:lnTo>
                  <a:lnTo>
                    <a:pt x="280" y="303"/>
                  </a:lnTo>
                  <a:lnTo>
                    <a:pt x="272" y="317"/>
                  </a:lnTo>
                  <a:lnTo>
                    <a:pt x="262" y="330"/>
                  </a:lnTo>
                  <a:lnTo>
                    <a:pt x="240" y="350"/>
                  </a:lnTo>
                  <a:lnTo>
                    <a:pt x="217" y="366"/>
                  </a:lnTo>
                  <a:lnTo>
                    <a:pt x="207" y="372"/>
                  </a:lnTo>
                  <a:lnTo>
                    <a:pt x="195" y="376"/>
                  </a:lnTo>
                  <a:lnTo>
                    <a:pt x="185" y="378"/>
                  </a:lnTo>
                  <a:lnTo>
                    <a:pt x="175" y="380"/>
                  </a:lnTo>
                  <a:lnTo>
                    <a:pt x="175" y="380"/>
                  </a:lnTo>
                  <a:lnTo>
                    <a:pt x="164" y="378"/>
                  </a:lnTo>
                  <a:lnTo>
                    <a:pt x="154" y="376"/>
                  </a:lnTo>
                  <a:lnTo>
                    <a:pt x="142" y="372"/>
                  </a:lnTo>
                  <a:lnTo>
                    <a:pt x="132" y="366"/>
                  </a:lnTo>
                  <a:lnTo>
                    <a:pt x="108" y="350"/>
                  </a:lnTo>
                  <a:lnTo>
                    <a:pt x="87" y="330"/>
                  </a:lnTo>
                  <a:lnTo>
                    <a:pt x="77" y="317"/>
                  </a:lnTo>
                  <a:lnTo>
                    <a:pt x="67" y="303"/>
                  </a:lnTo>
                  <a:lnTo>
                    <a:pt x="59" y="289"/>
                  </a:lnTo>
                  <a:lnTo>
                    <a:pt x="53" y="275"/>
                  </a:lnTo>
                  <a:lnTo>
                    <a:pt x="47" y="258"/>
                  </a:lnTo>
                  <a:lnTo>
                    <a:pt x="42" y="242"/>
                  </a:lnTo>
                  <a:lnTo>
                    <a:pt x="38" y="226"/>
                  </a:lnTo>
                  <a:lnTo>
                    <a:pt x="38" y="210"/>
                  </a:lnTo>
                  <a:lnTo>
                    <a:pt x="38" y="210"/>
                  </a:lnTo>
                  <a:lnTo>
                    <a:pt x="40" y="185"/>
                  </a:lnTo>
                  <a:lnTo>
                    <a:pt x="44" y="163"/>
                  </a:lnTo>
                  <a:lnTo>
                    <a:pt x="44" y="16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604838" y="5124450"/>
              <a:ext cx="996950" cy="1093788"/>
            </a:xfrm>
            <a:custGeom>
              <a:avLst/>
              <a:gdLst>
                <a:gd name="T0" fmla="*/ 285 w 628"/>
                <a:gd name="T1" fmla="*/ 689 h 689"/>
                <a:gd name="T2" fmla="*/ 226 w 628"/>
                <a:gd name="T3" fmla="*/ 673 h 689"/>
                <a:gd name="T4" fmla="*/ 171 w 628"/>
                <a:gd name="T5" fmla="*/ 646 h 689"/>
                <a:gd name="T6" fmla="*/ 122 w 628"/>
                <a:gd name="T7" fmla="*/ 612 h 689"/>
                <a:gd name="T8" fmla="*/ 81 w 628"/>
                <a:gd name="T9" fmla="*/ 569 h 689"/>
                <a:gd name="T10" fmla="*/ 47 w 628"/>
                <a:gd name="T11" fmla="*/ 520 h 689"/>
                <a:gd name="T12" fmla="*/ 22 w 628"/>
                <a:gd name="T13" fmla="*/ 467 h 689"/>
                <a:gd name="T14" fmla="*/ 6 w 628"/>
                <a:gd name="T15" fmla="*/ 408 h 689"/>
                <a:gd name="T16" fmla="*/ 0 w 628"/>
                <a:gd name="T17" fmla="*/ 347 h 689"/>
                <a:gd name="T18" fmla="*/ 2 w 628"/>
                <a:gd name="T19" fmla="*/ 311 h 689"/>
                <a:gd name="T20" fmla="*/ 16 w 628"/>
                <a:gd name="T21" fmla="*/ 244 h 689"/>
                <a:gd name="T22" fmla="*/ 43 w 628"/>
                <a:gd name="T23" fmla="*/ 183 h 689"/>
                <a:gd name="T24" fmla="*/ 79 w 628"/>
                <a:gd name="T25" fmla="*/ 126 h 689"/>
                <a:gd name="T26" fmla="*/ 126 w 628"/>
                <a:gd name="T27" fmla="*/ 79 h 689"/>
                <a:gd name="T28" fmla="*/ 183 w 628"/>
                <a:gd name="T29" fmla="*/ 42 h 689"/>
                <a:gd name="T30" fmla="*/ 244 w 628"/>
                <a:gd name="T31" fmla="*/ 16 h 689"/>
                <a:gd name="T32" fmla="*/ 311 w 628"/>
                <a:gd name="T33" fmla="*/ 2 h 689"/>
                <a:gd name="T34" fmla="*/ 348 w 628"/>
                <a:gd name="T35" fmla="*/ 0 h 689"/>
                <a:gd name="T36" fmla="*/ 388 w 628"/>
                <a:gd name="T37" fmla="*/ 2 h 689"/>
                <a:gd name="T38" fmla="*/ 429 w 628"/>
                <a:gd name="T39" fmla="*/ 10 h 689"/>
                <a:gd name="T40" fmla="*/ 506 w 628"/>
                <a:gd name="T41" fmla="*/ 38 h 689"/>
                <a:gd name="T42" fmla="*/ 573 w 628"/>
                <a:gd name="T43" fmla="*/ 83 h 689"/>
                <a:gd name="T44" fmla="*/ 602 w 628"/>
                <a:gd name="T45" fmla="*/ 112 h 689"/>
                <a:gd name="T46" fmla="*/ 628 w 628"/>
                <a:gd name="T47" fmla="*/ 144 h 689"/>
                <a:gd name="T48" fmla="*/ 580 w 628"/>
                <a:gd name="T49" fmla="*/ 181 h 689"/>
                <a:gd name="T50" fmla="*/ 533 w 628"/>
                <a:gd name="T51" fmla="*/ 130 h 689"/>
                <a:gd name="T52" fmla="*/ 478 w 628"/>
                <a:gd name="T53" fmla="*/ 93 h 689"/>
                <a:gd name="T54" fmla="*/ 415 w 628"/>
                <a:gd name="T55" fmla="*/ 69 h 689"/>
                <a:gd name="T56" fmla="*/ 348 w 628"/>
                <a:gd name="T57" fmla="*/ 61 h 689"/>
                <a:gd name="T58" fmla="*/ 319 w 628"/>
                <a:gd name="T59" fmla="*/ 63 h 689"/>
                <a:gd name="T60" fmla="*/ 262 w 628"/>
                <a:gd name="T61" fmla="*/ 75 h 689"/>
                <a:gd name="T62" fmla="*/ 211 w 628"/>
                <a:gd name="T63" fmla="*/ 95 h 689"/>
                <a:gd name="T64" fmla="*/ 167 w 628"/>
                <a:gd name="T65" fmla="*/ 128 h 689"/>
                <a:gd name="T66" fmla="*/ 128 w 628"/>
                <a:gd name="T67" fmla="*/ 166 h 689"/>
                <a:gd name="T68" fmla="*/ 96 w 628"/>
                <a:gd name="T69" fmla="*/ 211 h 689"/>
                <a:gd name="T70" fmla="*/ 75 w 628"/>
                <a:gd name="T71" fmla="*/ 262 h 689"/>
                <a:gd name="T72" fmla="*/ 63 w 628"/>
                <a:gd name="T73" fmla="*/ 317 h 689"/>
                <a:gd name="T74" fmla="*/ 63 w 628"/>
                <a:gd name="T75" fmla="*/ 347 h 689"/>
                <a:gd name="T76" fmla="*/ 67 w 628"/>
                <a:gd name="T77" fmla="*/ 398 h 689"/>
                <a:gd name="T78" fmla="*/ 79 w 628"/>
                <a:gd name="T79" fmla="*/ 445 h 689"/>
                <a:gd name="T80" fmla="*/ 100 w 628"/>
                <a:gd name="T81" fmla="*/ 490 h 689"/>
                <a:gd name="T82" fmla="*/ 128 w 628"/>
                <a:gd name="T83" fmla="*/ 530 h 689"/>
                <a:gd name="T84" fmla="*/ 163 w 628"/>
                <a:gd name="T85" fmla="*/ 565 h 689"/>
                <a:gd name="T86" fmla="*/ 201 w 628"/>
                <a:gd name="T87" fmla="*/ 593 h 689"/>
                <a:gd name="T88" fmla="*/ 246 w 628"/>
                <a:gd name="T89" fmla="*/ 614 h 689"/>
                <a:gd name="T90" fmla="*/ 297 w 628"/>
                <a:gd name="T91" fmla="*/ 62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28" h="689">
                  <a:moveTo>
                    <a:pt x="285" y="689"/>
                  </a:moveTo>
                  <a:lnTo>
                    <a:pt x="285" y="689"/>
                  </a:lnTo>
                  <a:lnTo>
                    <a:pt x="254" y="681"/>
                  </a:lnTo>
                  <a:lnTo>
                    <a:pt x="226" y="673"/>
                  </a:lnTo>
                  <a:lnTo>
                    <a:pt x="197" y="661"/>
                  </a:lnTo>
                  <a:lnTo>
                    <a:pt x="171" y="646"/>
                  </a:lnTo>
                  <a:lnTo>
                    <a:pt x="146" y="630"/>
                  </a:lnTo>
                  <a:lnTo>
                    <a:pt x="122" y="612"/>
                  </a:lnTo>
                  <a:lnTo>
                    <a:pt x="102" y="591"/>
                  </a:lnTo>
                  <a:lnTo>
                    <a:pt x="81" y="569"/>
                  </a:lnTo>
                  <a:lnTo>
                    <a:pt x="63" y="547"/>
                  </a:lnTo>
                  <a:lnTo>
                    <a:pt x="47" y="520"/>
                  </a:lnTo>
                  <a:lnTo>
                    <a:pt x="33" y="494"/>
                  </a:lnTo>
                  <a:lnTo>
                    <a:pt x="22" y="467"/>
                  </a:lnTo>
                  <a:lnTo>
                    <a:pt x="12" y="439"/>
                  </a:lnTo>
                  <a:lnTo>
                    <a:pt x="6" y="408"/>
                  </a:lnTo>
                  <a:lnTo>
                    <a:pt x="2" y="378"/>
                  </a:lnTo>
                  <a:lnTo>
                    <a:pt x="0" y="347"/>
                  </a:lnTo>
                  <a:lnTo>
                    <a:pt x="0" y="347"/>
                  </a:lnTo>
                  <a:lnTo>
                    <a:pt x="2" y="311"/>
                  </a:lnTo>
                  <a:lnTo>
                    <a:pt x="8" y="276"/>
                  </a:lnTo>
                  <a:lnTo>
                    <a:pt x="16" y="244"/>
                  </a:lnTo>
                  <a:lnTo>
                    <a:pt x="28" y="211"/>
                  </a:lnTo>
                  <a:lnTo>
                    <a:pt x="43" y="183"/>
                  </a:lnTo>
                  <a:lnTo>
                    <a:pt x="59" y="152"/>
                  </a:lnTo>
                  <a:lnTo>
                    <a:pt x="79" y="126"/>
                  </a:lnTo>
                  <a:lnTo>
                    <a:pt x="102" y="101"/>
                  </a:lnTo>
                  <a:lnTo>
                    <a:pt x="126" y="79"/>
                  </a:lnTo>
                  <a:lnTo>
                    <a:pt x="155" y="59"/>
                  </a:lnTo>
                  <a:lnTo>
                    <a:pt x="183" y="42"/>
                  </a:lnTo>
                  <a:lnTo>
                    <a:pt x="214" y="28"/>
                  </a:lnTo>
                  <a:lnTo>
                    <a:pt x="244" y="16"/>
                  </a:lnTo>
                  <a:lnTo>
                    <a:pt x="279" y="8"/>
                  </a:lnTo>
                  <a:lnTo>
                    <a:pt x="311" y="2"/>
                  </a:lnTo>
                  <a:lnTo>
                    <a:pt x="348" y="0"/>
                  </a:lnTo>
                  <a:lnTo>
                    <a:pt x="348" y="0"/>
                  </a:lnTo>
                  <a:lnTo>
                    <a:pt x="368" y="0"/>
                  </a:lnTo>
                  <a:lnTo>
                    <a:pt x="388" y="2"/>
                  </a:lnTo>
                  <a:lnTo>
                    <a:pt x="409" y="6"/>
                  </a:lnTo>
                  <a:lnTo>
                    <a:pt x="429" y="10"/>
                  </a:lnTo>
                  <a:lnTo>
                    <a:pt x="468" y="22"/>
                  </a:lnTo>
                  <a:lnTo>
                    <a:pt x="506" y="38"/>
                  </a:lnTo>
                  <a:lnTo>
                    <a:pt x="541" y="59"/>
                  </a:lnTo>
                  <a:lnTo>
                    <a:pt x="573" y="83"/>
                  </a:lnTo>
                  <a:lnTo>
                    <a:pt x="588" y="97"/>
                  </a:lnTo>
                  <a:lnTo>
                    <a:pt x="602" y="112"/>
                  </a:lnTo>
                  <a:lnTo>
                    <a:pt x="616" y="128"/>
                  </a:lnTo>
                  <a:lnTo>
                    <a:pt x="628" y="144"/>
                  </a:lnTo>
                  <a:lnTo>
                    <a:pt x="580" y="181"/>
                  </a:lnTo>
                  <a:lnTo>
                    <a:pt x="580" y="181"/>
                  </a:lnTo>
                  <a:lnTo>
                    <a:pt x="557" y="154"/>
                  </a:lnTo>
                  <a:lnTo>
                    <a:pt x="533" y="130"/>
                  </a:lnTo>
                  <a:lnTo>
                    <a:pt x="506" y="110"/>
                  </a:lnTo>
                  <a:lnTo>
                    <a:pt x="478" y="93"/>
                  </a:lnTo>
                  <a:lnTo>
                    <a:pt x="447" y="79"/>
                  </a:lnTo>
                  <a:lnTo>
                    <a:pt x="415" y="69"/>
                  </a:lnTo>
                  <a:lnTo>
                    <a:pt x="382" y="63"/>
                  </a:lnTo>
                  <a:lnTo>
                    <a:pt x="348" y="61"/>
                  </a:lnTo>
                  <a:lnTo>
                    <a:pt x="348" y="61"/>
                  </a:lnTo>
                  <a:lnTo>
                    <a:pt x="319" y="63"/>
                  </a:lnTo>
                  <a:lnTo>
                    <a:pt x="291" y="67"/>
                  </a:lnTo>
                  <a:lnTo>
                    <a:pt x="262" y="75"/>
                  </a:lnTo>
                  <a:lnTo>
                    <a:pt x="236" y="83"/>
                  </a:lnTo>
                  <a:lnTo>
                    <a:pt x="211" y="95"/>
                  </a:lnTo>
                  <a:lnTo>
                    <a:pt x="187" y="110"/>
                  </a:lnTo>
                  <a:lnTo>
                    <a:pt x="167" y="128"/>
                  </a:lnTo>
                  <a:lnTo>
                    <a:pt x="146" y="146"/>
                  </a:lnTo>
                  <a:lnTo>
                    <a:pt x="128" y="166"/>
                  </a:lnTo>
                  <a:lnTo>
                    <a:pt x="112" y="187"/>
                  </a:lnTo>
                  <a:lnTo>
                    <a:pt x="96" y="211"/>
                  </a:lnTo>
                  <a:lnTo>
                    <a:pt x="85" y="236"/>
                  </a:lnTo>
                  <a:lnTo>
                    <a:pt x="75" y="262"/>
                  </a:lnTo>
                  <a:lnTo>
                    <a:pt x="67" y="290"/>
                  </a:lnTo>
                  <a:lnTo>
                    <a:pt x="63" y="317"/>
                  </a:lnTo>
                  <a:lnTo>
                    <a:pt x="63" y="347"/>
                  </a:lnTo>
                  <a:lnTo>
                    <a:pt x="63" y="347"/>
                  </a:lnTo>
                  <a:lnTo>
                    <a:pt x="63" y="372"/>
                  </a:lnTo>
                  <a:lnTo>
                    <a:pt x="67" y="398"/>
                  </a:lnTo>
                  <a:lnTo>
                    <a:pt x="71" y="423"/>
                  </a:lnTo>
                  <a:lnTo>
                    <a:pt x="79" y="445"/>
                  </a:lnTo>
                  <a:lnTo>
                    <a:pt x="89" y="467"/>
                  </a:lnTo>
                  <a:lnTo>
                    <a:pt x="100" y="490"/>
                  </a:lnTo>
                  <a:lnTo>
                    <a:pt x="114" y="510"/>
                  </a:lnTo>
                  <a:lnTo>
                    <a:pt x="128" y="530"/>
                  </a:lnTo>
                  <a:lnTo>
                    <a:pt x="144" y="549"/>
                  </a:lnTo>
                  <a:lnTo>
                    <a:pt x="163" y="565"/>
                  </a:lnTo>
                  <a:lnTo>
                    <a:pt x="181" y="579"/>
                  </a:lnTo>
                  <a:lnTo>
                    <a:pt x="201" y="593"/>
                  </a:lnTo>
                  <a:lnTo>
                    <a:pt x="224" y="604"/>
                  </a:lnTo>
                  <a:lnTo>
                    <a:pt x="246" y="614"/>
                  </a:lnTo>
                  <a:lnTo>
                    <a:pt x="270" y="622"/>
                  </a:lnTo>
                  <a:lnTo>
                    <a:pt x="297" y="628"/>
                  </a:lnTo>
                  <a:lnTo>
                    <a:pt x="285" y="68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914400" y="5343525"/>
              <a:ext cx="290512" cy="571500"/>
            </a:xfrm>
            <a:custGeom>
              <a:avLst/>
              <a:gdLst>
                <a:gd name="T0" fmla="*/ 45 w 183"/>
                <a:gd name="T1" fmla="*/ 360 h 360"/>
                <a:gd name="T2" fmla="*/ 0 w 183"/>
                <a:gd name="T3" fmla="*/ 317 h 360"/>
                <a:gd name="T4" fmla="*/ 122 w 183"/>
                <a:gd name="T5" fmla="*/ 197 h 360"/>
                <a:gd name="T6" fmla="*/ 122 w 183"/>
                <a:gd name="T7" fmla="*/ 0 h 360"/>
                <a:gd name="T8" fmla="*/ 183 w 183"/>
                <a:gd name="T9" fmla="*/ 0 h 360"/>
                <a:gd name="T10" fmla="*/ 183 w 183"/>
                <a:gd name="T11" fmla="*/ 222 h 360"/>
                <a:gd name="T12" fmla="*/ 45 w 183"/>
                <a:gd name="T13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360">
                  <a:moveTo>
                    <a:pt x="45" y="360"/>
                  </a:moveTo>
                  <a:lnTo>
                    <a:pt x="0" y="317"/>
                  </a:lnTo>
                  <a:lnTo>
                    <a:pt x="122" y="197"/>
                  </a:lnTo>
                  <a:lnTo>
                    <a:pt x="122" y="0"/>
                  </a:lnTo>
                  <a:lnTo>
                    <a:pt x="183" y="0"/>
                  </a:lnTo>
                  <a:lnTo>
                    <a:pt x="183" y="222"/>
                  </a:lnTo>
                  <a:lnTo>
                    <a:pt x="45" y="36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2997200" y="5124450"/>
            <a:ext cx="1471612" cy="1484313"/>
            <a:chOff x="2997200" y="5124450"/>
            <a:chExt cx="1471612" cy="1484313"/>
          </a:xfrm>
        </p:grpSpPr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2997200" y="5124450"/>
              <a:ext cx="996950" cy="1087438"/>
            </a:xfrm>
            <a:custGeom>
              <a:avLst/>
              <a:gdLst>
                <a:gd name="T0" fmla="*/ 285 w 628"/>
                <a:gd name="T1" fmla="*/ 685 h 685"/>
                <a:gd name="T2" fmla="*/ 224 w 628"/>
                <a:gd name="T3" fmla="*/ 669 h 685"/>
                <a:gd name="T4" fmla="*/ 171 w 628"/>
                <a:gd name="T5" fmla="*/ 642 h 685"/>
                <a:gd name="T6" fmla="*/ 122 w 628"/>
                <a:gd name="T7" fmla="*/ 608 h 685"/>
                <a:gd name="T8" fmla="*/ 81 w 628"/>
                <a:gd name="T9" fmla="*/ 567 h 685"/>
                <a:gd name="T10" fmla="*/ 47 w 628"/>
                <a:gd name="T11" fmla="*/ 518 h 685"/>
                <a:gd name="T12" fmla="*/ 22 w 628"/>
                <a:gd name="T13" fmla="*/ 465 h 685"/>
                <a:gd name="T14" fmla="*/ 6 w 628"/>
                <a:gd name="T15" fmla="*/ 406 h 685"/>
                <a:gd name="T16" fmla="*/ 0 w 628"/>
                <a:gd name="T17" fmla="*/ 345 h 685"/>
                <a:gd name="T18" fmla="*/ 2 w 628"/>
                <a:gd name="T19" fmla="*/ 311 h 685"/>
                <a:gd name="T20" fmla="*/ 16 w 628"/>
                <a:gd name="T21" fmla="*/ 244 h 685"/>
                <a:gd name="T22" fmla="*/ 43 w 628"/>
                <a:gd name="T23" fmla="*/ 181 h 685"/>
                <a:gd name="T24" fmla="*/ 79 w 628"/>
                <a:gd name="T25" fmla="*/ 126 h 685"/>
                <a:gd name="T26" fmla="*/ 126 w 628"/>
                <a:gd name="T27" fmla="*/ 79 h 685"/>
                <a:gd name="T28" fmla="*/ 181 w 628"/>
                <a:gd name="T29" fmla="*/ 42 h 685"/>
                <a:gd name="T30" fmla="*/ 244 w 628"/>
                <a:gd name="T31" fmla="*/ 16 h 685"/>
                <a:gd name="T32" fmla="*/ 311 w 628"/>
                <a:gd name="T33" fmla="*/ 2 h 685"/>
                <a:gd name="T34" fmla="*/ 346 w 628"/>
                <a:gd name="T35" fmla="*/ 0 h 685"/>
                <a:gd name="T36" fmla="*/ 386 w 628"/>
                <a:gd name="T37" fmla="*/ 2 h 685"/>
                <a:gd name="T38" fmla="*/ 427 w 628"/>
                <a:gd name="T39" fmla="*/ 10 h 685"/>
                <a:gd name="T40" fmla="*/ 468 w 628"/>
                <a:gd name="T41" fmla="*/ 22 h 685"/>
                <a:gd name="T42" fmla="*/ 539 w 628"/>
                <a:gd name="T43" fmla="*/ 61 h 685"/>
                <a:gd name="T44" fmla="*/ 573 w 628"/>
                <a:gd name="T45" fmla="*/ 85 h 685"/>
                <a:gd name="T46" fmla="*/ 602 w 628"/>
                <a:gd name="T47" fmla="*/ 114 h 685"/>
                <a:gd name="T48" fmla="*/ 628 w 628"/>
                <a:gd name="T49" fmla="*/ 146 h 685"/>
                <a:gd name="T50" fmla="*/ 577 w 628"/>
                <a:gd name="T51" fmla="*/ 183 h 685"/>
                <a:gd name="T52" fmla="*/ 533 w 628"/>
                <a:gd name="T53" fmla="*/ 132 h 685"/>
                <a:gd name="T54" fmla="*/ 476 w 628"/>
                <a:gd name="T55" fmla="*/ 93 h 685"/>
                <a:gd name="T56" fmla="*/ 413 w 628"/>
                <a:gd name="T57" fmla="*/ 69 h 685"/>
                <a:gd name="T58" fmla="*/ 346 w 628"/>
                <a:gd name="T59" fmla="*/ 61 h 685"/>
                <a:gd name="T60" fmla="*/ 317 w 628"/>
                <a:gd name="T61" fmla="*/ 63 h 685"/>
                <a:gd name="T62" fmla="*/ 260 w 628"/>
                <a:gd name="T63" fmla="*/ 75 h 685"/>
                <a:gd name="T64" fmla="*/ 209 w 628"/>
                <a:gd name="T65" fmla="*/ 95 h 685"/>
                <a:gd name="T66" fmla="*/ 165 w 628"/>
                <a:gd name="T67" fmla="*/ 126 h 685"/>
                <a:gd name="T68" fmla="*/ 126 w 628"/>
                <a:gd name="T69" fmla="*/ 164 h 685"/>
                <a:gd name="T70" fmla="*/ 95 w 628"/>
                <a:gd name="T71" fmla="*/ 209 h 685"/>
                <a:gd name="T72" fmla="*/ 75 w 628"/>
                <a:gd name="T73" fmla="*/ 260 h 685"/>
                <a:gd name="T74" fmla="*/ 63 w 628"/>
                <a:gd name="T75" fmla="*/ 317 h 685"/>
                <a:gd name="T76" fmla="*/ 61 w 628"/>
                <a:gd name="T77" fmla="*/ 345 h 685"/>
                <a:gd name="T78" fmla="*/ 65 w 628"/>
                <a:gd name="T79" fmla="*/ 396 h 685"/>
                <a:gd name="T80" fmla="*/ 79 w 628"/>
                <a:gd name="T81" fmla="*/ 443 h 685"/>
                <a:gd name="T82" fmla="*/ 99 w 628"/>
                <a:gd name="T83" fmla="*/ 488 h 685"/>
                <a:gd name="T84" fmla="*/ 128 w 628"/>
                <a:gd name="T85" fmla="*/ 528 h 685"/>
                <a:gd name="T86" fmla="*/ 160 w 628"/>
                <a:gd name="T87" fmla="*/ 561 h 685"/>
                <a:gd name="T88" fmla="*/ 201 w 628"/>
                <a:gd name="T89" fmla="*/ 589 h 685"/>
                <a:gd name="T90" fmla="*/ 246 w 628"/>
                <a:gd name="T91" fmla="*/ 612 h 685"/>
                <a:gd name="T92" fmla="*/ 295 w 628"/>
                <a:gd name="T93" fmla="*/ 624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28" h="685">
                  <a:moveTo>
                    <a:pt x="285" y="685"/>
                  </a:moveTo>
                  <a:lnTo>
                    <a:pt x="285" y="685"/>
                  </a:lnTo>
                  <a:lnTo>
                    <a:pt x="254" y="679"/>
                  </a:lnTo>
                  <a:lnTo>
                    <a:pt x="224" y="669"/>
                  </a:lnTo>
                  <a:lnTo>
                    <a:pt x="197" y="656"/>
                  </a:lnTo>
                  <a:lnTo>
                    <a:pt x="171" y="642"/>
                  </a:lnTo>
                  <a:lnTo>
                    <a:pt x="144" y="626"/>
                  </a:lnTo>
                  <a:lnTo>
                    <a:pt x="122" y="608"/>
                  </a:lnTo>
                  <a:lnTo>
                    <a:pt x="99" y="589"/>
                  </a:lnTo>
                  <a:lnTo>
                    <a:pt x="81" y="567"/>
                  </a:lnTo>
                  <a:lnTo>
                    <a:pt x="63" y="543"/>
                  </a:lnTo>
                  <a:lnTo>
                    <a:pt x="47" y="518"/>
                  </a:lnTo>
                  <a:lnTo>
                    <a:pt x="32" y="492"/>
                  </a:lnTo>
                  <a:lnTo>
                    <a:pt x="22" y="465"/>
                  </a:lnTo>
                  <a:lnTo>
                    <a:pt x="12" y="437"/>
                  </a:lnTo>
                  <a:lnTo>
                    <a:pt x="6" y="406"/>
                  </a:lnTo>
                  <a:lnTo>
                    <a:pt x="2" y="376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" y="311"/>
                  </a:lnTo>
                  <a:lnTo>
                    <a:pt x="8" y="276"/>
                  </a:lnTo>
                  <a:lnTo>
                    <a:pt x="16" y="244"/>
                  </a:lnTo>
                  <a:lnTo>
                    <a:pt x="28" y="211"/>
                  </a:lnTo>
                  <a:lnTo>
                    <a:pt x="43" y="181"/>
                  </a:lnTo>
                  <a:lnTo>
                    <a:pt x="59" y="152"/>
                  </a:lnTo>
                  <a:lnTo>
                    <a:pt x="79" y="126"/>
                  </a:lnTo>
                  <a:lnTo>
                    <a:pt x="102" y="101"/>
                  </a:lnTo>
                  <a:lnTo>
                    <a:pt x="126" y="79"/>
                  </a:lnTo>
                  <a:lnTo>
                    <a:pt x="152" y="59"/>
                  </a:lnTo>
                  <a:lnTo>
                    <a:pt x="181" y="42"/>
                  </a:lnTo>
                  <a:lnTo>
                    <a:pt x="211" y="28"/>
                  </a:lnTo>
                  <a:lnTo>
                    <a:pt x="244" y="16"/>
                  </a:lnTo>
                  <a:lnTo>
                    <a:pt x="276" y="8"/>
                  </a:lnTo>
                  <a:lnTo>
                    <a:pt x="311" y="2"/>
                  </a:lnTo>
                  <a:lnTo>
                    <a:pt x="346" y="0"/>
                  </a:lnTo>
                  <a:lnTo>
                    <a:pt x="346" y="0"/>
                  </a:lnTo>
                  <a:lnTo>
                    <a:pt x="366" y="0"/>
                  </a:lnTo>
                  <a:lnTo>
                    <a:pt x="386" y="2"/>
                  </a:lnTo>
                  <a:lnTo>
                    <a:pt x="409" y="6"/>
                  </a:lnTo>
                  <a:lnTo>
                    <a:pt x="427" y="10"/>
                  </a:lnTo>
                  <a:lnTo>
                    <a:pt x="447" y="16"/>
                  </a:lnTo>
                  <a:lnTo>
                    <a:pt x="468" y="22"/>
                  </a:lnTo>
                  <a:lnTo>
                    <a:pt x="504" y="38"/>
                  </a:lnTo>
                  <a:lnTo>
                    <a:pt x="539" y="61"/>
                  </a:lnTo>
                  <a:lnTo>
                    <a:pt x="557" y="73"/>
                  </a:lnTo>
                  <a:lnTo>
                    <a:pt x="573" y="85"/>
                  </a:lnTo>
                  <a:lnTo>
                    <a:pt x="588" y="99"/>
                  </a:lnTo>
                  <a:lnTo>
                    <a:pt x="602" y="114"/>
                  </a:lnTo>
                  <a:lnTo>
                    <a:pt x="616" y="130"/>
                  </a:lnTo>
                  <a:lnTo>
                    <a:pt x="628" y="146"/>
                  </a:lnTo>
                  <a:lnTo>
                    <a:pt x="577" y="183"/>
                  </a:lnTo>
                  <a:lnTo>
                    <a:pt x="577" y="183"/>
                  </a:lnTo>
                  <a:lnTo>
                    <a:pt x="557" y="154"/>
                  </a:lnTo>
                  <a:lnTo>
                    <a:pt x="533" y="132"/>
                  </a:lnTo>
                  <a:lnTo>
                    <a:pt x="506" y="112"/>
                  </a:lnTo>
                  <a:lnTo>
                    <a:pt x="476" y="93"/>
                  </a:lnTo>
                  <a:lnTo>
                    <a:pt x="445" y="79"/>
                  </a:lnTo>
                  <a:lnTo>
                    <a:pt x="413" y="69"/>
                  </a:lnTo>
                  <a:lnTo>
                    <a:pt x="380" y="63"/>
                  </a:lnTo>
                  <a:lnTo>
                    <a:pt x="346" y="61"/>
                  </a:lnTo>
                  <a:lnTo>
                    <a:pt x="346" y="61"/>
                  </a:lnTo>
                  <a:lnTo>
                    <a:pt x="317" y="63"/>
                  </a:lnTo>
                  <a:lnTo>
                    <a:pt x="289" y="67"/>
                  </a:lnTo>
                  <a:lnTo>
                    <a:pt x="260" y="75"/>
                  </a:lnTo>
                  <a:lnTo>
                    <a:pt x="236" y="83"/>
                  </a:lnTo>
                  <a:lnTo>
                    <a:pt x="209" y="95"/>
                  </a:lnTo>
                  <a:lnTo>
                    <a:pt x="187" y="110"/>
                  </a:lnTo>
                  <a:lnTo>
                    <a:pt x="165" y="126"/>
                  </a:lnTo>
                  <a:lnTo>
                    <a:pt x="144" y="144"/>
                  </a:lnTo>
                  <a:lnTo>
                    <a:pt x="126" y="164"/>
                  </a:lnTo>
                  <a:lnTo>
                    <a:pt x="110" y="187"/>
                  </a:lnTo>
                  <a:lnTo>
                    <a:pt x="95" y="209"/>
                  </a:lnTo>
                  <a:lnTo>
                    <a:pt x="83" y="236"/>
                  </a:lnTo>
                  <a:lnTo>
                    <a:pt x="75" y="260"/>
                  </a:lnTo>
                  <a:lnTo>
                    <a:pt x="67" y="288"/>
                  </a:lnTo>
                  <a:lnTo>
                    <a:pt x="63" y="317"/>
                  </a:lnTo>
                  <a:lnTo>
                    <a:pt x="61" y="345"/>
                  </a:lnTo>
                  <a:lnTo>
                    <a:pt x="61" y="345"/>
                  </a:lnTo>
                  <a:lnTo>
                    <a:pt x="63" y="372"/>
                  </a:lnTo>
                  <a:lnTo>
                    <a:pt x="65" y="396"/>
                  </a:lnTo>
                  <a:lnTo>
                    <a:pt x="71" y="421"/>
                  </a:lnTo>
                  <a:lnTo>
                    <a:pt x="79" y="443"/>
                  </a:lnTo>
                  <a:lnTo>
                    <a:pt x="87" y="465"/>
                  </a:lnTo>
                  <a:lnTo>
                    <a:pt x="99" y="488"/>
                  </a:lnTo>
                  <a:lnTo>
                    <a:pt x="112" y="508"/>
                  </a:lnTo>
                  <a:lnTo>
                    <a:pt x="128" y="528"/>
                  </a:lnTo>
                  <a:lnTo>
                    <a:pt x="144" y="545"/>
                  </a:lnTo>
                  <a:lnTo>
                    <a:pt x="160" y="561"/>
                  </a:lnTo>
                  <a:lnTo>
                    <a:pt x="181" y="577"/>
                  </a:lnTo>
                  <a:lnTo>
                    <a:pt x="201" y="589"/>
                  </a:lnTo>
                  <a:lnTo>
                    <a:pt x="224" y="602"/>
                  </a:lnTo>
                  <a:lnTo>
                    <a:pt x="246" y="612"/>
                  </a:lnTo>
                  <a:lnTo>
                    <a:pt x="270" y="620"/>
                  </a:lnTo>
                  <a:lnTo>
                    <a:pt x="295" y="624"/>
                  </a:lnTo>
                  <a:lnTo>
                    <a:pt x="285" y="68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3228975" y="5368925"/>
              <a:ext cx="439737" cy="606425"/>
            </a:xfrm>
            <a:custGeom>
              <a:avLst/>
              <a:gdLst>
                <a:gd name="T0" fmla="*/ 277 w 277"/>
                <a:gd name="T1" fmla="*/ 358 h 382"/>
                <a:gd name="T2" fmla="*/ 242 w 277"/>
                <a:gd name="T3" fmla="*/ 374 h 382"/>
                <a:gd name="T4" fmla="*/ 191 w 277"/>
                <a:gd name="T5" fmla="*/ 382 h 382"/>
                <a:gd name="T6" fmla="*/ 175 w 277"/>
                <a:gd name="T7" fmla="*/ 380 h 382"/>
                <a:gd name="T8" fmla="*/ 143 w 277"/>
                <a:gd name="T9" fmla="*/ 374 h 382"/>
                <a:gd name="T10" fmla="*/ 112 w 277"/>
                <a:gd name="T11" fmla="*/ 362 h 382"/>
                <a:gd name="T12" fmla="*/ 88 w 277"/>
                <a:gd name="T13" fmla="*/ 344 h 382"/>
                <a:gd name="T14" fmla="*/ 75 w 277"/>
                <a:gd name="T15" fmla="*/ 332 h 382"/>
                <a:gd name="T16" fmla="*/ 49 w 277"/>
                <a:gd name="T17" fmla="*/ 289 h 382"/>
                <a:gd name="T18" fmla="*/ 35 w 277"/>
                <a:gd name="T19" fmla="*/ 234 h 382"/>
                <a:gd name="T20" fmla="*/ 0 w 277"/>
                <a:gd name="T21" fmla="*/ 206 h 382"/>
                <a:gd name="T22" fmla="*/ 33 w 277"/>
                <a:gd name="T23" fmla="*/ 206 h 382"/>
                <a:gd name="T24" fmla="*/ 33 w 277"/>
                <a:gd name="T25" fmla="*/ 197 h 382"/>
                <a:gd name="T26" fmla="*/ 0 w 277"/>
                <a:gd name="T27" fmla="*/ 171 h 382"/>
                <a:gd name="T28" fmla="*/ 37 w 277"/>
                <a:gd name="T29" fmla="*/ 143 h 382"/>
                <a:gd name="T30" fmla="*/ 45 w 277"/>
                <a:gd name="T31" fmla="*/ 114 h 382"/>
                <a:gd name="T32" fmla="*/ 67 w 277"/>
                <a:gd name="T33" fmla="*/ 67 h 382"/>
                <a:gd name="T34" fmla="*/ 84 w 277"/>
                <a:gd name="T35" fmla="*/ 47 h 382"/>
                <a:gd name="T36" fmla="*/ 108 w 277"/>
                <a:gd name="T37" fmla="*/ 27 h 382"/>
                <a:gd name="T38" fmla="*/ 134 w 277"/>
                <a:gd name="T39" fmla="*/ 12 h 382"/>
                <a:gd name="T40" fmla="*/ 163 w 277"/>
                <a:gd name="T41" fmla="*/ 4 h 382"/>
                <a:gd name="T42" fmla="*/ 197 w 277"/>
                <a:gd name="T43" fmla="*/ 0 h 382"/>
                <a:gd name="T44" fmla="*/ 220 w 277"/>
                <a:gd name="T45" fmla="*/ 2 h 382"/>
                <a:gd name="T46" fmla="*/ 258 w 277"/>
                <a:gd name="T47" fmla="*/ 12 h 382"/>
                <a:gd name="T48" fmla="*/ 261 w 277"/>
                <a:gd name="T49" fmla="*/ 55 h 382"/>
                <a:gd name="T50" fmla="*/ 248 w 277"/>
                <a:gd name="T51" fmla="*/ 49 h 382"/>
                <a:gd name="T52" fmla="*/ 216 w 277"/>
                <a:gd name="T53" fmla="*/ 41 h 382"/>
                <a:gd name="T54" fmla="*/ 197 w 277"/>
                <a:gd name="T55" fmla="*/ 41 h 382"/>
                <a:gd name="T56" fmla="*/ 155 w 277"/>
                <a:gd name="T57" fmla="*/ 49 h 382"/>
                <a:gd name="T58" fmla="*/ 122 w 277"/>
                <a:gd name="T59" fmla="*/ 71 h 382"/>
                <a:gd name="T60" fmla="*/ 110 w 277"/>
                <a:gd name="T61" fmla="*/ 86 h 382"/>
                <a:gd name="T62" fmla="*/ 94 w 277"/>
                <a:gd name="T63" fmla="*/ 122 h 382"/>
                <a:gd name="T64" fmla="*/ 246 w 277"/>
                <a:gd name="T65" fmla="*/ 143 h 382"/>
                <a:gd name="T66" fmla="*/ 84 w 277"/>
                <a:gd name="T67" fmla="*/ 171 h 382"/>
                <a:gd name="T68" fmla="*/ 82 w 277"/>
                <a:gd name="T69" fmla="*/ 195 h 382"/>
                <a:gd name="T70" fmla="*/ 82 w 277"/>
                <a:gd name="T71" fmla="*/ 206 h 382"/>
                <a:gd name="T72" fmla="*/ 246 w 277"/>
                <a:gd name="T73" fmla="*/ 234 h 382"/>
                <a:gd name="T74" fmla="*/ 86 w 277"/>
                <a:gd name="T75" fmla="*/ 234 h 382"/>
                <a:gd name="T76" fmla="*/ 98 w 277"/>
                <a:gd name="T77" fmla="*/ 277 h 382"/>
                <a:gd name="T78" fmla="*/ 116 w 277"/>
                <a:gd name="T79" fmla="*/ 309 h 382"/>
                <a:gd name="T80" fmla="*/ 126 w 277"/>
                <a:gd name="T81" fmla="*/ 315 h 382"/>
                <a:gd name="T82" fmla="*/ 153 w 277"/>
                <a:gd name="T83" fmla="*/ 334 h 382"/>
                <a:gd name="T84" fmla="*/ 197 w 277"/>
                <a:gd name="T85" fmla="*/ 342 h 382"/>
                <a:gd name="T86" fmla="*/ 220 w 277"/>
                <a:gd name="T87" fmla="*/ 340 h 382"/>
                <a:gd name="T88" fmla="*/ 254 w 277"/>
                <a:gd name="T89" fmla="*/ 328 h 382"/>
                <a:gd name="T90" fmla="*/ 277 w 277"/>
                <a:gd name="T91" fmla="*/ 358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77" h="382">
                  <a:moveTo>
                    <a:pt x="277" y="358"/>
                  </a:moveTo>
                  <a:lnTo>
                    <a:pt x="277" y="358"/>
                  </a:lnTo>
                  <a:lnTo>
                    <a:pt x="261" y="366"/>
                  </a:lnTo>
                  <a:lnTo>
                    <a:pt x="242" y="374"/>
                  </a:lnTo>
                  <a:lnTo>
                    <a:pt x="218" y="380"/>
                  </a:lnTo>
                  <a:lnTo>
                    <a:pt x="191" y="382"/>
                  </a:lnTo>
                  <a:lnTo>
                    <a:pt x="191" y="382"/>
                  </a:lnTo>
                  <a:lnTo>
                    <a:pt x="175" y="380"/>
                  </a:lnTo>
                  <a:lnTo>
                    <a:pt x="159" y="378"/>
                  </a:lnTo>
                  <a:lnTo>
                    <a:pt x="143" y="374"/>
                  </a:lnTo>
                  <a:lnTo>
                    <a:pt x="126" y="370"/>
                  </a:lnTo>
                  <a:lnTo>
                    <a:pt x="112" y="362"/>
                  </a:lnTo>
                  <a:lnTo>
                    <a:pt x="100" y="354"/>
                  </a:lnTo>
                  <a:lnTo>
                    <a:pt x="88" y="344"/>
                  </a:lnTo>
                  <a:lnTo>
                    <a:pt x="75" y="332"/>
                  </a:lnTo>
                  <a:lnTo>
                    <a:pt x="75" y="332"/>
                  </a:lnTo>
                  <a:lnTo>
                    <a:pt x="61" y="311"/>
                  </a:lnTo>
                  <a:lnTo>
                    <a:pt x="49" y="289"/>
                  </a:lnTo>
                  <a:lnTo>
                    <a:pt x="41" y="263"/>
                  </a:lnTo>
                  <a:lnTo>
                    <a:pt x="35" y="234"/>
                  </a:lnTo>
                  <a:lnTo>
                    <a:pt x="0" y="234"/>
                  </a:lnTo>
                  <a:lnTo>
                    <a:pt x="0" y="206"/>
                  </a:lnTo>
                  <a:lnTo>
                    <a:pt x="33" y="206"/>
                  </a:lnTo>
                  <a:lnTo>
                    <a:pt x="33" y="206"/>
                  </a:lnTo>
                  <a:lnTo>
                    <a:pt x="33" y="197"/>
                  </a:lnTo>
                  <a:lnTo>
                    <a:pt x="33" y="197"/>
                  </a:lnTo>
                  <a:lnTo>
                    <a:pt x="33" y="171"/>
                  </a:lnTo>
                  <a:lnTo>
                    <a:pt x="0" y="171"/>
                  </a:lnTo>
                  <a:lnTo>
                    <a:pt x="0" y="143"/>
                  </a:lnTo>
                  <a:lnTo>
                    <a:pt x="37" y="143"/>
                  </a:lnTo>
                  <a:lnTo>
                    <a:pt x="37" y="143"/>
                  </a:lnTo>
                  <a:lnTo>
                    <a:pt x="45" y="114"/>
                  </a:lnTo>
                  <a:lnTo>
                    <a:pt x="55" y="90"/>
                  </a:lnTo>
                  <a:lnTo>
                    <a:pt x="67" y="67"/>
                  </a:lnTo>
                  <a:lnTo>
                    <a:pt x="84" y="47"/>
                  </a:lnTo>
                  <a:lnTo>
                    <a:pt x="84" y="47"/>
                  </a:lnTo>
                  <a:lnTo>
                    <a:pt x="96" y="37"/>
                  </a:lnTo>
                  <a:lnTo>
                    <a:pt x="108" y="27"/>
                  </a:lnTo>
                  <a:lnTo>
                    <a:pt x="120" y="19"/>
                  </a:lnTo>
                  <a:lnTo>
                    <a:pt x="134" y="12"/>
                  </a:lnTo>
                  <a:lnTo>
                    <a:pt x="149" y="6"/>
                  </a:lnTo>
                  <a:lnTo>
                    <a:pt x="163" y="4"/>
                  </a:lnTo>
                  <a:lnTo>
                    <a:pt x="179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20" y="2"/>
                  </a:lnTo>
                  <a:lnTo>
                    <a:pt x="240" y="6"/>
                  </a:lnTo>
                  <a:lnTo>
                    <a:pt x="258" y="12"/>
                  </a:lnTo>
                  <a:lnTo>
                    <a:pt x="273" y="19"/>
                  </a:lnTo>
                  <a:lnTo>
                    <a:pt x="261" y="55"/>
                  </a:lnTo>
                  <a:lnTo>
                    <a:pt x="261" y="55"/>
                  </a:lnTo>
                  <a:lnTo>
                    <a:pt x="248" y="49"/>
                  </a:lnTo>
                  <a:lnTo>
                    <a:pt x="234" y="45"/>
                  </a:lnTo>
                  <a:lnTo>
                    <a:pt x="216" y="41"/>
                  </a:lnTo>
                  <a:lnTo>
                    <a:pt x="197" y="41"/>
                  </a:lnTo>
                  <a:lnTo>
                    <a:pt x="197" y="41"/>
                  </a:lnTo>
                  <a:lnTo>
                    <a:pt x="175" y="43"/>
                  </a:lnTo>
                  <a:lnTo>
                    <a:pt x="155" y="49"/>
                  </a:lnTo>
                  <a:lnTo>
                    <a:pt x="139" y="57"/>
                  </a:lnTo>
                  <a:lnTo>
                    <a:pt x="122" y="71"/>
                  </a:lnTo>
                  <a:lnTo>
                    <a:pt x="122" y="71"/>
                  </a:lnTo>
                  <a:lnTo>
                    <a:pt x="110" y="86"/>
                  </a:lnTo>
                  <a:lnTo>
                    <a:pt x="102" y="102"/>
                  </a:lnTo>
                  <a:lnTo>
                    <a:pt x="94" y="122"/>
                  </a:lnTo>
                  <a:lnTo>
                    <a:pt x="88" y="143"/>
                  </a:lnTo>
                  <a:lnTo>
                    <a:pt x="246" y="143"/>
                  </a:lnTo>
                  <a:lnTo>
                    <a:pt x="246" y="171"/>
                  </a:lnTo>
                  <a:lnTo>
                    <a:pt x="84" y="171"/>
                  </a:lnTo>
                  <a:lnTo>
                    <a:pt x="84" y="171"/>
                  </a:lnTo>
                  <a:lnTo>
                    <a:pt x="82" y="195"/>
                  </a:lnTo>
                  <a:lnTo>
                    <a:pt x="82" y="195"/>
                  </a:lnTo>
                  <a:lnTo>
                    <a:pt x="82" y="206"/>
                  </a:lnTo>
                  <a:lnTo>
                    <a:pt x="246" y="206"/>
                  </a:lnTo>
                  <a:lnTo>
                    <a:pt x="246" y="234"/>
                  </a:lnTo>
                  <a:lnTo>
                    <a:pt x="86" y="234"/>
                  </a:lnTo>
                  <a:lnTo>
                    <a:pt x="86" y="234"/>
                  </a:lnTo>
                  <a:lnTo>
                    <a:pt x="90" y="256"/>
                  </a:lnTo>
                  <a:lnTo>
                    <a:pt x="98" y="277"/>
                  </a:lnTo>
                  <a:lnTo>
                    <a:pt x="106" y="295"/>
                  </a:lnTo>
                  <a:lnTo>
                    <a:pt x="116" y="309"/>
                  </a:lnTo>
                  <a:lnTo>
                    <a:pt x="116" y="309"/>
                  </a:lnTo>
                  <a:lnTo>
                    <a:pt x="126" y="315"/>
                  </a:lnTo>
                  <a:lnTo>
                    <a:pt x="134" y="324"/>
                  </a:lnTo>
                  <a:lnTo>
                    <a:pt x="153" y="334"/>
                  </a:lnTo>
                  <a:lnTo>
                    <a:pt x="175" y="340"/>
                  </a:lnTo>
                  <a:lnTo>
                    <a:pt x="197" y="342"/>
                  </a:lnTo>
                  <a:lnTo>
                    <a:pt x="197" y="342"/>
                  </a:lnTo>
                  <a:lnTo>
                    <a:pt x="220" y="340"/>
                  </a:lnTo>
                  <a:lnTo>
                    <a:pt x="238" y="334"/>
                  </a:lnTo>
                  <a:lnTo>
                    <a:pt x="254" y="328"/>
                  </a:lnTo>
                  <a:lnTo>
                    <a:pt x="267" y="324"/>
                  </a:lnTo>
                  <a:lnTo>
                    <a:pt x="277" y="358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3559175" y="6127750"/>
              <a:ext cx="909637" cy="481013"/>
            </a:xfrm>
            <a:custGeom>
              <a:avLst/>
              <a:gdLst>
                <a:gd name="T0" fmla="*/ 478 w 573"/>
                <a:gd name="T1" fmla="*/ 6 h 303"/>
                <a:gd name="T2" fmla="*/ 392 w 573"/>
                <a:gd name="T3" fmla="*/ 0 h 303"/>
                <a:gd name="T4" fmla="*/ 390 w 573"/>
                <a:gd name="T5" fmla="*/ 53 h 303"/>
                <a:gd name="T6" fmla="*/ 380 w 573"/>
                <a:gd name="T7" fmla="*/ 142 h 303"/>
                <a:gd name="T8" fmla="*/ 362 w 573"/>
                <a:gd name="T9" fmla="*/ 209 h 303"/>
                <a:gd name="T10" fmla="*/ 341 w 573"/>
                <a:gd name="T11" fmla="*/ 244 h 303"/>
                <a:gd name="T12" fmla="*/ 325 w 573"/>
                <a:gd name="T13" fmla="*/ 260 h 303"/>
                <a:gd name="T14" fmla="*/ 315 w 573"/>
                <a:gd name="T15" fmla="*/ 110 h 303"/>
                <a:gd name="T16" fmla="*/ 323 w 573"/>
                <a:gd name="T17" fmla="*/ 108 h 303"/>
                <a:gd name="T18" fmla="*/ 335 w 573"/>
                <a:gd name="T19" fmla="*/ 96 h 303"/>
                <a:gd name="T20" fmla="*/ 335 w 573"/>
                <a:gd name="T21" fmla="*/ 63 h 303"/>
                <a:gd name="T22" fmla="*/ 335 w 573"/>
                <a:gd name="T23" fmla="*/ 55 h 303"/>
                <a:gd name="T24" fmla="*/ 321 w 573"/>
                <a:gd name="T25" fmla="*/ 43 h 303"/>
                <a:gd name="T26" fmla="*/ 262 w 573"/>
                <a:gd name="T27" fmla="*/ 41 h 303"/>
                <a:gd name="T28" fmla="*/ 252 w 573"/>
                <a:gd name="T29" fmla="*/ 43 h 303"/>
                <a:gd name="T30" fmla="*/ 240 w 573"/>
                <a:gd name="T31" fmla="*/ 55 h 303"/>
                <a:gd name="T32" fmla="*/ 238 w 573"/>
                <a:gd name="T33" fmla="*/ 87 h 303"/>
                <a:gd name="T34" fmla="*/ 240 w 573"/>
                <a:gd name="T35" fmla="*/ 96 h 303"/>
                <a:gd name="T36" fmla="*/ 250 w 573"/>
                <a:gd name="T37" fmla="*/ 108 h 303"/>
                <a:gd name="T38" fmla="*/ 258 w 573"/>
                <a:gd name="T39" fmla="*/ 266 h 303"/>
                <a:gd name="T40" fmla="*/ 250 w 573"/>
                <a:gd name="T41" fmla="*/ 260 h 303"/>
                <a:gd name="T42" fmla="*/ 234 w 573"/>
                <a:gd name="T43" fmla="*/ 244 h 303"/>
                <a:gd name="T44" fmla="*/ 213 w 573"/>
                <a:gd name="T45" fmla="*/ 209 h 303"/>
                <a:gd name="T46" fmla="*/ 193 w 573"/>
                <a:gd name="T47" fmla="*/ 142 h 303"/>
                <a:gd name="T48" fmla="*/ 183 w 573"/>
                <a:gd name="T49" fmla="*/ 53 h 303"/>
                <a:gd name="T50" fmla="*/ 181 w 573"/>
                <a:gd name="T51" fmla="*/ 0 h 303"/>
                <a:gd name="T52" fmla="*/ 97 w 573"/>
                <a:gd name="T53" fmla="*/ 6 h 303"/>
                <a:gd name="T54" fmla="*/ 77 w 573"/>
                <a:gd name="T55" fmla="*/ 8 h 303"/>
                <a:gd name="T56" fmla="*/ 42 w 573"/>
                <a:gd name="T57" fmla="*/ 22 h 303"/>
                <a:gd name="T58" fmla="*/ 16 w 573"/>
                <a:gd name="T59" fmla="*/ 49 h 303"/>
                <a:gd name="T60" fmla="*/ 2 w 573"/>
                <a:gd name="T61" fmla="*/ 83 h 303"/>
                <a:gd name="T62" fmla="*/ 0 w 573"/>
                <a:gd name="T63" fmla="*/ 226 h 303"/>
                <a:gd name="T64" fmla="*/ 2 w 573"/>
                <a:gd name="T65" fmla="*/ 234 h 303"/>
                <a:gd name="T66" fmla="*/ 14 w 573"/>
                <a:gd name="T67" fmla="*/ 252 h 303"/>
                <a:gd name="T68" fmla="*/ 38 w 573"/>
                <a:gd name="T69" fmla="*/ 266 h 303"/>
                <a:gd name="T70" fmla="*/ 93 w 573"/>
                <a:gd name="T71" fmla="*/ 283 h 303"/>
                <a:gd name="T72" fmla="*/ 185 w 573"/>
                <a:gd name="T73" fmla="*/ 297 h 303"/>
                <a:gd name="T74" fmla="*/ 290 w 573"/>
                <a:gd name="T75" fmla="*/ 303 h 303"/>
                <a:gd name="T76" fmla="*/ 343 w 573"/>
                <a:gd name="T77" fmla="*/ 301 h 303"/>
                <a:gd name="T78" fmla="*/ 441 w 573"/>
                <a:gd name="T79" fmla="*/ 291 h 303"/>
                <a:gd name="T80" fmla="*/ 520 w 573"/>
                <a:gd name="T81" fmla="*/ 273 h 303"/>
                <a:gd name="T82" fmla="*/ 549 w 573"/>
                <a:gd name="T83" fmla="*/ 260 h 303"/>
                <a:gd name="T84" fmla="*/ 567 w 573"/>
                <a:gd name="T85" fmla="*/ 244 h 303"/>
                <a:gd name="T86" fmla="*/ 573 w 573"/>
                <a:gd name="T87" fmla="*/ 226 h 303"/>
                <a:gd name="T88" fmla="*/ 573 w 573"/>
                <a:gd name="T89" fmla="*/ 102 h 303"/>
                <a:gd name="T90" fmla="*/ 567 w 573"/>
                <a:gd name="T91" fmla="*/ 65 h 303"/>
                <a:gd name="T92" fmla="*/ 545 w 573"/>
                <a:gd name="T93" fmla="*/ 35 h 303"/>
                <a:gd name="T94" fmla="*/ 514 w 573"/>
                <a:gd name="T95" fmla="*/ 14 h 303"/>
                <a:gd name="T96" fmla="*/ 478 w 573"/>
                <a:gd name="T97" fmla="*/ 6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3" h="303">
                  <a:moveTo>
                    <a:pt x="478" y="6"/>
                  </a:moveTo>
                  <a:lnTo>
                    <a:pt x="478" y="6"/>
                  </a:lnTo>
                  <a:lnTo>
                    <a:pt x="453" y="4"/>
                  </a:lnTo>
                  <a:lnTo>
                    <a:pt x="392" y="0"/>
                  </a:lnTo>
                  <a:lnTo>
                    <a:pt x="392" y="0"/>
                  </a:lnTo>
                  <a:lnTo>
                    <a:pt x="390" y="53"/>
                  </a:lnTo>
                  <a:lnTo>
                    <a:pt x="386" y="100"/>
                  </a:lnTo>
                  <a:lnTo>
                    <a:pt x="380" y="142"/>
                  </a:lnTo>
                  <a:lnTo>
                    <a:pt x="372" y="179"/>
                  </a:lnTo>
                  <a:lnTo>
                    <a:pt x="362" y="209"/>
                  </a:lnTo>
                  <a:lnTo>
                    <a:pt x="349" y="234"/>
                  </a:lnTo>
                  <a:lnTo>
                    <a:pt x="341" y="244"/>
                  </a:lnTo>
                  <a:lnTo>
                    <a:pt x="333" y="254"/>
                  </a:lnTo>
                  <a:lnTo>
                    <a:pt x="325" y="260"/>
                  </a:lnTo>
                  <a:lnTo>
                    <a:pt x="315" y="266"/>
                  </a:lnTo>
                  <a:lnTo>
                    <a:pt x="315" y="110"/>
                  </a:lnTo>
                  <a:lnTo>
                    <a:pt x="315" y="110"/>
                  </a:lnTo>
                  <a:lnTo>
                    <a:pt x="323" y="108"/>
                  </a:lnTo>
                  <a:lnTo>
                    <a:pt x="331" y="102"/>
                  </a:lnTo>
                  <a:lnTo>
                    <a:pt x="335" y="96"/>
                  </a:lnTo>
                  <a:lnTo>
                    <a:pt x="335" y="87"/>
                  </a:lnTo>
                  <a:lnTo>
                    <a:pt x="335" y="63"/>
                  </a:lnTo>
                  <a:lnTo>
                    <a:pt x="335" y="63"/>
                  </a:lnTo>
                  <a:lnTo>
                    <a:pt x="335" y="55"/>
                  </a:lnTo>
                  <a:lnTo>
                    <a:pt x="329" y="47"/>
                  </a:lnTo>
                  <a:lnTo>
                    <a:pt x="321" y="43"/>
                  </a:lnTo>
                  <a:lnTo>
                    <a:pt x="313" y="41"/>
                  </a:lnTo>
                  <a:lnTo>
                    <a:pt x="262" y="41"/>
                  </a:lnTo>
                  <a:lnTo>
                    <a:pt x="262" y="41"/>
                  </a:lnTo>
                  <a:lnTo>
                    <a:pt x="252" y="43"/>
                  </a:lnTo>
                  <a:lnTo>
                    <a:pt x="244" y="47"/>
                  </a:lnTo>
                  <a:lnTo>
                    <a:pt x="240" y="55"/>
                  </a:lnTo>
                  <a:lnTo>
                    <a:pt x="238" y="63"/>
                  </a:lnTo>
                  <a:lnTo>
                    <a:pt x="238" y="87"/>
                  </a:lnTo>
                  <a:lnTo>
                    <a:pt x="238" y="87"/>
                  </a:lnTo>
                  <a:lnTo>
                    <a:pt x="240" y="96"/>
                  </a:lnTo>
                  <a:lnTo>
                    <a:pt x="244" y="102"/>
                  </a:lnTo>
                  <a:lnTo>
                    <a:pt x="250" y="108"/>
                  </a:lnTo>
                  <a:lnTo>
                    <a:pt x="258" y="110"/>
                  </a:lnTo>
                  <a:lnTo>
                    <a:pt x="258" y="266"/>
                  </a:lnTo>
                  <a:lnTo>
                    <a:pt x="258" y="266"/>
                  </a:lnTo>
                  <a:lnTo>
                    <a:pt x="250" y="260"/>
                  </a:lnTo>
                  <a:lnTo>
                    <a:pt x="240" y="254"/>
                  </a:lnTo>
                  <a:lnTo>
                    <a:pt x="234" y="244"/>
                  </a:lnTo>
                  <a:lnTo>
                    <a:pt x="225" y="234"/>
                  </a:lnTo>
                  <a:lnTo>
                    <a:pt x="213" y="209"/>
                  </a:lnTo>
                  <a:lnTo>
                    <a:pt x="201" y="179"/>
                  </a:lnTo>
                  <a:lnTo>
                    <a:pt x="193" y="142"/>
                  </a:lnTo>
                  <a:lnTo>
                    <a:pt x="187" y="100"/>
                  </a:lnTo>
                  <a:lnTo>
                    <a:pt x="183" y="53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22" y="4"/>
                  </a:lnTo>
                  <a:lnTo>
                    <a:pt x="97" y="6"/>
                  </a:lnTo>
                  <a:lnTo>
                    <a:pt x="97" y="6"/>
                  </a:lnTo>
                  <a:lnTo>
                    <a:pt x="77" y="8"/>
                  </a:lnTo>
                  <a:lnTo>
                    <a:pt x="59" y="14"/>
                  </a:lnTo>
                  <a:lnTo>
                    <a:pt x="42" y="22"/>
                  </a:lnTo>
                  <a:lnTo>
                    <a:pt x="28" y="35"/>
                  </a:lnTo>
                  <a:lnTo>
                    <a:pt x="16" y="49"/>
                  </a:lnTo>
                  <a:lnTo>
                    <a:pt x="8" y="65"/>
                  </a:lnTo>
                  <a:lnTo>
                    <a:pt x="2" y="83"/>
                  </a:lnTo>
                  <a:lnTo>
                    <a:pt x="0" y="102"/>
                  </a:lnTo>
                  <a:lnTo>
                    <a:pt x="0" y="226"/>
                  </a:lnTo>
                  <a:lnTo>
                    <a:pt x="0" y="226"/>
                  </a:lnTo>
                  <a:lnTo>
                    <a:pt x="2" y="234"/>
                  </a:lnTo>
                  <a:lnTo>
                    <a:pt x="8" y="244"/>
                  </a:lnTo>
                  <a:lnTo>
                    <a:pt x="14" y="252"/>
                  </a:lnTo>
                  <a:lnTo>
                    <a:pt x="26" y="260"/>
                  </a:lnTo>
                  <a:lnTo>
                    <a:pt x="38" y="266"/>
                  </a:lnTo>
                  <a:lnTo>
                    <a:pt x="55" y="273"/>
                  </a:lnTo>
                  <a:lnTo>
                    <a:pt x="93" y="283"/>
                  </a:lnTo>
                  <a:lnTo>
                    <a:pt x="136" y="291"/>
                  </a:lnTo>
                  <a:lnTo>
                    <a:pt x="185" y="297"/>
                  </a:lnTo>
                  <a:lnTo>
                    <a:pt x="238" y="301"/>
                  </a:lnTo>
                  <a:lnTo>
                    <a:pt x="290" y="303"/>
                  </a:lnTo>
                  <a:lnTo>
                    <a:pt x="290" y="303"/>
                  </a:lnTo>
                  <a:lnTo>
                    <a:pt x="343" y="301"/>
                  </a:lnTo>
                  <a:lnTo>
                    <a:pt x="394" y="297"/>
                  </a:lnTo>
                  <a:lnTo>
                    <a:pt x="441" y="291"/>
                  </a:lnTo>
                  <a:lnTo>
                    <a:pt x="484" y="283"/>
                  </a:lnTo>
                  <a:lnTo>
                    <a:pt x="520" y="273"/>
                  </a:lnTo>
                  <a:lnTo>
                    <a:pt x="537" y="266"/>
                  </a:lnTo>
                  <a:lnTo>
                    <a:pt x="549" y="260"/>
                  </a:lnTo>
                  <a:lnTo>
                    <a:pt x="559" y="252"/>
                  </a:lnTo>
                  <a:lnTo>
                    <a:pt x="567" y="244"/>
                  </a:lnTo>
                  <a:lnTo>
                    <a:pt x="571" y="234"/>
                  </a:lnTo>
                  <a:lnTo>
                    <a:pt x="573" y="226"/>
                  </a:lnTo>
                  <a:lnTo>
                    <a:pt x="573" y="102"/>
                  </a:lnTo>
                  <a:lnTo>
                    <a:pt x="573" y="102"/>
                  </a:lnTo>
                  <a:lnTo>
                    <a:pt x="571" y="83"/>
                  </a:lnTo>
                  <a:lnTo>
                    <a:pt x="567" y="65"/>
                  </a:lnTo>
                  <a:lnTo>
                    <a:pt x="557" y="49"/>
                  </a:lnTo>
                  <a:lnTo>
                    <a:pt x="545" y="35"/>
                  </a:lnTo>
                  <a:lnTo>
                    <a:pt x="530" y="22"/>
                  </a:lnTo>
                  <a:lnTo>
                    <a:pt x="514" y="14"/>
                  </a:lnTo>
                  <a:lnTo>
                    <a:pt x="496" y="8"/>
                  </a:lnTo>
                  <a:lnTo>
                    <a:pt x="478" y="6"/>
                  </a:lnTo>
                  <a:lnTo>
                    <a:pt x="478" y="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5"/>
            <p:cNvSpPr>
              <a:spLocks noEditPoints="1"/>
            </p:cNvSpPr>
            <p:nvPr/>
          </p:nvSpPr>
          <p:spPr bwMode="auto">
            <a:xfrm>
              <a:off x="3740150" y="5472113"/>
              <a:ext cx="550862" cy="661988"/>
            </a:xfrm>
            <a:custGeom>
              <a:avLst/>
              <a:gdLst>
                <a:gd name="T0" fmla="*/ 172 w 347"/>
                <a:gd name="T1" fmla="*/ 417 h 417"/>
                <a:gd name="T2" fmla="*/ 201 w 347"/>
                <a:gd name="T3" fmla="*/ 413 h 417"/>
                <a:gd name="T4" fmla="*/ 229 w 347"/>
                <a:gd name="T5" fmla="*/ 403 h 417"/>
                <a:gd name="T6" fmla="*/ 258 w 347"/>
                <a:gd name="T7" fmla="*/ 383 h 417"/>
                <a:gd name="T8" fmla="*/ 286 w 347"/>
                <a:gd name="T9" fmla="*/ 358 h 417"/>
                <a:gd name="T10" fmla="*/ 311 w 347"/>
                <a:gd name="T11" fmla="*/ 328 h 417"/>
                <a:gd name="T12" fmla="*/ 329 w 347"/>
                <a:gd name="T13" fmla="*/ 291 h 417"/>
                <a:gd name="T14" fmla="*/ 343 w 347"/>
                <a:gd name="T15" fmla="*/ 252 h 417"/>
                <a:gd name="T16" fmla="*/ 347 w 347"/>
                <a:gd name="T17" fmla="*/ 210 h 417"/>
                <a:gd name="T18" fmla="*/ 345 w 347"/>
                <a:gd name="T19" fmla="*/ 187 h 417"/>
                <a:gd name="T20" fmla="*/ 339 w 347"/>
                <a:gd name="T21" fmla="*/ 147 h 417"/>
                <a:gd name="T22" fmla="*/ 325 w 347"/>
                <a:gd name="T23" fmla="*/ 110 h 417"/>
                <a:gd name="T24" fmla="*/ 307 w 347"/>
                <a:gd name="T25" fmla="*/ 78 h 417"/>
                <a:gd name="T26" fmla="*/ 284 w 347"/>
                <a:gd name="T27" fmla="*/ 49 h 417"/>
                <a:gd name="T28" fmla="*/ 256 w 347"/>
                <a:gd name="T29" fmla="*/ 27 h 417"/>
                <a:gd name="T30" fmla="*/ 225 w 347"/>
                <a:gd name="T31" fmla="*/ 10 h 417"/>
                <a:gd name="T32" fmla="*/ 191 w 347"/>
                <a:gd name="T33" fmla="*/ 2 h 417"/>
                <a:gd name="T34" fmla="*/ 172 w 347"/>
                <a:gd name="T35" fmla="*/ 0 h 417"/>
                <a:gd name="T36" fmla="*/ 138 w 347"/>
                <a:gd name="T37" fmla="*/ 4 h 417"/>
                <a:gd name="T38" fmla="*/ 105 w 347"/>
                <a:gd name="T39" fmla="*/ 17 h 417"/>
                <a:gd name="T40" fmla="*/ 75 w 347"/>
                <a:gd name="T41" fmla="*/ 37 h 417"/>
                <a:gd name="T42" fmla="*/ 50 w 347"/>
                <a:gd name="T43" fmla="*/ 61 h 417"/>
                <a:gd name="T44" fmla="*/ 28 w 347"/>
                <a:gd name="T45" fmla="*/ 92 h 417"/>
                <a:gd name="T46" fmla="*/ 12 w 347"/>
                <a:gd name="T47" fmla="*/ 128 h 417"/>
                <a:gd name="T48" fmla="*/ 2 w 347"/>
                <a:gd name="T49" fmla="*/ 167 h 417"/>
                <a:gd name="T50" fmla="*/ 0 w 347"/>
                <a:gd name="T51" fmla="*/ 210 h 417"/>
                <a:gd name="T52" fmla="*/ 0 w 347"/>
                <a:gd name="T53" fmla="*/ 232 h 417"/>
                <a:gd name="T54" fmla="*/ 10 w 347"/>
                <a:gd name="T55" fmla="*/ 273 h 417"/>
                <a:gd name="T56" fmla="*/ 26 w 347"/>
                <a:gd name="T57" fmla="*/ 311 h 417"/>
                <a:gd name="T58" fmla="*/ 48 w 347"/>
                <a:gd name="T59" fmla="*/ 344 h 417"/>
                <a:gd name="T60" fmla="*/ 73 w 347"/>
                <a:gd name="T61" fmla="*/ 372 h 417"/>
                <a:gd name="T62" fmla="*/ 101 w 347"/>
                <a:gd name="T63" fmla="*/ 393 h 417"/>
                <a:gd name="T64" fmla="*/ 132 w 347"/>
                <a:gd name="T65" fmla="*/ 409 h 417"/>
                <a:gd name="T66" fmla="*/ 160 w 347"/>
                <a:gd name="T67" fmla="*/ 417 h 417"/>
                <a:gd name="T68" fmla="*/ 172 w 347"/>
                <a:gd name="T69" fmla="*/ 417 h 417"/>
                <a:gd name="T70" fmla="*/ 42 w 347"/>
                <a:gd name="T71" fmla="*/ 163 h 417"/>
                <a:gd name="T72" fmla="*/ 56 w 347"/>
                <a:gd name="T73" fmla="*/ 141 h 417"/>
                <a:gd name="T74" fmla="*/ 73 w 347"/>
                <a:gd name="T75" fmla="*/ 122 h 417"/>
                <a:gd name="T76" fmla="*/ 85 w 347"/>
                <a:gd name="T77" fmla="*/ 120 h 417"/>
                <a:gd name="T78" fmla="*/ 101 w 347"/>
                <a:gd name="T79" fmla="*/ 128 h 417"/>
                <a:gd name="T80" fmla="*/ 111 w 347"/>
                <a:gd name="T81" fmla="*/ 141 h 417"/>
                <a:gd name="T82" fmla="*/ 124 w 347"/>
                <a:gd name="T83" fmla="*/ 153 h 417"/>
                <a:gd name="T84" fmla="*/ 166 w 347"/>
                <a:gd name="T85" fmla="*/ 175 h 417"/>
                <a:gd name="T86" fmla="*/ 221 w 347"/>
                <a:gd name="T87" fmla="*/ 189 h 417"/>
                <a:gd name="T88" fmla="*/ 280 w 347"/>
                <a:gd name="T89" fmla="*/ 198 h 417"/>
                <a:gd name="T90" fmla="*/ 309 w 347"/>
                <a:gd name="T91" fmla="*/ 200 h 417"/>
                <a:gd name="T92" fmla="*/ 309 w 347"/>
                <a:gd name="T93" fmla="*/ 210 h 417"/>
                <a:gd name="T94" fmla="*/ 305 w 347"/>
                <a:gd name="T95" fmla="*/ 242 h 417"/>
                <a:gd name="T96" fmla="*/ 294 w 347"/>
                <a:gd name="T97" fmla="*/ 275 h 417"/>
                <a:gd name="T98" fmla="*/ 278 w 347"/>
                <a:gd name="T99" fmla="*/ 303 h 417"/>
                <a:gd name="T100" fmla="*/ 260 w 347"/>
                <a:gd name="T101" fmla="*/ 330 h 417"/>
                <a:gd name="T102" fmla="*/ 215 w 347"/>
                <a:gd name="T103" fmla="*/ 366 h 417"/>
                <a:gd name="T104" fmla="*/ 193 w 347"/>
                <a:gd name="T105" fmla="*/ 376 h 417"/>
                <a:gd name="T106" fmla="*/ 172 w 347"/>
                <a:gd name="T107" fmla="*/ 378 h 417"/>
                <a:gd name="T108" fmla="*/ 162 w 347"/>
                <a:gd name="T109" fmla="*/ 378 h 417"/>
                <a:gd name="T110" fmla="*/ 142 w 347"/>
                <a:gd name="T111" fmla="*/ 372 h 417"/>
                <a:gd name="T112" fmla="*/ 107 w 347"/>
                <a:gd name="T113" fmla="*/ 350 h 417"/>
                <a:gd name="T114" fmla="*/ 75 w 347"/>
                <a:gd name="T115" fmla="*/ 317 h 417"/>
                <a:gd name="T116" fmla="*/ 59 w 347"/>
                <a:gd name="T117" fmla="*/ 289 h 417"/>
                <a:gd name="T118" fmla="*/ 46 w 347"/>
                <a:gd name="T119" fmla="*/ 259 h 417"/>
                <a:gd name="T120" fmla="*/ 38 w 347"/>
                <a:gd name="T121" fmla="*/ 226 h 417"/>
                <a:gd name="T122" fmla="*/ 38 w 347"/>
                <a:gd name="T123" fmla="*/ 210 h 417"/>
                <a:gd name="T124" fmla="*/ 42 w 347"/>
                <a:gd name="T125" fmla="*/ 163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7" h="417">
                  <a:moveTo>
                    <a:pt x="172" y="417"/>
                  </a:moveTo>
                  <a:lnTo>
                    <a:pt x="172" y="417"/>
                  </a:lnTo>
                  <a:lnTo>
                    <a:pt x="187" y="417"/>
                  </a:lnTo>
                  <a:lnTo>
                    <a:pt x="201" y="413"/>
                  </a:lnTo>
                  <a:lnTo>
                    <a:pt x="215" y="409"/>
                  </a:lnTo>
                  <a:lnTo>
                    <a:pt x="229" y="403"/>
                  </a:lnTo>
                  <a:lnTo>
                    <a:pt x="244" y="393"/>
                  </a:lnTo>
                  <a:lnTo>
                    <a:pt x="258" y="383"/>
                  </a:lnTo>
                  <a:lnTo>
                    <a:pt x="272" y="372"/>
                  </a:lnTo>
                  <a:lnTo>
                    <a:pt x="286" y="358"/>
                  </a:lnTo>
                  <a:lnTo>
                    <a:pt x="298" y="344"/>
                  </a:lnTo>
                  <a:lnTo>
                    <a:pt x="311" y="328"/>
                  </a:lnTo>
                  <a:lnTo>
                    <a:pt x="321" y="311"/>
                  </a:lnTo>
                  <a:lnTo>
                    <a:pt x="329" y="291"/>
                  </a:lnTo>
                  <a:lnTo>
                    <a:pt x="337" y="273"/>
                  </a:lnTo>
                  <a:lnTo>
                    <a:pt x="343" y="252"/>
                  </a:lnTo>
                  <a:lnTo>
                    <a:pt x="345" y="232"/>
                  </a:lnTo>
                  <a:lnTo>
                    <a:pt x="347" y="210"/>
                  </a:lnTo>
                  <a:lnTo>
                    <a:pt x="347" y="210"/>
                  </a:lnTo>
                  <a:lnTo>
                    <a:pt x="345" y="187"/>
                  </a:lnTo>
                  <a:lnTo>
                    <a:pt x="343" y="167"/>
                  </a:lnTo>
                  <a:lnTo>
                    <a:pt x="339" y="147"/>
                  </a:lnTo>
                  <a:lnTo>
                    <a:pt x="333" y="128"/>
                  </a:lnTo>
                  <a:lnTo>
                    <a:pt x="325" y="110"/>
                  </a:lnTo>
                  <a:lnTo>
                    <a:pt x="317" y="92"/>
                  </a:lnTo>
                  <a:lnTo>
                    <a:pt x="307" y="78"/>
                  </a:lnTo>
                  <a:lnTo>
                    <a:pt x="296" y="61"/>
                  </a:lnTo>
                  <a:lnTo>
                    <a:pt x="284" y="49"/>
                  </a:lnTo>
                  <a:lnTo>
                    <a:pt x="270" y="37"/>
                  </a:lnTo>
                  <a:lnTo>
                    <a:pt x="256" y="27"/>
                  </a:lnTo>
                  <a:lnTo>
                    <a:pt x="242" y="17"/>
                  </a:lnTo>
                  <a:lnTo>
                    <a:pt x="225" y="10"/>
                  </a:lnTo>
                  <a:lnTo>
                    <a:pt x="207" y="4"/>
                  </a:lnTo>
                  <a:lnTo>
                    <a:pt x="191" y="2"/>
                  </a:lnTo>
                  <a:lnTo>
                    <a:pt x="172" y="0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2" y="10"/>
                  </a:lnTo>
                  <a:lnTo>
                    <a:pt x="105" y="17"/>
                  </a:lnTo>
                  <a:lnTo>
                    <a:pt x="91" y="27"/>
                  </a:lnTo>
                  <a:lnTo>
                    <a:pt x="75" y="37"/>
                  </a:lnTo>
                  <a:lnTo>
                    <a:pt x="63" y="49"/>
                  </a:lnTo>
                  <a:lnTo>
                    <a:pt x="50" y="61"/>
                  </a:lnTo>
                  <a:lnTo>
                    <a:pt x="38" y="78"/>
                  </a:lnTo>
                  <a:lnTo>
                    <a:pt x="28" y="92"/>
                  </a:lnTo>
                  <a:lnTo>
                    <a:pt x="20" y="110"/>
                  </a:lnTo>
                  <a:lnTo>
                    <a:pt x="12" y="128"/>
                  </a:lnTo>
                  <a:lnTo>
                    <a:pt x="8" y="147"/>
                  </a:lnTo>
                  <a:lnTo>
                    <a:pt x="2" y="167"/>
                  </a:lnTo>
                  <a:lnTo>
                    <a:pt x="0" y="187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0" y="232"/>
                  </a:lnTo>
                  <a:lnTo>
                    <a:pt x="4" y="252"/>
                  </a:lnTo>
                  <a:lnTo>
                    <a:pt x="10" y="273"/>
                  </a:lnTo>
                  <a:lnTo>
                    <a:pt x="16" y="291"/>
                  </a:lnTo>
                  <a:lnTo>
                    <a:pt x="26" y="311"/>
                  </a:lnTo>
                  <a:lnTo>
                    <a:pt x="36" y="328"/>
                  </a:lnTo>
                  <a:lnTo>
                    <a:pt x="48" y="344"/>
                  </a:lnTo>
                  <a:lnTo>
                    <a:pt x="61" y="358"/>
                  </a:lnTo>
                  <a:lnTo>
                    <a:pt x="73" y="372"/>
                  </a:lnTo>
                  <a:lnTo>
                    <a:pt x="87" y="383"/>
                  </a:lnTo>
                  <a:lnTo>
                    <a:pt x="101" y="393"/>
                  </a:lnTo>
                  <a:lnTo>
                    <a:pt x="117" y="403"/>
                  </a:lnTo>
                  <a:lnTo>
                    <a:pt x="132" y="409"/>
                  </a:lnTo>
                  <a:lnTo>
                    <a:pt x="146" y="413"/>
                  </a:lnTo>
                  <a:lnTo>
                    <a:pt x="160" y="417"/>
                  </a:lnTo>
                  <a:lnTo>
                    <a:pt x="172" y="417"/>
                  </a:lnTo>
                  <a:lnTo>
                    <a:pt x="172" y="417"/>
                  </a:lnTo>
                  <a:close/>
                  <a:moveTo>
                    <a:pt x="42" y="163"/>
                  </a:moveTo>
                  <a:lnTo>
                    <a:pt x="42" y="163"/>
                  </a:lnTo>
                  <a:lnTo>
                    <a:pt x="56" y="141"/>
                  </a:lnTo>
                  <a:lnTo>
                    <a:pt x="56" y="141"/>
                  </a:lnTo>
                  <a:lnTo>
                    <a:pt x="67" y="128"/>
                  </a:lnTo>
                  <a:lnTo>
                    <a:pt x="73" y="122"/>
                  </a:lnTo>
                  <a:lnTo>
                    <a:pt x="79" y="120"/>
                  </a:lnTo>
                  <a:lnTo>
                    <a:pt x="85" y="120"/>
                  </a:lnTo>
                  <a:lnTo>
                    <a:pt x="93" y="122"/>
                  </a:lnTo>
                  <a:lnTo>
                    <a:pt x="101" y="128"/>
                  </a:lnTo>
                  <a:lnTo>
                    <a:pt x="111" y="141"/>
                  </a:lnTo>
                  <a:lnTo>
                    <a:pt x="111" y="141"/>
                  </a:lnTo>
                  <a:lnTo>
                    <a:pt x="115" y="147"/>
                  </a:lnTo>
                  <a:lnTo>
                    <a:pt x="124" y="153"/>
                  </a:lnTo>
                  <a:lnTo>
                    <a:pt x="142" y="165"/>
                  </a:lnTo>
                  <a:lnTo>
                    <a:pt x="166" y="175"/>
                  </a:lnTo>
                  <a:lnTo>
                    <a:pt x="193" y="183"/>
                  </a:lnTo>
                  <a:lnTo>
                    <a:pt x="221" y="189"/>
                  </a:lnTo>
                  <a:lnTo>
                    <a:pt x="252" y="193"/>
                  </a:lnTo>
                  <a:lnTo>
                    <a:pt x="280" y="198"/>
                  </a:lnTo>
                  <a:lnTo>
                    <a:pt x="309" y="200"/>
                  </a:lnTo>
                  <a:lnTo>
                    <a:pt x="309" y="200"/>
                  </a:lnTo>
                  <a:lnTo>
                    <a:pt x="309" y="210"/>
                  </a:lnTo>
                  <a:lnTo>
                    <a:pt x="309" y="210"/>
                  </a:lnTo>
                  <a:lnTo>
                    <a:pt x="307" y="226"/>
                  </a:lnTo>
                  <a:lnTo>
                    <a:pt x="305" y="242"/>
                  </a:lnTo>
                  <a:lnTo>
                    <a:pt x="300" y="259"/>
                  </a:lnTo>
                  <a:lnTo>
                    <a:pt x="294" y="275"/>
                  </a:lnTo>
                  <a:lnTo>
                    <a:pt x="288" y="289"/>
                  </a:lnTo>
                  <a:lnTo>
                    <a:pt x="278" y="303"/>
                  </a:lnTo>
                  <a:lnTo>
                    <a:pt x="270" y="317"/>
                  </a:lnTo>
                  <a:lnTo>
                    <a:pt x="260" y="330"/>
                  </a:lnTo>
                  <a:lnTo>
                    <a:pt x="239" y="350"/>
                  </a:lnTo>
                  <a:lnTo>
                    <a:pt x="215" y="366"/>
                  </a:lnTo>
                  <a:lnTo>
                    <a:pt x="205" y="372"/>
                  </a:lnTo>
                  <a:lnTo>
                    <a:pt x="193" y="376"/>
                  </a:lnTo>
                  <a:lnTo>
                    <a:pt x="183" y="378"/>
                  </a:lnTo>
                  <a:lnTo>
                    <a:pt x="172" y="378"/>
                  </a:lnTo>
                  <a:lnTo>
                    <a:pt x="172" y="378"/>
                  </a:lnTo>
                  <a:lnTo>
                    <a:pt x="162" y="378"/>
                  </a:lnTo>
                  <a:lnTo>
                    <a:pt x="152" y="376"/>
                  </a:lnTo>
                  <a:lnTo>
                    <a:pt x="142" y="372"/>
                  </a:lnTo>
                  <a:lnTo>
                    <a:pt x="130" y="366"/>
                  </a:lnTo>
                  <a:lnTo>
                    <a:pt x="107" y="350"/>
                  </a:lnTo>
                  <a:lnTo>
                    <a:pt x="85" y="330"/>
                  </a:lnTo>
                  <a:lnTo>
                    <a:pt x="75" y="317"/>
                  </a:lnTo>
                  <a:lnTo>
                    <a:pt x="67" y="303"/>
                  </a:lnTo>
                  <a:lnTo>
                    <a:pt x="59" y="289"/>
                  </a:lnTo>
                  <a:lnTo>
                    <a:pt x="50" y="275"/>
                  </a:lnTo>
                  <a:lnTo>
                    <a:pt x="46" y="259"/>
                  </a:lnTo>
                  <a:lnTo>
                    <a:pt x="42" y="242"/>
                  </a:lnTo>
                  <a:lnTo>
                    <a:pt x="38" y="226"/>
                  </a:lnTo>
                  <a:lnTo>
                    <a:pt x="38" y="210"/>
                  </a:lnTo>
                  <a:lnTo>
                    <a:pt x="38" y="210"/>
                  </a:lnTo>
                  <a:lnTo>
                    <a:pt x="38" y="185"/>
                  </a:lnTo>
                  <a:lnTo>
                    <a:pt x="42" y="163"/>
                  </a:lnTo>
                  <a:lnTo>
                    <a:pt x="42" y="16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386388" y="5124450"/>
            <a:ext cx="1471612" cy="1484313"/>
            <a:chOff x="5386388" y="5124450"/>
            <a:chExt cx="1471612" cy="1484313"/>
          </a:xfrm>
        </p:grpSpPr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5740400" y="5299075"/>
              <a:ext cx="339725" cy="738188"/>
            </a:xfrm>
            <a:custGeom>
              <a:avLst/>
              <a:gdLst>
                <a:gd name="T0" fmla="*/ 88 w 214"/>
                <a:gd name="T1" fmla="*/ 408 h 465"/>
                <a:gd name="T2" fmla="*/ 63 w 214"/>
                <a:gd name="T3" fmla="*/ 406 h 465"/>
                <a:gd name="T4" fmla="*/ 19 w 214"/>
                <a:gd name="T5" fmla="*/ 394 h 465"/>
                <a:gd name="T6" fmla="*/ 15 w 214"/>
                <a:gd name="T7" fmla="*/ 345 h 465"/>
                <a:gd name="T8" fmla="*/ 31 w 214"/>
                <a:gd name="T9" fmla="*/ 355 h 465"/>
                <a:gd name="T10" fmla="*/ 74 w 214"/>
                <a:gd name="T11" fmla="*/ 368 h 465"/>
                <a:gd name="T12" fmla="*/ 96 w 214"/>
                <a:gd name="T13" fmla="*/ 370 h 465"/>
                <a:gd name="T14" fmla="*/ 124 w 214"/>
                <a:gd name="T15" fmla="*/ 365 h 465"/>
                <a:gd name="T16" fmla="*/ 145 w 214"/>
                <a:gd name="T17" fmla="*/ 353 h 465"/>
                <a:gd name="T18" fmla="*/ 159 w 214"/>
                <a:gd name="T19" fmla="*/ 337 h 465"/>
                <a:gd name="T20" fmla="*/ 165 w 214"/>
                <a:gd name="T21" fmla="*/ 315 h 465"/>
                <a:gd name="T22" fmla="*/ 163 w 214"/>
                <a:gd name="T23" fmla="*/ 302 h 465"/>
                <a:gd name="T24" fmla="*/ 155 w 214"/>
                <a:gd name="T25" fmla="*/ 284 h 465"/>
                <a:gd name="T26" fmla="*/ 139 w 214"/>
                <a:gd name="T27" fmla="*/ 268 h 465"/>
                <a:gd name="T28" fmla="*/ 100 w 214"/>
                <a:gd name="T29" fmla="*/ 248 h 465"/>
                <a:gd name="T30" fmla="*/ 80 w 214"/>
                <a:gd name="T31" fmla="*/ 237 h 465"/>
                <a:gd name="T32" fmla="*/ 45 w 214"/>
                <a:gd name="T33" fmla="*/ 219 h 465"/>
                <a:gd name="T34" fmla="*/ 21 w 214"/>
                <a:gd name="T35" fmla="*/ 195 h 465"/>
                <a:gd name="T36" fmla="*/ 8 w 214"/>
                <a:gd name="T37" fmla="*/ 166 h 465"/>
                <a:gd name="T38" fmla="*/ 6 w 214"/>
                <a:gd name="T39" fmla="*/ 148 h 465"/>
                <a:gd name="T40" fmla="*/ 13 w 214"/>
                <a:gd name="T41" fmla="*/ 115 h 465"/>
                <a:gd name="T42" fmla="*/ 29 w 214"/>
                <a:gd name="T43" fmla="*/ 89 h 465"/>
                <a:gd name="T44" fmla="*/ 57 w 214"/>
                <a:gd name="T45" fmla="*/ 69 h 465"/>
                <a:gd name="T46" fmla="*/ 92 w 214"/>
                <a:gd name="T47" fmla="*/ 56 h 465"/>
                <a:gd name="T48" fmla="*/ 126 w 214"/>
                <a:gd name="T49" fmla="*/ 0 h 465"/>
                <a:gd name="T50" fmla="*/ 126 w 214"/>
                <a:gd name="T51" fmla="*/ 54 h 465"/>
                <a:gd name="T52" fmla="*/ 171 w 214"/>
                <a:gd name="T53" fmla="*/ 61 h 465"/>
                <a:gd name="T54" fmla="*/ 202 w 214"/>
                <a:gd name="T55" fmla="*/ 75 h 465"/>
                <a:gd name="T56" fmla="*/ 187 w 214"/>
                <a:gd name="T57" fmla="*/ 111 h 465"/>
                <a:gd name="T58" fmla="*/ 161 w 214"/>
                <a:gd name="T59" fmla="*/ 99 h 465"/>
                <a:gd name="T60" fmla="*/ 116 w 214"/>
                <a:gd name="T61" fmla="*/ 93 h 465"/>
                <a:gd name="T62" fmla="*/ 100 w 214"/>
                <a:gd name="T63" fmla="*/ 93 h 465"/>
                <a:gd name="T64" fmla="*/ 78 w 214"/>
                <a:gd name="T65" fmla="*/ 101 h 465"/>
                <a:gd name="T66" fmla="*/ 63 w 214"/>
                <a:gd name="T67" fmla="*/ 115 h 465"/>
                <a:gd name="T68" fmla="*/ 55 w 214"/>
                <a:gd name="T69" fmla="*/ 134 h 465"/>
                <a:gd name="T70" fmla="*/ 55 w 214"/>
                <a:gd name="T71" fmla="*/ 142 h 465"/>
                <a:gd name="T72" fmla="*/ 59 w 214"/>
                <a:gd name="T73" fmla="*/ 162 h 465"/>
                <a:gd name="T74" fmla="*/ 71 w 214"/>
                <a:gd name="T75" fmla="*/ 176 h 465"/>
                <a:gd name="T76" fmla="*/ 94 w 214"/>
                <a:gd name="T77" fmla="*/ 193 h 465"/>
                <a:gd name="T78" fmla="*/ 126 w 214"/>
                <a:gd name="T79" fmla="*/ 207 h 465"/>
                <a:gd name="T80" fmla="*/ 163 w 214"/>
                <a:gd name="T81" fmla="*/ 225 h 465"/>
                <a:gd name="T82" fmla="*/ 191 w 214"/>
                <a:gd name="T83" fmla="*/ 248 h 465"/>
                <a:gd name="T84" fmla="*/ 208 w 214"/>
                <a:gd name="T85" fmla="*/ 276 h 465"/>
                <a:gd name="T86" fmla="*/ 214 w 214"/>
                <a:gd name="T87" fmla="*/ 311 h 465"/>
                <a:gd name="T88" fmla="*/ 212 w 214"/>
                <a:gd name="T89" fmla="*/ 327 h 465"/>
                <a:gd name="T90" fmla="*/ 200 w 214"/>
                <a:gd name="T91" fmla="*/ 357 h 465"/>
                <a:gd name="T92" fmla="*/ 177 w 214"/>
                <a:gd name="T93" fmla="*/ 384 h 465"/>
                <a:gd name="T94" fmla="*/ 145 w 214"/>
                <a:gd name="T95" fmla="*/ 402 h 465"/>
                <a:gd name="T96" fmla="*/ 124 w 214"/>
                <a:gd name="T97" fmla="*/ 46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4" h="465">
                  <a:moveTo>
                    <a:pt x="88" y="465"/>
                  </a:moveTo>
                  <a:lnTo>
                    <a:pt x="88" y="408"/>
                  </a:lnTo>
                  <a:lnTo>
                    <a:pt x="88" y="408"/>
                  </a:lnTo>
                  <a:lnTo>
                    <a:pt x="63" y="406"/>
                  </a:lnTo>
                  <a:lnTo>
                    <a:pt x="39" y="402"/>
                  </a:lnTo>
                  <a:lnTo>
                    <a:pt x="19" y="394"/>
                  </a:lnTo>
                  <a:lnTo>
                    <a:pt x="0" y="384"/>
                  </a:lnTo>
                  <a:lnTo>
                    <a:pt x="15" y="345"/>
                  </a:lnTo>
                  <a:lnTo>
                    <a:pt x="15" y="345"/>
                  </a:lnTo>
                  <a:lnTo>
                    <a:pt x="31" y="355"/>
                  </a:lnTo>
                  <a:lnTo>
                    <a:pt x="51" y="363"/>
                  </a:lnTo>
                  <a:lnTo>
                    <a:pt x="74" y="368"/>
                  </a:lnTo>
                  <a:lnTo>
                    <a:pt x="96" y="370"/>
                  </a:lnTo>
                  <a:lnTo>
                    <a:pt x="96" y="370"/>
                  </a:lnTo>
                  <a:lnTo>
                    <a:pt x="110" y="370"/>
                  </a:lnTo>
                  <a:lnTo>
                    <a:pt x="124" y="365"/>
                  </a:lnTo>
                  <a:lnTo>
                    <a:pt x="137" y="361"/>
                  </a:lnTo>
                  <a:lnTo>
                    <a:pt x="145" y="353"/>
                  </a:lnTo>
                  <a:lnTo>
                    <a:pt x="153" y="345"/>
                  </a:lnTo>
                  <a:lnTo>
                    <a:pt x="159" y="337"/>
                  </a:lnTo>
                  <a:lnTo>
                    <a:pt x="163" y="327"/>
                  </a:lnTo>
                  <a:lnTo>
                    <a:pt x="165" y="315"/>
                  </a:lnTo>
                  <a:lnTo>
                    <a:pt x="165" y="315"/>
                  </a:lnTo>
                  <a:lnTo>
                    <a:pt x="163" y="302"/>
                  </a:lnTo>
                  <a:lnTo>
                    <a:pt x="161" y="292"/>
                  </a:lnTo>
                  <a:lnTo>
                    <a:pt x="155" y="284"/>
                  </a:lnTo>
                  <a:lnTo>
                    <a:pt x="149" y="276"/>
                  </a:lnTo>
                  <a:lnTo>
                    <a:pt x="139" y="268"/>
                  </a:lnTo>
                  <a:lnTo>
                    <a:pt x="128" y="260"/>
                  </a:lnTo>
                  <a:lnTo>
                    <a:pt x="100" y="248"/>
                  </a:lnTo>
                  <a:lnTo>
                    <a:pt x="100" y="248"/>
                  </a:lnTo>
                  <a:lnTo>
                    <a:pt x="80" y="237"/>
                  </a:lnTo>
                  <a:lnTo>
                    <a:pt x="61" y="229"/>
                  </a:lnTo>
                  <a:lnTo>
                    <a:pt x="45" y="219"/>
                  </a:lnTo>
                  <a:lnTo>
                    <a:pt x="31" y="207"/>
                  </a:lnTo>
                  <a:lnTo>
                    <a:pt x="21" y="195"/>
                  </a:lnTo>
                  <a:lnTo>
                    <a:pt x="13" y="180"/>
                  </a:lnTo>
                  <a:lnTo>
                    <a:pt x="8" y="166"/>
                  </a:lnTo>
                  <a:lnTo>
                    <a:pt x="6" y="148"/>
                  </a:lnTo>
                  <a:lnTo>
                    <a:pt x="6" y="148"/>
                  </a:lnTo>
                  <a:lnTo>
                    <a:pt x="8" y="132"/>
                  </a:lnTo>
                  <a:lnTo>
                    <a:pt x="13" y="115"/>
                  </a:lnTo>
                  <a:lnTo>
                    <a:pt x="19" y="101"/>
                  </a:lnTo>
                  <a:lnTo>
                    <a:pt x="29" y="89"/>
                  </a:lnTo>
                  <a:lnTo>
                    <a:pt x="41" y="77"/>
                  </a:lnTo>
                  <a:lnTo>
                    <a:pt x="57" y="69"/>
                  </a:lnTo>
                  <a:lnTo>
                    <a:pt x="74" y="61"/>
                  </a:lnTo>
                  <a:lnTo>
                    <a:pt x="92" y="56"/>
                  </a:lnTo>
                  <a:lnTo>
                    <a:pt x="92" y="0"/>
                  </a:lnTo>
                  <a:lnTo>
                    <a:pt x="126" y="0"/>
                  </a:lnTo>
                  <a:lnTo>
                    <a:pt x="126" y="54"/>
                  </a:lnTo>
                  <a:lnTo>
                    <a:pt x="126" y="54"/>
                  </a:lnTo>
                  <a:lnTo>
                    <a:pt x="151" y="56"/>
                  </a:lnTo>
                  <a:lnTo>
                    <a:pt x="171" y="61"/>
                  </a:lnTo>
                  <a:lnTo>
                    <a:pt x="187" y="67"/>
                  </a:lnTo>
                  <a:lnTo>
                    <a:pt x="202" y="75"/>
                  </a:lnTo>
                  <a:lnTo>
                    <a:pt x="187" y="111"/>
                  </a:lnTo>
                  <a:lnTo>
                    <a:pt x="187" y="111"/>
                  </a:lnTo>
                  <a:lnTo>
                    <a:pt x="175" y="105"/>
                  </a:lnTo>
                  <a:lnTo>
                    <a:pt x="161" y="99"/>
                  </a:lnTo>
                  <a:lnTo>
                    <a:pt x="141" y="95"/>
                  </a:lnTo>
                  <a:lnTo>
                    <a:pt x="116" y="93"/>
                  </a:lnTo>
                  <a:lnTo>
                    <a:pt x="116" y="93"/>
                  </a:lnTo>
                  <a:lnTo>
                    <a:pt x="100" y="93"/>
                  </a:lnTo>
                  <a:lnTo>
                    <a:pt x="88" y="97"/>
                  </a:lnTo>
                  <a:lnTo>
                    <a:pt x="78" y="101"/>
                  </a:lnTo>
                  <a:lnTo>
                    <a:pt x="69" y="109"/>
                  </a:lnTo>
                  <a:lnTo>
                    <a:pt x="63" y="115"/>
                  </a:lnTo>
                  <a:lnTo>
                    <a:pt x="57" y="124"/>
                  </a:lnTo>
                  <a:lnTo>
                    <a:pt x="55" y="134"/>
                  </a:lnTo>
                  <a:lnTo>
                    <a:pt x="55" y="142"/>
                  </a:lnTo>
                  <a:lnTo>
                    <a:pt x="55" y="142"/>
                  </a:lnTo>
                  <a:lnTo>
                    <a:pt x="55" y="152"/>
                  </a:lnTo>
                  <a:lnTo>
                    <a:pt x="59" y="162"/>
                  </a:lnTo>
                  <a:lnTo>
                    <a:pt x="63" y="170"/>
                  </a:lnTo>
                  <a:lnTo>
                    <a:pt x="71" y="176"/>
                  </a:lnTo>
                  <a:lnTo>
                    <a:pt x="82" y="185"/>
                  </a:lnTo>
                  <a:lnTo>
                    <a:pt x="94" y="193"/>
                  </a:lnTo>
                  <a:lnTo>
                    <a:pt x="126" y="207"/>
                  </a:lnTo>
                  <a:lnTo>
                    <a:pt x="126" y="207"/>
                  </a:lnTo>
                  <a:lnTo>
                    <a:pt x="147" y="215"/>
                  </a:lnTo>
                  <a:lnTo>
                    <a:pt x="163" y="225"/>
                  </a:lnTo>
                  <a:lnTo>
                    <a:pt x="179" y="237"/>
                  </a:lnTo>
                  <a:lnTo>
                    <a:pt x="191" y="248"/>
                  </a:lnTo>
                  <a:lnTo>
                    <a:pt x="202" y="262"/>
                  </a:lnTo>
                  <a:lnTo>
                    <a:pt x="208" y="276"/>
                  </a:lnTo>
                  <a:lnTo>
                    <a:pt x="212" y="292"/>
                  </a:lnTo>
                  <a:lnTo>
                    <a:pt x="214" y="311"/>
                  </a:lnTo>
                  <a:lnTo>
                    <a:pt x="214" y="311"/>
                  </a:lnTo>
                  <a:lnTo>
                    <a:pt x="212" y="327"/>
                  </a:lnTo>
                  <a:lnTo>
                    <a:pt x="208" y="343"/>
                  </a:lnTo>
                  <a:lnTo>
                    <a:pt x="200" y="357"/>
                  </a:lnTo>
                  <a:lnTo>
                    <a:pt x="191" y="372"/>
                  </a:lnTo>
                  <a:lnTo>
                    <a:pt x="177" y="384"/>
                  </a:lnTo>
                  <a:lnTo>
                    <a:pt x="163" y="394"/>
                  </a:lnTo>
                  <a:lnTo>
                    <a:pt x="145" y="402"/>
                  </a:lnTo>
                  <a:lnTo>
                    <a:pt x="124" y="406"/>
                  </a:lnTo>
                  <a:lnTo>
                    <a:pt x="124" y="465"/>
                  </a:lnTo>
                  <a:lnTo>
                    <a:pt x="88" y="46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5386388" y="5124450"/>
              <a:ext cx="996950" cy="1087438"/>
            </a:xfrm>
            <a:custGeom>
              <a:avLst/>
              <a:gdLst>
                <a:gd name="T0" fmla="*/ 284 w 628"/>
                <a:gd name="T1" fmla="*/ 685 h 685"/>
                <a:gd name="T2" fmla="*/ 223 w 628"/>
                <a:gd name="T3" fmla="*/ 669 h 685"/>
                <a:gd name="T4" fmla="*/ 170 w 628"/>
                <a:gd name="T5" fmla="*/ 642 h 685"/>
                <a:gd name="T6" fmla="*/ 122 w 628"/>
                <a:gd name="T7" fmla="*/ 608 h 685"/>
                <a:gd name="T8" fmla="*/ 81 w 628"/>
                <a:gd name="T9" fmla="*/ 567 h 685"/>
                <a:gd name="T10" fmla="*/ 46 w 628"/>
                <a:gd name="T11" fmla="*/ 518 h 685"/>
                <a:gd name="T12" fmla="*/ 22 w 628"/>
                <a:gd name="T13" fmla="*/ 465 h 685"/>
                <a:gd name="T14" fmla="*/ 6 w 628"/>
                <a:gd name="T15" fmla="*/ 406 h 685"/>
                <a:gd name="T16" fmla="*/ 0 w 628"/>
                <a:gd name="T17" fmla="*/ 345 h 685"/>
                <a:gd name="T18" fmla="*/ 2 w 628"/>
                <a:gd name="T19" fmla="*/ 311 h 685"/>
                <a:gd name="T20" fmla="*/ 16 w 628"/>
                <a:gd name="T21" fmla="*/ 244 h 685"/>
                <a:gd name="T22" fmla="*/ 42 w 628"/>
                <a:gd name="T23" fmla="*/ 181 h 685"/>
                <a:gd name="T24" fmla="*/ 79 w 628"/>
                <a:gd name="T25" fmla="*/ 126 h 685"/>
                <a:gd name="T26" fmla="*/ 126 w 628"/>
                <a:gd name="T27" fmla="*/ 79 h 685"/>
                <a:gd name="T28" fmla="*/ 181 w 628"/>
                <a:gd name="T29" fmla="*/ 42 h 685"/>
                <a:gd name="T30" fmla="*/ 244 w 628"/>
                <a:gd name="T31" fmla="*/ 16 h 685"/>
                <a:gd name="T32" fmla="*/ 311 w 628"/>
                <a:gd name="T33" fmla="*/ 2 h 685"/>
                <a:gd name="T34" fmla="*/ 345 w 628"/>
                <a:gd name="T35" fmla="*/ 0 h 685"/>
                <a:gd name="T36" fmla="*/ 386 w 628"/>
                <a:gd name="T37" fmla="*/ 2 h 685"/>
                <a:gd name="T38" fmla="*/ 427 w 628"/>
                <a:gd name="T39" fmla="*/ 10 h 685"/>
                <a:gd name="T40" fmla="*/ 467 w 628"/>
                <a:gd name="T41" fmla="*/ 22 h 685"/>
                <a:gd name="T42" fmla="*/ 541 w 628"/>
                <a:gd name="T43" fmla="*/ 61 h 685"/>
                <a:gd name="T44" fmla="*/ 573 w 628"/>
                <a:gd name="T45" fmla="*/ 85 h 685"/>
                <a:gd name="T46" fmla="*/ 602 w 628"/>
                <a:gd name="T47" fmla="*/ 114 h 685"/>
                <a:gd name="T48" fmla="*/ 628 w 628"/>
                <a:gd name="T49" fmla="*/ 146 h 685"/>
                <a:gd name="T50" fmla="*/ 577 w 628"/>
                <a:gd name="T51" fmla="*/ 183 h 685"/>
                <a:gd name="T52" fmla="*/ 532 w 628"/>
                <a:gd name="T53" fmla="*/ 132 h 685"/>
                <a:gd name="T54" fmla="*/ 475 w 628"/>
                <a:gd name="T55" fmla="*/ 93 h 685"/>
                <a:gd name="T56" fmla="*/ 412 w 628"/>
                <a:gd name="T57" fmla="*/ 69 h 685"/>
                <a:gd name="T58" fmla="*/ 345 w 628"/>
                <a:gd name="T59" fmla="*/ 61 h 685"/>
                <a:gd name="T60" fmla="*/ 317 w 628"/>
                <a:gd name="T61" fmla="*/ 63 h 685"/>
                <a:gd name="T62" fmla="*/ 260 w 628"/>
                <a:gd name="T63" fmla="*/ 75 h 685"/>
                <a:gd name="T64" fmla="*/ 209 w 628"/>
                <a:gd name="T65" fmla="*/ 95 h 685"/>
                <a:gd name="T66" fmla="*/ 164 w 628"/>
                <a:gd name="T67" fmla="*/ 126 h 685"/>
                <a:gd name="T68" fmla="*/ 126 w 628"/>
                <a:gd name="T69" fmla="*/ 164 h 685"/>
                <a:gd name="T70" fmla="*/ 95 w 628"/>
                <a:gd name="T71" fmla="*/ 209 h 685"/>
                <a:gd name="T72" fmla="*/ 75 w 628"/>
                <a:gd name="T73" fmla="*/ 260 h 685"/>
                <a:gd name="T74" fmla="*/ 63 w 628"/>
                <a:gd name="T75" fmla="*/ 317 h 685"/>
                <a:gd name="T76" fmla="*/ 61 w 628"/>
                <a:gd name="T77" fmla="*/ 345 h 685"/>
                <a:gd name="T78" fmla="*/ 67 w 628"/>
                <a:gd name="T79" fmla="*/ 396 h 685"/>
                <a:gd name="T80" fmla="*/ 79 w 628"/>
                <a:gd name="T81" fmla="*/ 443 h 685"/>
                <a:gd name="T82" fmla="*/ 99 w 628"/>
                <a:gd name="T83" fmla="*/ 488 h 685"/>
                <a:gd name="T84" fmla="*/ 128 w 628"/>
                <a:gd name="T85" fmla="*/ 528 h 685"/>
                <a:gd name="T86" fmla="*/ 162 w 628"/>
                <a:gd name="T87" fmla="*/ 561 h 685"/>
                <a:gd name="T88" fmla="*/ 201 w 628"/>
                <a:gd name="T89" fmla="*/ 589 h 685"/>
                <a:gd name="T90" fmla="*/ 246 w 628"/>
                <a:gd name="T91" fmla="*/ 612 h 685"/>
                <a:gd name="T92" fmla="*/ 294 w 628"/>
                <a:gd name="T93" fmla="*/ 624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28" h="685">
                  <a:moveTo>
                    <a:pt x="284" y="685"/>
                  </a:moveTo>
                  <a:lnTo>
                    <a:pt x="284" y="685"/>
                  </a:lnTo>
                  <a:lnTo>
                    <a:pt x="254" y="679"/>
                  </a:lnTo>
                  <a:lnTo>
                    <a:pt x="223" y="669"/>
                  </a:lnTo>
                  <a:lnTo>
                    <a:pt x="197" y="656"/>
                  </a:lnTo>
                  <a:lnTo>
                    <a:pt x="170" y="642"/>
                  </a:lnTo>
                  <a:lnTo>
                    <a:pt x="146" y="626"/>
                  </a:lnTo>
                  <a:lnTo>
                    <a:pt x="122" y="608"/>
                  </a:lnTo>
                  <a:lnTo>
                    <a:pt x="99" y="589"/>
                  </a:lnTo>
                  <a:lnTo>
                    <a:pt x="81" y="567"/>
                  </a:lnTo>
                  <a:lnTo>
                    <a:pt x="63" y="543"/>
                  </a:lnTo>
                  <a:lnTo>
                    <a:pt x="46" y="518"/>
                  </a:lnTo>
                  <a:lnTo>
                    <a:pt x="32" y="492"/>
                  </a:lnTo>
                  <a:lnTo>
                    <a:pt x="22" y="465"/>
                  </a:lnTo>
                  <a:lnTo>
                    <a:pt x="12" y="437"/>
                  </a:lnTo>
                  <a:lnTo>
                    <a:pt x="6" y="406"/>
                  </a:lnTo>
                  <a:lnTo>
                    <a:pt x="2" y="376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" y="311"/>
                  </a:lnTo>
                  <a:lnTo>
                    <a:pt x="8" y="276"/>
                  </a:lnTo>
                  <a:lnTo>
                    <a:pt x="16" y="244"/>
                  </a:lnTo>
                  <a:lnTo>
                    <a:pt x="28" y="211"/>
                  </a:lnTo>
                  <a:lnTo>
                    <a:pt x="42" y="181"/>
                  </a:lnTo>
                  <a:lnTo>
                    <a:pt x="59" y="152"/>
                  </a:lnTo>
                  <a:lnTo>
                    <a:pt x="79" y="126"/>
                  </a:lnTo>
                  <a:lnTo>
                    <a:pt x="101" y="101"/>
                  </a:lnTo>
                  <a:lnTo>
                    <a:pt x="126" y="79"/>
                  </a:lnTo>
                  <a:lnTo>
                    <a:pt x="152" y="59"/>
                  </a:lnTo>
                  <a:lnTo>
                    <a:pt x="181" y="42"/>
                  </a:lnTo>
                  <a:lnTo>
                    <a:pt x="211" y="28"/>
                  </a:lnTo>
                  <a:lnTo>
                    <a:pt x="244" y="16"/>
                  </a:lnTo>
                  <a:lnTo>
                    <a:pt x="276" y="8"/>
                  </a:lnTo>
                  <a:lnTo>
                    <a:pt x="311" y="2"/>
                  </a:lnTo>
                  <a:lnTo>
                    <a:pt x="345" y="0"/>
                  </a:lnTo>
                  <a:lnTo>
                    <a:pt x="345" y="0"/>
                  </a:lnTo>
                  <a:lnTo>
                    <a:pt x="366" y="0"/>
                  </a:lnTo>
                  <a:lnTo>
                    <a:pt x="386" y="2"/>
                  </a:lnTo>
                  <a:lnTo>
                    <a:pt x="408" y="6"/>
                  </a:lnTo>
                  <a:lnTo>
                    <a:pt x="427" y="10"/>
                  </a:lnTo>
                  <a:lnTo>
                    <a:pt x="447" y="16"/>
                  </a:lnTo>
                  <a:lnTo>
                    <a:pt x="467" y="22"/>
                  </a:lnTo>
                  <a:lnTo>
                    <a:pt x="504" y="38"/>
                  </a:lnTo>
                  <a:lnTo>
                    <a:pt x="541" y="61"/>
                  </a:lnTo>
                  <a:lnTo>
                    <a:pt x="557" y="73"/>
                  </a:lnTo>
                  <a:lnTo>
                    <a:pt x="573" y="85"/>
                  </a:lnTo>
                  <a:lnTo>
                    <a:pt x="587" y="99"/>
                  </a:lnTo>
                  <a:lnTo>
                    <a:pt x="602" y="114"/>
                  </a:lnTo>
                  <a:lnTo>
                    <a:pt x="616" y="130"/>
                  </a:lnTo>
                  <a:lnTo>
                    <a:pt x="628" y="146"/>
                  </a:lnTo>
                  <a:lnTo>
                    <a:pt x="577" y="183"/>
                  </a:lnTo>
                  <a:lnTo>
                    <a:pt x="577" y="183"/>
                  </a:lnTo>
                  <a:lnTo>
                    <a:pt x="557" y="154"/>
                  </a:lnTo>
                  <a:lnTo>
                    <a:pt x="532" y="132"/>
                  </a:lnTo>
                  <a:lnTo>
                    <a:pt x="506" y="112"/>
                  </a:lnTo>
                  <a:lnTo>
                    <a:pt x="475" y="93"/>
                  </a:lnTo>
                  <a:lnTo>
                    <a:pt x="445" y="79"/>
                  </a:lnTo>
                  <a:lnTo>
                    <a:pt x="412" y="69"/>
                  </a:lnTo>
                  <a:lnTo>
                    <a:pt x="380" y="63"/>
                  </a:lnTo>
                  <a:lnTo>
                    <a:pt x="345" y="61"/>
                  </a:lnTo>
                  <a:lnTo>
                    <a:pt x="345" y="61"/>
                  </a:lnTo>
                  <a:lnTo>
                    <a:pt x="317" y="63"/>
                  </a:lnTo>
                  <a:lnTo>
                    <a:pt x="288" y="67"/>
                  </a:lnTo>
                  <a:lnTo>
                    <a:pt x="260" y="75"/>
                  </a:lnTo>
                  <a:lnTo>
                    <a:pt x="236" y="83"/>
                  </a:lnTo>
                  <a:lnTo>
                    <a:pt x="209" y="95"/>
                  </a:lnTo>
                  <a:lnTo>
                    <a:pt x="187" y="110"/>
                  </a:lnTo>
                  <a:lnTo>
                    <a:pt x="164" y="126"/>
                  </a:lnTo>
                  <a:lnTo>
                    <a:pt x="144" y="144"/>
                  </a:lnTo>
                  <a:lnTo>
                    <a:pt x="126" y="164"/>
                  </a:lnTo>
                  <a:lnTo>
                    <a:pt x="109" y="187"/>
                  </a:lnTo>
                  <a:lnTo>
                    <a:pt x="95" y="209"/>
                  </a:lnTo>
                  <a:lnTo>
                    <a:pt x="83" y="236"/>
                  </a:lnTo>
                  <a:lnTo>
                    <a:pt x="75" y="260"/>
                  </a:lnTo>
                  <a:lnTo>
                    <a:pt x="67" y="288"/>
                  </a:lnTo>
                  <a:lnTo>
                    <a:pt x="63" y="317"/>
                  </a:lnTo>
                  <a:lnTo>
                    <a:pt x="61" y="345"/>
                  </a:lnTo>
                  <a:lnTo>
                    <a:pt x="61" y="345"/>
                  </a:lnTo>
                  <a:lnTo>
                    <a:pt x="63" y="372"/>
                  </a:lnTo>
                  <a:lnTo>
                    <a:pt x="67" y="396"/>
                  </a:lnTo>
                  <a:lnTo>
                    <a:pt x="71" y="421"/>
                  </a:lnTo>
                  <a:lnTo>
                    <a:pt x="79" y="443"/>
                  </a:lnTo>
                  <a:lnTo>
                    <a:pt x="89" y="465"/>
                  </a:lnTo>
                  <a:lnTo>
                    <a:pt x="99" y="488"/>
                  </a:lnTo>
                  <a:lnTo>
                    <a:pt x="111" y="508"/>
                  </a:lnTo>
                  <a:lnTo>
                    <a:pt x="128" y="528"/>
                  </a:lnTo>
                  <a:lnTo>
                    <a:pt x="144" y="545"/>
                  </a:lnTo>
                  <a:lnTo>
                    <a:pt x="162" y="561"/>
                  </a:lnTo>
                  <a:lnTo>
                    <a:pt x="181" y="577"/>
                  </a:lnTo>
                  <a:lnTo>
                    <a:pt x="201" y="589"/>
                  </a:lnTo>
                  <a:lnTo>
                    <a:pt x="223" y="602"/>
                  </a:lnTo>
                  <a:lnTo>
                    <a:pt x="246" y="612"/>
                  </a:lnTo>
                  <a:lnTo>
                    <a:pt x="270" y="620"/>
                  </a:lnTo>
                  <a:lnTo>
                    <a:pt x="294" y="624"/>
                  </a:lnTo>
                  <a:lnTo>
                    <a:pt x="284" y="68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5946775" y="6127750"/>
              <a:ext cx="911225" cy="481013"/>
            </a:xfrm>
            <a:custGeom>
              <a:avLst/>
              <a:gdLst>
                <a:gd name="T0" fmla="*/ 478 w 574"/>
                <a:gd name="T1" fmla="*/ 6 h 303"/>
                <a:gd name="T2" fmla="*/ 393 w 574"/>
                <a:gd name="T3" fmla="*/ 0 h 303"/>
                <a:gd name="T4" fmla="*/ 391 w 574"/>
                <a:gd name="T5" fmla="*/ 53 h 303"/>
                <a:gd name="T6" fmla="*/ 381 w 574"/>
                <a:gd name="T7" fmla="*/ 142 h 303"/>
                <a:gd name="T8" fmla="*/ 362 w 574"/>
                <a:gd name="T9" fmla="*/ 209 h 303"/>
                <a:gd name="T10" fmla="*/ 342 w 574"/>
                <a:gd name="T11" fmla="*/ 244 h 303"/>
                <a:gd name="T12" fmla="*/ 326 w 574"/>
                <a:gd name="T13" fmla="*/ 260 h 303"/>
                <a:gd name="T14" fmla="*/ 316 w 574"/>
                <a:gd name="T15" fmla="*/ 110 h 303"/>
                <a:gd name="T16" fmla="*/ 324 w 574"/>
                <a:gd name="T17" fmla="*/ 108 h 303"/>
                <a:gd name="T18" fmla="*/ 336 w 574"/>
                <a:gd name="T19" fmla="*/ 96 h 303"/>
                <a:gd name="T20" fmla="*/ 336 w 574"/>
                <a:gd name="T21" fmla="*/ 63 h 303"/>
                <a:gd name="T22" fmla="*/ 336 w 574"/>
                <a:gd name="T23" fmla="*/ 55 h 303"/>
                <a:gd name="T24" fmla="*/ 322 w 574"/>
                <a:gd name="T25" fmla="*/ 43 h 303"/>
                <a:gd name="T26" fmla="*/ 263 w 574"/>
                <a:gd name="T27" fmla="*/ 41 h 303"/>
                <a:gd name="T28" fmla="*/ 253 w 574"/>
                <a:gd name="T29" fmla="*/ 43 h 303"/>
                <a:gd name="T30" fmla="*/ 240 w 574"/>
                <a:gd name="T31" fmla="*/ 55 h 303"/>
                <a:gd name="T32" fmla="*/ 238 w 574"/>
                <a:gd name="T33" fmla="*/ 87 h 303"/>
                <a:gd name="T34" fmla="*/ 240 w 574"/>
                <a:gd name="T35" fmla="*/ 96 h 303"/>
                <a:gd name="T36" fmla="*/ 251 w 574"/>
                <a:gd name="T37" fmla="*/ 108 h 303"/>
                <a:gd name="T38" fmla="*/ 259 w 574"/>
                <a:gd name="T39" fmla="*/ 266 h 303"/>
                <a:gd name="T40" fmla="*/ 251 w 574"/>
                <a:gd name="T41" fmla="*/ 260 h 303"/>
                <a:gd name="T42" fmla="*/ 234 w 574"/>
                <a:gd name="T43" fmla="*/ 244 h 303"/>
                <a:gd name="T44" fmla="*/ 214 w 574"/>
                <a:gd name="T45" fmla="*/ 209 h 303"/>
                <a:gd name="T46" fmla="*/ 194 w 574"/>
                <a:gd name="T47" fmla="*/ 142 h 303"/>
                <a:gd name="T48" fmla="*/ 183 w 574"/>
                <a:gd name="T49" fmla="*/ 53 h 303"/>
                <a:gd name="T50" fmla="*/ 181 w 574"/>
                <a:gd name="T51" fmla="*/ 0 h 303"/>
                <a:gd name="T52" fmla="*/ 98 w 574"/>
                <a:gd name="T53" fmla="*/ 6 h 303"/>
                <a:gd name="T54" fmla="*/ 78 w 574"/>
                <a:gd name="T55" fmla="*/ 8 h 303"/>
                <a:gd name="T56" fmla="*/ 43 w 574"/>
                <a:gd name="T57" fmla="*/ 22 h 303"/>
                <a:gd name="T58" fmla="*/ 17 w 574"/>
                <a:gd name="T59" fmla="*/ 49 h 303"/>
                <a:gd name="T60" fmla="*/ 2 w 574"/>
                <a:gd name="T61" fmla="*/ 83 h 303"/>
                <a:gd name="T62" fmla="*/ 0 w 574"/>
                <a:gd name="T63" fmla="*/ 226 h 303"/>
                <a:gd name="T64" fmla="*/ 2 w 574"/>
                <a:gd name="T65" fmla="*/ 234 h 303"/>
                <a:gd name="T66" fmla="*/ 17 w 574"/>
                <a:gd name="T67" fmla="*/ 252 h 303"/>
                <a:gd name="T68" fmla="*/ 39 w 574"/>
                <a:gd name="T69" fmla="*/ 266 h 303"/>
                <a:gd name="T70" fmla="*/ 94 w 574"/>
                <a:gd name="T71" fmla="*/ 283 h 303"/>
                <a:gd name="T72" fmla="*/ 188 w 574"/>
                <a:gd name="T73" fmla="*/ 297 h 303"/>
                <a:gd name="T74" fmla="*/ 291 w 574"/>
                <a:gd name="T75" fmla="*/ 303 h 303"/>
                <a:gd name="T76" fmla="*/ 344 w 574"/>
                <a:gd name="T77" fmla="*/ 301 h 303"/>
                <a:gd name="T78" fmla="*/ 442 w 574"/>
                <a:gd name="T79" fmla="*/ 291 h 303"/>
                <a:gd name="T80" fmla="*/ 521 w 574"/>
                <a:gd name="T81" fmla="*/ 273 h 303"/>
                <a:gd name="T82" fmla="*/ 550 w 574"/>
                <a:gd name="T83" fmla="*/ 260 h 303"/>
                <a:gd name="T84" fmla="*/ 568 w 574"/>
                <a:gd name="T85" fmla="*/ 244 h 303"/>
                <a:gd name="T86" fmla="*/ 574 w 574"/>
                <a:gd name="T87" fmla="*/ 226 h 303"/>
                <a:gd name="T88" fmla="*/ 574 w 574"/>
                <a:gd name="T89" fmla="*/ 102 h 303"/>
                <a:gd name="T90" fmla="*/ 568 w 574"/>
                <a:gd name="T91" fmla="*/ 65 h 303"/>
                <a:gd name="T92" fmla="*/ 545 w 574"/>
                <a:gd name="T93" fmla="*/ 35 h 303"/>
                <a:gd name="T94" fmla="*/ 515 w 574"/>
                <a:gd name="T95" fmla="*/ 14 h 303"/>
                <a:gd name="T96" fmla="*/ 478 w 574"/>
                <a:gd name="T97" fmla="*/ 6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4" h="303">
                  <a:moveTo>
                    <a:pt x="478" y="6"/>
                  </a:moveTo>
                  <a:lnTo>
                    <a:pt x="478" y="6"/>
                  </a:lnTo>
                  <a:lnTo>
                    <a:pt x="454" y="4"/>
                  </a:lnTo>
                  <a:lnTo>
                    <a:pt x="393" y="0"/>
                  </a:lnTo>
                  <a:lnTo>
                    <a:pt x="393" y="0"/>
                  </a:lnTo>
                  <a:lnTo>
                    <a:pt x="391" y="53"/>
                  </a:lnTo>
                  <a:lnTo>
                    <a:pt x="387" y="100"/>
                  </a:lnTo>
                  <a:lnTo>
                    <a:pt x="381" y="142"/>
                  </a:lnTo>
                  <a:lnTo>
                    <a:pt x="373" y="179"/>
                  </a:lnTo>
                  <a:lnTo>
                    <a:pt x="362" y="209"/>
                  </a:lnTo>
                  <a:lnTo>
                    <a:pt x="350" y="234"/>
                  </a:lnTo>
                  <a:lnTo>
                    <a:pt x="342" y="244"/>
                  </a:lnTo>
                  <a:lnTo>
                    <a:pt x="334" y="254"/>
                  </a:lnTo>
                  <a:lnTo>
                    <a:pt x="326" y="260"/>
                  </a:lnTo>
                  <a:lnTo>
                    <a:pt x="316" y="266"/>
                  </a:lnTo>
                  <a:lnTo>
                    <a:pt x="316" y="110"/>
                  </a:lnTo>
                  <a:lnTo>
                    <a:pt x="316" y="110"/>
                  </a:lnTo>
                  <a:lnTo>
                    <a:pt x="324" y="108"/>
                  </a:lnTo>
                  <a:lnTo>
                    <a:pt x="332" y="102"/>
                  </a:lnTo>
                  <a:lnTo>
                    <a:pt x="336" y="96"/>
                  </a:lnTo>
                  <a:lnTo>
                    <a:pt x="336" y="87"/>
                  </a:lnTo>
                  <a:lnTo>
                    <a:pt x="336" y="63"/>
                  </a:lnTo>
                  <a:lnTo>
                    <a:pt x="336" y="63"/>
                  </a:lnTo>
                  <a:lnTo>
                    <a:pt x="336" y="55"/>
                  </a:lnTo>
                  <a:lnTo>
                    <a:pt x="330" y="47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63" y="41"/>
                  </a:lnTo>
                  <a:lnTo>
                    <a:pt x="263" y="41"/>
                  </a:lnTo>
                  <a:lnTo>
                    <a:pt x="253" y="43"/>
                  </a:lnTo>
                  <a:lnTo>
                    <a:pt x="244" y="47"/>
                  </a:lnTo>
                  <a:lnTo>
                    <a:pt x="240" y="55"/>
                  </a:lnTo>
                  <a:lnTo>
                    <a:pt x="238" y="63"/>
                  </a:lnTo>
                  <a:lnTo>
                    <a:pt x="238" y="87"/>
                  </a:lnTo>
                  <a:lnTo>
                    <a:pt x="238" y="87"/>
                  </a:lnTo>
                  <a:lnTo>
                    <a:pt x="240" y="96"/>
                  </a:lnTo>
                  <a:lnTo>
                    <a:pt x="244" y="102"/>
                  </a:lnTo>
                  <a:lnTo>
                    <a:pt x="251" y="108"/>
                  </a:lnTo>
                  <a:lnTo>
                    <a:pt x="259" y="110"/>
                  </a:lnTo>
                  <a:lnTo>
                    <a:pt x="259" y="266"/>
                  </a:lnTo>
                  <a:lnTo>
                    <a:pt x="259" y="266"/>
                  </a:lnTo>
                  <a:lnTo>
                    <a:pt x="251" y="260"/>
                  </a:lnTo>
                  <a:lnTo>
                    <a:pt x="240" y="254"/>
                  </a:lnTo>
                  <a:lnTo>
                    <a:pt x="234" y="244"/>
                  </a:lnTo>
                  <a:lnTo>
                    <a:pt x="226" y="234"/>
                  </a:lnTo>
                  <a:lnTo>
                    <a:pt x="214" y="209"/>
                  </a:lnTo>
                  <a:lnTo>
                    <a:pt x="202" y="179"/>
                  </a:lnTo>
                  <a:lnTo>
                    <a:pt x="194" y="142"/>
                  </a:lnTo>
                  <a:lnTo>
                    <a:pt x="188" y="100"/>
                  </a:lnTo>
                  <a:lnTo>
                    <a:pt x="183" y="53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22" y="4"/>
                  </a:lnTo>
                  <a:lnTo>
                    <a:pt x="98" y="6"/>
                  </a:lnTo>
                  <a:lnTo>
                    <a:pt x="98" y="6"/>
                  </a:lnTo>
                  <a:lnTo>
                    <a:pt x="78" y="8"/>
                  </a:lnTo>
                  <a:lnTo>
                    <a:pt x="59" y="14"/>
                  </a:lnTo>
                  <a:lnTo>
                    <a:pt x="43" y="22"/>
                  </a:lnTo>
                  <a:lnTo>
                    <a:pt x="29" y="35"/>
                  </a:lnTo>
                  <a:lnTo>
                    <a:pt x="17" y="49"/>
                  </a:lnTo>
                  <a:lnTo>
                    <a:pt x="9" y="65"/>
                  </a:lnTo>
                  <a:lnTo>
                    <a:pt x="2" y="83"/>
                  </a:lnTo>
                  <a:lnTo>
                    <a:pt x="0" y="102"/>
                  </a:lnTo>
                  <a:lnTo>
                    <a:pt x="0" y="226"/>
                  </a:lnTo>
                  <a:lnTo>
                    <a:pt x="0" y="226"/>
                  </a:lnTo>
                  <a:lnTo>
                    <a:pt x="2" y="234"/>
                  </a:lnTo>
                  <a:lnTo>
                    <a:pt x="9" y="244"/>
                  </a:lnTo>
                  <a:lnTo>
                    <a:pt x="17" y="252"/>
                  </a:lnTo>
                  <a:lnTo>
                    <a:pt x="27" y="260"/>
                  </a:lnTo>
                  <a:lnTo>
                    <a:pt x="39" y="266"/>
                  </a:lnTo>
                  <a:lnTo>
                    <a:pt x="55" y="273"/>
                  </a:lnTo>
                  <a:lnTo>
                    <a:pt x="94" y="283"/>
                  </a:lnTo>
                  <a:lnTo>
                    <a:pt x="137" y="291"/>
                  </a:lnTo>
                  <a:lnTo>
                    <a:pt x="188" y="297"/>
                  </a:lnTo>
                  <a:lnTo>
                    <a:pt x="238" y="301"/>
                  </a:lnTo>
                  <a:lnTo>
                    <a:pt x="291" y="303"/>
                  </a:lnTo>
                  <a:lnTo>
                    <a:pt x="291" y="303"/>
                  </a:lnTo>
                  <a:lnTo>
                    <a:pt x="344" y="301"/>
                  </a:lnTo>
                  <a:lnTo>
                    <a:pt x="395" y="297"/>
                  </a:lnTo>
                  <a:lnTo>
                    <a:pt x="442" y="291"/>
                  </a:lnTo>
                  <a:lnTo>
                    <a:pt x="484" y="283"/>
                  </a:lnTo>
                  <a:lnTo>
                    <a:pt x="521" y="273"/>
                  </a:lnTo>
                  <a:lnTo>
                    <a:pt x="537" y="266"/>
                  </a:lnTo>
                  <a:lnTo>
                    <a:pt x="550" y="260"/>
                  </a:lnTo>
                  <a:lnTo>
                    <a:pt x="560" y="252"/>
                  </a:lnTo>
                  <a:lnTo>
                    <a:pt x="568" y="244"/>
                  </a:lnTo>
                  <a:lnTo>
                    <a:pt x="572" y="234"/>
                  </a:lnTo>
                  <a:lnTo>
                    <a:pt x="574" y="226"/>
                  </a:lnTo>
                  <a:lnTo>
                    <a:pt x="574" y="102"/>
                  </a:lnTo>
                  <a:lnTo>
                    <a:pt x="574" y="102"/>
                  </a:lnTo>
                  <a:lnTo>
                    <a:pt x="572" y="83"/>
                  </a:lnTo>
                  <a:lnTo>
                    <a:pt x="568" y="65"/>
                  </a:lnTo>
                  <a:lnTo>
                    <a:pt x="558" y="49"/>
                  </a:lnTo>
                  <a:lnTo>
                    <a:pt x="545" y="35"/>
                  </a:lnTo>
                  <a:lnTo>
                    <a:pt x="531" y="22"/>
                  </a:lnTo>
                  <a:lnTo>
                    <a:pt x="515" y="14"/>
                  </a:lnTo>
                  <a:lnTo>
                    <a:pt x="497" y="8"/>
                  </a:lnTo>
                  <a:lnTo>
                    <a:pt x="478" y="6"/>
                  </a:lnTo>
                  <a:lnTo>
                    <a:pt x="478" y="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9"/>
            <p:cNvSpPr>
              <a:spLocks noEditPoints="1"/>
            </p:cNvSpPr>
            <p:nvPr/>
          </p:nvSpPr>
          <p:spPr bwMode="auto">
            <a:xfrm>
              <a:off x="6127750" y="5472113"/>
              <a:ext cx="552450" cy="661988"/>
            </a:xfrm>
            <a:custGeom>
              <a:avLst/>
              <a:gdLst>
                <a:gd name="T0" fmla="*/ 173 w 348"/>
                <a:gd name="T1" fmla="*/ 417 h 417"/>
                <a:gd name="T2" fmla="*/ 202 w 348"/>
                <a:gd name="T3" fmla="*/ 413 h 417"/>
                <a:gd name="T4" fmla="*/ 230 w 348"/>
                <a:gd name="T5" fmla="*/ 403 h 417"/>
                <a:gd name="T6" fmla="*/ 259 w 348"/>
                <a:gd name="T7" fmla="*/ 383 h 417"/>
                <a:gd name="T8" fmla="*/ 287 w 348"/>
                <a:gd name="T9" fmla="*/ 358 h 417"/>
                <a:gd name="T10" fmla="*/ 311 w 348"/>
                <a:gd name="T11" fmla="*/ 328 h 417"/>
                <a:gd name="T12" fmla="*/ 330 w 348"/>
                <a:gd name="T13" fmla="*/ 291 h 417"/>
                <a:gd name="T14" fmla="*/ 344 w 348"/>
                <a:gd name="T15" fmla="*/ 252 h 417"/>
                <a:gd name="T16" fmla="*/ 348 w 348"/>
                <a:gd name="T17" fmla="*/ 210 h 417"/>
                <a:gd name="T18" fmla="*/ 346 w 348"/>
                <a:gd name="T19" fmla="*/ 187 h 417"/>
                <a:gd name="T20" fmla="*/ 340 w 348"/>
                <a:gd name="T21" fmla="*/ 147 h 417"/>
                <a:gd name="T22" fmla="*/ 326 w 348"/>
                <a:gd name="T23" fmla="*/ 110 h 417"/>
                <a:gd name="T24" fmla="*/ 307 w 348"/>
                <a:gd name="T25" fmla="*/ 78 h 417"/>
                <a:gd name="T26" fmla="*/ 285 w 348"/>
                <a:gd name="T27" fmla="*/ 49 h 417"/>
                <a:gd name="T28" fmla="*/ 257 w 348"/>
                <a:gd name="T29" fmla="*/ 27 h 417"/>
                <a:gd name="T30" fmla="*/ 226 w 348"/>
                <a:gd name="T31" fmla="*/ 10 h 417"/>
                <a:gd name="T32" fmla="*/ 191 w 348"/>
                <a:gd name="T33" fmla="*/ 2 h 417"/>
                <a:gd name="T34" fmla="*/ 173 w 348"/>
                <a:gd name="T35" fmla="*/ 0 h 417"/>
                <a:gd name="T36" fmla="*/ 139 w 348"/>
                <a:gd name="T37" fmla="*/ 4 h 417"/>
                <a:gd name="T38" fmla="*/ 106 w 348"/>
                <a:gd name="T39" fmla="*/ 17 h 417"/>
                <a:gd name="T40" fmla="*/ 76 w 348"/>
                <a:gd name="T41" fmla="*/ 37 h 417"/>
                <a:gd name="T42" fmla="*/ 51 w 348"/>
                <a:gd name="T43" fmla="*/ 61 h 417"/>
                <a:gd name="T44" fmla="*/ 29 w 348"/>
                <a:gd name="T45" fmla="*/ 92 h 417"/>
                <a:gd name="T46" fmla="*/ 13 w 348"/>
                <a:gd name="T47" fmla="*/ 128 h 417"/>
                <a:gd name="T48" fmla="*/ 2 w 348"/>
                <a:gd name="T49" fmla="*/ 167 h 417"/>
                <a:gd name="T50" fmla="*/ 0 w 348"/>
                <a:gd name="T51" fmla="*/ 210 h 417"/>
                <a:gd name="T52" fmla="*/ 0 w 348"/>
                <a:gd name="T53" fmla="*/ 232 h 417"/>
                <a:gd name="T54" fmla="*/ 11 w 348"/>
                <a:gd name="T55" fmla="*/ 273 h 417"/>
                <a:gd name="T56" fmla="*/ 27 w 348"/>
                <a:gd name="T57" fmla="*/ 311 h 417"/>
                <a:gd name="T58" fmla="*/ 49 w 348"/>
                <a:gd name="T59" fmla="*/ 344 h 417"/>
                <a:gd name="T60" fmla="*/ 76 w 348"/>
                <a:gd name="T61" fmla="*/ 372 h 417"/>
                <a:gd name="T62" fmla="*/ 104 w 348"/>
                <a:gd name="T63" fmla="*/ 393 h 417"/>
                <a:gd name="T64" fmla="*/ 133 w 348"/>
                <a:gd name="T65" fmla="*/ 409 h 417"/>
                <a:gd name="T66" fmla="*/ 161 w 348"/>
                <a:gd name="T67" fmla="*/ 417 h 417"/>
                <a:gd name="T68" fmla="*/ 173 w 348"/>
                <a:gd name="T69" fmla="*/ 417 h 417"/>
                <a:gd name="T70" fmla="*/ 43 w 348"/>
                <a:gd name="T71" fmla="*/ 163 h 417"/>
                <a:gd name="T72" fmla="*/ 57 w 348"/>
                <a:gd name="T73" fmla="*/ 141 h 417"/>
                <a:gd name="T74" fmla="*/ 74 w 348"/>
                <a:gd name="T75" fmla="*/ 122 h 417"/>
                <a:gd name="T76" fmla="*/ 86 w 348"/>
                <a:gd name="T77" fmla="*/ 120 h 417"/>
                <a:gd name="T78" fmla="*/ 102 w 348"/>
                <a:gd name="T79" fmla="*/ 128 h 417"/>
                <a:gd name="T80" fmla="*/ 112 w 348"/>
                <a:gd name="T81" fmla="*/ 141 h 417"/>
                <a:gd name="T82" fmla="*/ 124 w 348"/>
                <a:gd name="T83" fmla="*/ 153 h 417"/>
                <a:gd name="T84" fmla="*/ 167 w 348"/>
                <a:gd name="T85" fmla="*/ 175 h 417"/>
                <a:gd name="T86" fmla="*/ 222 w 348"/>
                <a:gd name="T87" fmla="*/ 189 h 417"/>
                <a:gd name="T88" fmla="*/ 281 w 348"/>
                <a:gd name="T89" fmla="*/ 198 h 417"/>
                <a:gd name="T90" fmla="*/ 309 w 348"/>
                <a:gd name="T91" fmla="*/ 200 h 417"/>
                <a:gd name="T92" fmla="*/ 309 w 348"/>
                <a:gd name="T93" fmla="*/ 210 h 417"/>
                <a:gd name="T94" fmla="*/ 305 w 348"/>
                <a:gd name="T95" fmla="*/ 242 h 417"/>
                <a:gd name="T96" fmla="*/ 295 w 348"/>
                <a:gd name="T97" fmla="*/ 275 h 417"/>
                <a:gd name="T98" fmla="*/ 281 w 348"/>
                <a:gd name="T99" fmla="*/ 303 h 417"/>
                <a:gd name="T100" fmla="*/ 261 w 348"/>
                <a:gd name="T101" fmla="*/ 330 h 417"/>
                <a:gd name="T102" fmla="*/ 218 w 348"/>
                <a:gd name="T103" fmla="*/ 366 h 417"/>
                <a:gd name="T104" fmla="*/ 196 w 348"/>
                <a:gd name="T105" fmla="*/ 376 h 417"/>
                <a:gd name="T106" fmla="*/ 173 w 348"/>
                <a:gd name="T107" fmla="*/ 378 h 417"/>
                <a:gd name="T108" fmla="*/ 163 w 348"/>
                <a:gd name="T109" fmla="*/ 378 h 417"/>
                <a:gd name="T110" fmla="*/ 143 w 348"/>
                <a:gd name="T111" fmla="*/ 372 h 417"/>
                <a:gd name="T112" fmla="*/ 108 w 348"/>
                <a:gd name="T113" fmla="*/ 350 h 417"/>
                <a:gd name="T114" fmla="*/ 76 w 348"/>
                <a:gd name="T115" fmla="*/ 317 h 417"/>
                <a:gd name="T116" fmla="*/ 59 w 348"/>
                <a:gd name="T117" fmla="*/ 289 h 417"/>
                <a:gd name="T118" fmla="*/ 47 w 348"/>
                <a:gd name="T119" fmla="*/ 259 h 417"/>
                <a:gd name="T120" fmla="*/ 39 w 348"/>
                <a:gd name="T121" fmla="*/ 226 h 417"/>
                <a:gd name="T122" fmla="*/ 39 w 348"/>
                <a:gd name="T123" fmla="*/ 210 h 417"/>
                <a:gd name="T124" fmla="*/ 43 w 348"/>
                <a:gd name="T125" fmla="*/ 163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8" h="417">
                  <a:moveTo>
                    <a:pt x="173" y="417"/>
                  </a:moveTo>
                  <a:lnTo>
                    <a:pt x="173" y="417"/>
                  </a:lnTo>
                  <a:lnTo>
                    <a:pt x="187" y="417"/>
                  </a:lnTo>
                  <a:lnTo>
                    <a:pt x="202" y="413"/>
                  </a:lnTo>
                  <a:lnTo>
                    <a:pt x="216" y="409"/>
                  </a:lnTo>
                  <a:lnTo>
                    <a:pt x="230" y="403"/>
                  </a:lnTo>
                  <a:lnTo>
                    <a:pt x="244" y="393"/>
                  </a:lnTo>
                  <a:lnTo>
                    <a:pt x="259" y="383"/>
                  </a:lnTo>
                  <a:lnTo>
                    <a:pt x="273" y="372"/>
                  </a:lnTo>
                  <a:lnTo>
                    <a:pt x="287" y="358"/>
                  </a:lnTo>
                  <a:lnTo>
                    <a:pt x="299" y="344"/>
                  </a:lnTo>
                  <a:lnTo>
                    <a:pt x="311" y="328"/>
                  </a:lnTo>
                  <a:lnTo>
                    <a:pt x="322" y="311"/>
                  </a:lnTo>
                  <a:lnTo>
                    <a:pt x="330" y="291"/>
                  </a:lnTo>
                  <a:lnTo>
                    <a:pt x="338" y="273"/>
                  </a:lnTo>
                  <a:lnTo>
                    <a:pt x="344" y="252"/>
                  </a:lnTo>
                  <a:lnTo>
                    <a:pt x="346" y="232"/>
                  </a:lnTo>
                  <a:lnTo>
                    <a:pt x="348" y="210"/>
                  </a:lnTo>
                  <a:lnTo>
                    <a:pt x="348" y="210"/>
                  </a:lnTo>
                  <a:lnTo>
                    <a:pt x="346" y="187"/>
                  </a:lnTo>
                  <a:lnTo>
                    <a:pt x="344" y="167"/>
                  </a:lnTo>
                  <a:lnTo>
                    <a:pt x="340" y="147"/>
                  </a:lnTo>
                  <a:lnTo>
                    <a:pt x="334" y="128"/>
                  </a:lnTo>
                  <a:lnTo>
                    <a:pt x="326" y="110"/>
                  </a:lnTo>
                  <a:lnTo>
                    <a:pt x="318" y="92"/>
                  </a:lnTo>
                  <a:lnTo>
                    <a:pt x="307" y="78"/>
                  </a:lnTo>
                  <a:lnTo>
                    <a:pt x="297" y="61"/>
                  </a:lnTo>
                  <a:lnTo>
                    <a:pt x="285" y="49"/>
                  </a:lnTo>
                  <a:lnTo>
                    <a:pt x="271" y="37"/>
                  </a:lnTo>
                  <a:lnTo>
                    <a:pt x="257" y="27"/>
                  </a:lnTo>
                  <a:lnTo>
                    <a:pt x="242" y="17"/>
                  </a:lnTo>
                  <a:lnTo>
                    <a:pt x="226" y="10"/>
                  </a:lnTo>
                  <a:lnTo>
                    <a:pt x="210" y="4"/>
                  </a:lnTo>
                  <a:lnTo>
                    <a:pt x="191" y="2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7" y="2"/>
                  </a:lnTo>
                  <a:lnTo>
                    <a:pt x="139" y="4"/>
                  </a:lnTo>
                  <a:lnTo>
                    <a:pt x="122" y="10"/>
                  </a:lnTo>
                  <a:lnTo>
                    <a:pt x="106" y="17"/>
                  </a:lnTo>
                  <a:lnTo>
                    <a:pt x="92" y="27"/>
                  </a:lnTo>
                  <a:lnTo>
                    <a:pt x="76" y="37"/>
                  </a:lnTo>
                  <a:lnTo>
                    <a:pt x="63" y="49"/>
                  </a:lnTo>
                  <a:lnTo>
                    <a:pt x="51" y="61"/>
                  </a:lnTo>
                  <a:lnTo>
                    <a:pt x="39" y="78"/>
                  </a:lnTo>
                  <a:lnTo>
                    <a:pt x="29" y="92"/>
                  </a:lnTo>
                  <a:lnTo>
                    <a:pt x="21" y="110"/>
                  </a:lnTo>
                  <a:lnTo>
                    <a:pt x="13" y="128"/>
                  </a:lnTo>
                  <a:lnTo>
                    <a:pt x="8" y="147"/>
                  </a:lnTo>
                  <a:lnTo>
                    <a:pt x="2" y="167"/>
                  </a:lnTo>
                  <a:lnTo>
                    <a:pt x="0" y="187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0" y="232"/>
                  </a:lnTo>
                  <a:lnTo>
                    <a:pt x="4" y="252"/>
                  </a:lnTo>
                  <a:lnTo>
                    <a:pt x="11" y="273"/>
                  </a:lnTo>
                  <a:lnTo>
                    <a:pt x="17" y="291"/>
                  </a:lnTo>
                  <a:lnTo>
                    <a:pt x="27" y="311"/>
                  </a:lnTo>
                  <a:lnTo>
                    <a:pt x="37" y="328"/>
                  </a:lnTo>
                  <a:lnTo>
                    <a:pt x="49" y="344"/>
                  </a:lnTo>
                  <a:lnTo>
                    <a:pt x="61" y="358"/>
                  </a:lnTo>
                  <a:lnTo>
                    <a:pt x="76" y="372"/>
                  </a:lnTo>
                  <a:lnTo>
                    <a:pt x="88" y="383"/>
                  </a:lnTo>
                  <a:lnTo>
                    <a:pt x="104" y="393"/>
                  </a:lnTo>
                  <a:lnTo>
                    <a:pt x="118" y="403"/>
                  </a:lnTo>
                  <a:lnTo>
                    <a:pt x="133" y="409"/>
                  </a:lnTo>
                  <a:lnTo>
                    <a:pt x="147" y="413"/>
                  </a:lnTo>
                  <a:lnTo>
                    <a:pt x="161" y="417"/>
                  </a:lnTo>
                  <a:lnTo>
                    <a:pt x="173" y="417"/>
                  </a:lnTo>
                  <a:lnTo>
                    <a:pt x="173" y="417"/>
                  </a:lnTo>
                  <a:close/>
                  <a:moveTo>
                    <a:pt x="43" y="163"/>
                  </a:moveTo>
                  <a:lnTo>
                    <a:pt x="43" y="163"/>
                  </a:lnTo>
                  <a:lnTo>
                    <a:pt x="57" y="141"/>
                  </a:lnTo>
                  <a:lnTo>
                    <a:pt x="57" y="141"/>
                  </a:lnTo>
                  <a:lnTo>
                    <a:pt x="67" y="128"/>
                  </a:lnTo>
                  <a:lnTo>
                    <a:pt x="74" y="122"/>
                  </a:lnTo>
                  <a:lnTo>
                    <a:pt x="80" y="120"/>
                  </a:lnTo>
                  <a:lnTo>
                    <a:pt x="86" y="120"/>
                  </a:lnTo>
                  <a:lnTo>
                    <a:pt x="94" y="122"/>
                  </a:lnTo>
                  <a:lnTo>
                    <a:pt x="102" y="128"/>
                  </a:lnTo>
                  <a:lnTo>
                    <a:pt x="112" y="141"/>
                  </a:lnTo>
                  <a:lnTo>
                    <a:pt x="112" y="141"/>
                  </a:lnTo>
                  <a:lnTo>
                    <a:pt x="116" y="147"/>
                  </a:lnTo>
                  <a:lnTo>
                    <a:pt x="124" y="153"/>
                  </a:lnTo>
                  <a:lnTo>
                    <a:pt x="143" y="165"/>
                  </a:lnTo>
                  <a:lnTo>
                    <a:pt x="167" y="175"/>
                  </a:lnTo>
                  <a:lnTo>
                    <a:pt x="194" y="183"/>
                  </a:lnTo>
                  <a:lnTo>
                    <a:pt x="222" y="189"/>
                  </a:lnTo>
                  <a:lnTo>
                    <a:pt x="252" y="193"/>
                  </a:lnTo>
                  <a:lnTo>
                    <a:pt x="281" y="198"/>
                  </a:lnTo>
                  <a:lnTo>
                    <a:pt x="309" y="200"/>
                  </a:lnTo>
                  <a:lnTo>
                    <a:pt x="309" y="200"/>
                  </a:lnTo>
                  <a:lnTo>
                    <a:pt x="309" y="210"/>
                  </a:lnTo>
                  <a:lnTo>
                    <a:pt x="309" y="210"/>
                  </a:lnTo>
                  <a:lnTo>
                    <a:pt x="307" y="226"/>
                  </a:lnTo>
                  <a:lnTo>
                    <a:pt x="305" y="242"/>
                  </a:lnTo>
                  <a:lnTo>
                    <a:pt x="301" y="259"/>
                  </a:lnTo>
                  <a:lnTo>
                    <a:pt x="295" y="275"/>
                  </a:lnTo>
                  <a:lnTo>
                    <a:pt x="289" y="289"/>
                  </a:lnTo>
                  <a:lnTo>
                    <a:pt x="281" y="303"/>
                  </a:lnTo>
                  <a:lnTo>
                    <a:pt x="271" y="317"/>
                  </a:lnTo>
                  <a:lnTo>
                    <a:pt x="261" y="330"/>
                  </a:lnTo>
                  <a:lnTo>
                    <a:pt x="240" y="350"/>
                  </a:lnTo>
                  <a:lnTo>
                    <a:pt x="218" y="366"/>
                  </a:lnTo>
                  <a:lnTo>
                    <a:pt x="206" y="372"/>
                  </a:lnTo>
                  <a:lnTo>
                    <a:pt x="196" y="376"/>
                  </a:lnTo>
                  <a:lnTo>
                    <a:pt x="183" y="378"/>
                  </a:lnTo>
                  <a:lnTo>
                    <a:pt x="173" y="378"/>
                  </a:lnTo>
                  <a:lnTo>
                    <a:pt x="173" y="378"/>
                  </a:lnTo>
                  <a:lnTo>
                    <a:pt x="163" y="378"/>
                  </a:lnTo>
                  <a:lnTo>
                    <a:pt x="153" y="376"/>
                  </a:lnTo>
                  <a:lnTo>
                    <a:pt x="143" y="372"/>
                  </a:lnTo>
                  <a:lnTo>
                    <a:pt x="130" y="366"/>
                  </a:lnTo>
                  <a:lnTo>
                    <a:pt x="108" y="350"/>
                  </a:lnTo>
                  <a:lnTo>
                    <a:pt x="86" y="330"/>
                  </a:lnTo>
                  <a:lnTo>
                    <a:pt x="76" y="317"/>
                  </a:lnTo>
                  <a:lnTo>
                    <a:pt x="67" y="303"/>
                  </a:lnTo>
                  <a:lnTo>
                    <a:pt x="59" y="289"/>
                  </a:lnTo>
                  <a:lnTo>
                    <a:pt x="53" y="275"/>
                  </a:lnTo>
                  <a:lnTo>
                    <a:pt x="47" y="259"/>
                  </a:lnTo>
                  <a:lnTo>
                    <a:pt x="43" y="242"/>
                  </a:lnTo>
                  <a:lnTo>
                    <a:pt x="39" y="226"/>
                  </a:lnTo>
                  <a:lnTo>
                    <a:pt x="39" y="210"/>
                  </a:lnTo>
                  <a:lnTo>
                    <a:pt x="39" y="210"/>
                  </a:lnTo>
                  <a:lnTo>
                    <a:pt x="39" y="185"/>
                  </a:lnTo>
                  <a:lnTo>
                    <a:pt x="43" y="163"/>
                  </a:lnTo>
                  <a:lnTo>
                    <a:pt x="43" y="16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7777163" y="5124450"/>
            <a:ext cx="1466850" cy="1484313"/>
            <a:chOff x="7777163" y="5124450"/>
            <a:chExt cx="1466850" cy="1484313"/>
          </a:xfrm>
        </p:grpSpPr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7777163" y="5124450"/>
              <a:ext cx="876300" cy="1049338"/>
            </a:xfrm>
            <a:custGeom>
              <a:avLst/>
              <a:gdLst>
                <a:gd name="T0" fmla="*/ 525 w 552"/>
                <a:gd name="T1" fmla="*/ 77 h 661"/>
                <a:gd name="T2" fmla="*/ 476 w 552"/>
                <a:gd name="T3" fmla="*/ 75 h 661"/>
                <a:gd name="T4" fmla="*/ 409 w 552"/>
                <a:gd name="T5" fmla="*/ 63 h 661"/>
                <a:gd name="T6" fmla="*/ 350 w 552"/>
                <a:gd name="T7" fmla="*/ 42 h 661"/>
                <a:gd name="T8" fmla="*/ 310 w 552"/>
                <a:gd name="T9" fmla="*/ 22 h 661"/>
                <a:gd name="T10" fmla="*/ 275 w 552"/>
                <a:gd name="T11" fmla="*/ 0 h 661"/>
                <a:gd name="T12" fmla="*/ 261 w 552"/>
                <a:gd name="T13" fmla="*/ 10 h 661"/>
                <a:gd name="T14" fmla="*/ 222 w 552"/>
                <a:gd name="T15" fmla="*/ 32 h 661"/>
                <a:gd name="T16" fmla="*/ 181 w 552"/>
                <a:gd name="T17" fmla="*/ 51 h 661"/>
                <a:gd name="T18" fmla="*/ 106 w 552"/>
                <a:gd name="T19" fmla="*/ 71 h 661"/>
                <a:gd name="T20" fmla="*/ 49 w 552"/>
                <a:gd name="T21" fmla="*/ 77 h 661"/>
                <a:gd name="T22" fmla="*/ 0 w 552"/>
                <a:gd name="T23" fmla="*/ 75 h 661"/>
                <a:gd name="T24" fmla="*/ 0 w 552"/>
                <a:gd name="T25" fmla="*/ 250 h 661"/>
                <a:gd name="T26" fmla="*/ 2 w 552"/>
                <a:gd name="T27" fmla="*/ 301 h 661"/>
                <a:gd name="T28" fmla="*/ 11 w 552"/>
                <a:gd name="T29" fmla="*/ 347 h 661"/>
                <a:gd name="T30" fmla="*/ 23 w 552"/>
                <a:gd name="T31" fmla="*/ 390 h 661"/>
                <a:gd name="T32" fmla="*/ 59 w 552"/>
                <a:gd name="T33" fmla="*/ 465 h 661"/>
                <a:gd name="T34" fmla="*/ 104 w 552"/>
                <a:gd name="T35" fmla="*/ 528 h 661"/>
                <a:gd name="T36" fmla="*/ 153 w 552"/>
                <a:gd name="T37" fmla="*/ 579 h 661"/>
                <a:gd name="T38" fmla="*/ 198 w 552"/>
                <a:gd name="T39" fmla="*/ 616 h 661"/>
                <a:gd name="T40" fmla="*/ 251 w 552"/>
                <a:gd name="T41" fmla="*/ 648 h 661"/>
                <a:gd name="T42" fmla="*/ 275 w 552"/>
                <a:gd name="T43" fmla="*/ 661 h 661"/>
                <a:gd name="T44" fmla="*/ 285 w 552"/>
                <a:gd name="T45" fmla="*/ 656 h 661"/>
                <a:gd name="T46" fmla="*/ 334 w 552"/>
                <a:gd name="T47" fmla="*/ 628 h 661"/>
                <a:gd name="T48" fmla="*/ 381 w 552"/>
                <a:gd name="T49" fmla="*/ 593 h 661"/>
                <a:gd name="T50" fmla="*/ 432 w 552"/>
                <a:gd name="T51" fmla="*/ 545 h 661"/>
                <a:gd name="T52" fmla="*/ 395 w 552"/>
                <a:gd name="T53" fmla="*/ 512 h 661"/>
                <a:gd name="T54" fmla="*/ 358 w 552"/>
                <a:gd name="T55" fmla="*/ 547 h 661"/>
                <a:gd name="T56" fmla="*/ 297 w 552"/>
                <a:gd name="T57" fmla="*/ 593 h 661"/>
                <a:gd name="T58" fmla="*/ 275 w 552"/>
                <a:gd name="T59" fmla="*/ 61 h 661"/>
                <a:gd name="T60" fmla="*/ 308 w 552"/>
                <a:gd name="T61" fmla="*/ 77 h 661"/>
                <a:gd name="T62" fmla="*/ 373 w 552"/>
                <a:gd name="T63" fmla="*/ 103 h 661"/>
                <a:gd name="T64" fmla="*/ 432 w 552"/>
                <a:gd name="T65" fmla="*/ 118 h 661"/>
                <a:gd name="T66" fmla="*/ 501 w 552"/>
                <a:gd name="T67" fmla="*/ 126 h 661"/>
                <a:gd name="T68" fmla="*/ 552 w 552"/>
                <a:gd name="T69" fmla="*/ 156 h 661"/>
                <a:gd name="T70" fmla="*/ 525 w 552"/>
                <a:gd name="T71" fmla="*/ 77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2" h="661">
                  <a:moveTo>
                    <a:pt x="525" y="77"/>
                  </a:moveTo>
                  <a:lnTo>
                    <a:pt x="525" y="77"/>
                  </a:lnTo>
                  <a:lnTo>
                    <a:pt x="503" y="77"/>
                  </a:lnTo>
                  <a:lnTo>
                    <a:pt x="476" y="75"/>
                  </a:lnTo>
                  <a:lnTo>
                    <a:pt x="446" y="71"/>
                  </a:lnTo>
                  <a:lnTo>
                    <a:pt x="409" y="63"/>
                  </a:lnTo>
                  <a:lnTo>
                    <a:pt x="371" y="51"/>
                  </a:lnTo>
                  <a:lnTo>
                    <a:pt x="350" y="42"/>
                  </a:lnTo>
                  <a:lnTo>
                    <a:pt x="330" y="34"/>
                  </a:lnTo>
                  <a:lnTo>
                    <a:pt x="310" y="22"/>
                  </a:lnTo>
                  <a:lnTo>
                    <a:pt x="289" y="10"/>
                  </a:lnTo>
                  <a:lnTo>
                    <a:pt x="275" y="0"/>
                  </a:lnTo>
                  <a:lnTo>
                    <a:pt x="261" y="10"/>
                  </a:lnTo>
                  <a:lnTo>
                    <a:pt x="261" y="10"/>
                  </a:lnTo>
                  <a:lnTo>
                    <a:pt x="242" y="22"/>
                  </a:lnTo>
                  <a:lnTo>
                    <a:pt x="222" y="32"/>
                  </a:lnTo>
                  <a:lnTo>
                    <a:pt x="202" y="42"/>
                  </a:lnTo>
                  <a:lnTo>
                    <a:pt x="181" y="51"/>
                  </a:lnTo>
                  <a:lnTo>
                    <a:pt x="143" y="63"/>
                  </a:lnTo>
                  <a:lnTo>
                    <a:pt x="106" y="71"/>
                  </a:lnTo>
                  <a:lnTo>
                    <a:pt x="74" y="75"/>
                  </a:lnTo>
                  <a:lnTo>
                    <a:pt x="49" y="77"/>
                  </a:lnTo>
                  <a:lnTo>
                    <a:pt x="27" y="77"/>
                  </a:lnTo>
                  <a:lnTo>
                    <a:pt x="0" y="75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0" y="276"/>
                  </a:lnTo>
                  <a:lnTo>
                    <a:pt x="2" y="301"/>
                  </a:lnTo>
                  <a:lnTo>
                    <a:pt x="7" y="323"/>
                  </a:lnTo>
                  <a:lnTo>
                    <a:pt x="11" y="347"/>
                  </a:lnTo>
                  <a:lnTo>
                    <a:pt x="17" y="370"/>
                  </a:lnTo>
                  <a:lnTo>
                    <a:pt x="23" y="390"/>
                  </a:lnTo>
                  <a:lnTo>
                    <a:pt x="39" y="431"/>
                  </a:lnTo>
                  <a:lnTo>
                    <a:pt x="59" y="465"/>
                  </a:lnTo>
                  <a:lnTo>
                    <a:pt x="82" y="500"/>
                  </a:lnTo>
                  <a:lnTo>
                    <a:pt x="104" y="528"/>
                  </a:lnTo>
                  <a:lnTo>
                    <a:pt x="129" y="555"/>
                  </a:lnTo>
                  <a:lnTo>
                    <a:pt x="153" y="579"/>
                  </a:lnTo>
                  <a:lnTo>
                    <a:pt x="175" y="597"/>
                  </a:lnTo>
                  <a:lnTo>
                    <a:pt x="198" y="616"/>
                  </a:lnTo>
                  <a:lnTo>
                    <a:pt x="218" y="630"/>
                  </a:lnTo>
                  <a:lnTo>
                    <a:pt x="251" y="648"/>
                  </a:lnTo>
                  <a:lnTo>
                    <a:pt x="265" y="656"/>
                  </a:lnTo>
                  <a:lnTo>
                    <a:pt x="275" y="661"/>
                  </a:lnTo>
                  <a:lnTo>
                    <a:pt x="285" y="656"/>
                  </a:lnTo>
                  <a:lnTo>
                    <a:pt x="285" y="656"/>
                  </a:lnTo>
                  <a:lnTo>
                    <a:pt x="299" y="648"/>
                  </a:lnTo>
                  <a:lnTo>
                    <a:pt x="334" y="628"/>
                  </a:lnTo>
                  <a:lnTo>
                    <a:pt x="356" y="612"/>
                  </a:lnTo>
                  <a:lnTo>
                    <a:pt x="381" y="593"/>
                  </a:lnTo>
                  <a:lnTo>
                    <a:pt x="405" y="571"/>
                  </a:lnTo>
                  <a:lnTo>
                    <a:pt x="432" y="545"/>
                  </a:lnTo>
                  <a:lnTo>
                    <a:pt x="395" y="512"/>
                  </a:lnTo>
                  <a:lnTo>
                    <a:pt x="395" y="512"/>
                  </a:lnTo>
                  <a:lnTo>
                    <a:pt x="377" y="530"/>
                  </a:lnTo>
                  <a:lnTo>
                    <a:pt x="358" y="547"/>
                  </a:lnTo>
                  <a:lnTo>
                    <a:pt x="326" y="573"/>
                  </a:lnTo>
                  <a:lnTo>
                    <a:pt x="297" y="593"/>
                  </a:lnTo>
                  <a:lnTo>
                    <a:pt x="275" y="606"/>
                  </a:lnTo>
                  <a:lnTo>
                    <a:pt x="275" y="61"/>
                  </a:lnTo>
                  <a:lnTo>
                    <a:pt x="275" y="61"/>
                  </a:lnTo>
                  <a:lnTo>
                    <a:pt x="308" y="77"/>
                  </a:lnTo>
                  <a:lnTo>
                    <a:pt x="340" y="93"/>
                  </a:lnTo>
                  <a:lnTo>
                    <a:pt x="373" y="103"/>
                  </a:lnTo>
                  <a:lnTo>
                    <a:pt x="403" y="112"/>
                  </a:lnTo>
                  <a:lnTo>
                    <a:pt x="432" y="118"/>
                  </a:lnTo>
                  <a:lnTo>
                    <a:pt x="458" y="122"/>
                  </a:lnTo>
                  <a:lnTo>
                    <a:pt x="501" y="126"/>
                  </a:lnTo>
                  <a:lnTo>
                    <a:pt x="501" y="156"/>
                  </a:lnTo>
                  <a:lnTo>
                    <a:pt x="552" y="156"/>
                  </a:lnTo>
                  <a:lnTo>
                    <a:pt x="552" y="75"/>
                  </a:lnTo>
                  <a:lnTo>
                    <a:pt x="525" y="77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8326438" y="6124575"/>
              <a:ext cx="917575" cy="484188"/>
            </a:xfrm>
            <a:custGeom>
              <a:avLst/>
              <a:gdLst>
                <a:gd name="T0" fmla="*/ 480 w 578"/>
                <a:gd name="T1" fmla="*/ 6 h 305"/>
                <a:gd name="T2" fmla="*/ 397 w 578"/>
                <a:gd name="T3" fmla="*/ 0 h 305"/>
                <a:gd name="T4" fmla="*/ 393 w 578"/>
                <a:gd name="T5" fmla="*/ 53 h 305"/>
                <a:gd name="T6" fmla="*/ 382 w 578"/>
                <a:gd name="T7" fmla="*/ 142 h 305"/>
                <a:gd name="T8" fmla="*/ 364 w 578"/>
                <a:gd name="T9" fmla="*/ 211 h 305"/>
                <a:gd name="T10" fmla="*/ 344 w 578"/>
                <a:gd name="T11" fmla="*/ 246 h 305"/>
                <a:gd name="T12" fmla="*/ 328 w 578"/>
                <a:gd name="T13" fmla="*/ 262 h 305"/>
                <a:gd name="T14" fmla="*/ 317 w 578"/>
                <a:gd name="T15" fmla="*/ 110 h 305"/>
                <a:gd name="T16" fmla="*/ 326 w 578"/>
                <a:gd name="T17" fmla="*/ 108 h 305"/>
                <a:gd name="T18" fmla="*/ 338 w 578"/>
                <a:gd name="T19" fmla="*/ 96 h 305"/>
                <a:gd name="T20" fmla="*/ 338 w 578"/>
                <a:gd name="T21" fmla="*/ 63 h 305"/>
                <a:gd name="T22" fmla="*/ 336 w 578"/>
                <a:gd name="T23" fmla="*/ 55 h 305"/>
                <a:gd name="T24" fmla="*/ 323 w 578"/>
                <a:gd name="T25" fmla="*/ 43 h 305"/>
                <a:gd name="T26" fmla="*/ 262 w 578"/>
                <a:gd name="T27" fmla="*/ 41 h 305"/>
                <a:gd name="T28" fmla="*/ 254 w 578"/>
                <a:gd name="T29" fmla="*/ 43 h 305"/>
                <a:gd name="T30" fmla="*/ 242 w 578"/>
                <a:gd name="T31" fmla="*/ 55 h 305"/>
                <a:gd name="T32" fmla="*/ 240 w 578"/>
                <a:gd name="T33" fmla="*/ 87 h 305"/>
                <a:gd name="T34" fmla="*/ 240 w 578"/>
                <a:gd name="T35" fmla="*/ 96 h 305"/>
                <a:gd name="T36" fmla="*/ 252 w 578"/>
                <a:gd name="T37" fmla="*/ 108 h 305"/>
                <a:gd name="T38" fmla="*/ 260 w 578"/>
                <a:gd name="T39" fmla="*/ 268 h 305"/>
                <a:gd name="T40" fmla="*/ 250 w 578"/>
                <a:gd name="T41" fmla="*/ 262 h 305"/>
                <a:gd name="T42" fmla="*/ 234 w 578"/>
                <a:gd name="T43" fmla="*/ 246 h 305"/>
                <a:gd name="T44" fmla="*/ 214 w 578"/>
                <a:gd name="T45" fmla="*/ 211 h 305"/>
                <a:gd name="T46" fmla="*/ 195 w 578"/>
                <a:gd name="T47" fmla="*/ 142 h 305"/>
                <a:gd name="T48" fmla="*/ 185 w 578"/>
                <a:gd name="T49" fmla="*/ 53 h 305"/>
                <a:gd name="T50" fmla="*/ 181 w 578"/>
                <a:gd name="T51" fmla="*/ 0 h 305"/>
                <a:gd name="T52" fmla="*/ 98 w 578"/>
                <a:gd name="T53" fmla="*/ 6 h 305"/>
                <a:gd name="T54" fmla="*/ 77 w 578"/>
                <a:gd name="T55" fmla="*/ 8 h 305"/>
                <a:gd name="T56" fmla="*/ 43 w 578"/>
                <a:gd name="T57" fmla="*/ 22 h 305"/>
                <a:gd name="T58" fmla="*/ 16 w 578"/>
                <a:gd name="T59" fmla="*/ 49 h 305"/>
                <a:gd name="T60" fmla="*/ 2 w 578"/>
                <a:gd name="T61" fmla="*/ 83 h 305"/>
                <a:gd name="T62" fmla="*/ 0 w 578"/>
                <a:gd name="T63" fmla="*/ 226 h 305"/>
                <a:gd name="T64" fmla="*/ 2 w 578"/>
                <a:gd name="T65" fmla="*/ 236 h 305"/>
                <a:gd name="T66" fmla="*/ 14 w 578"/>
                <a:gd name="T67" fmla="*/ 254 h 305"/>
                <a:gd name="T68" fmla="*/ 39 w 578"/>
                <a:gd name="T69" fmla="*/ 268 h 305"/>
                <a:gd name="T70" fmla="*/ 94 w 578"/>
                <a:gd name="T71" fmla="*/ 285 h 305"/>
                <a:gd name="T72" fmla="*/ 187 w 578"/>
                <a:gd name="T73" fmla="*/ 299 h 305"/>
                <a:gd name="T74" fmla="*/ 293 w 578"/>
                <a:gd name="T75" fmla="*/ 305 h 305"/>
                <a:gd name="T76" fmla="*/ 346 w 578"/>
                <a:gd name="T77" fmla="*/ 303 h 305"/>
                <a:gd name="T78" fmla="*/ 445 w 578"/>
                <a:gd name="T79" fmla="*/ 293 h 305"/>
                <a:gd name="T80" fmla="*/ 525 w 578"/>
                <a:gd name="T81" fmla="*/ 275 h 305"/>
                <a:gd name="T82" fmla="*/ 553 w 578"/>
                <a:gd name="T83" fmla="*/ 260 h 305"/>
                <a:gd name="T84" fmla="*/ 572 w 578"/>
                <a:gd name="T85" fmla="*/ 244 h 305"/>
                <a:gd name="T86" fmla="*/ 578 w 578"/>
                <a:gd name="T87" fmla="*/ 226 h 305"/>
                <a:gd name="T88" fmla="*/ 578 w 578"/>
                <a:gd name="T89" fmla="*/ 104 h 305"/>
                <a:gd name="T90" fmla="*/ 570 w 578"/>
                <a:gd name="T91" fmla="*/ 65 h 305"/>
                <a:gd name="T92" fmla="*/ 549 w 578"/>
                <a:gd name="T93" fmla="*/ 35 h 305"/>
                <a:gd name="T94" fmla="*/ 519 w 578"/>
                <a:gd name="T95" fmla="*/ 12 h 305"/>
                <a:gd name="T96" fmla="*/ 480 w 578"/>
                <a:gd name="T97" fmla="*/ 6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8" h="305">
                  <a:moveTo>
                    <a:pt x="480" y="6"/>
                  </a:moveTo>
                  <a:lnTo>
                    <a:pt x="480" y="6"/>
                  </a:lnTo>
                  <a:lnTo>
                    <a:pt x="456" y="4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393" y="53"/>
                  </a:lnTo>
                  <a:lnTo>
                    <a:pt x="389" y="100"/>
                  </a:lnTo>
                  <a:lnTo>
                    <a:pt x="382" y="142"/>
                  </a:lnTo>
                  <a:lnTo>
                    <a:pt x="374" y="179"/>
                  </a:lnTo>
                  <a:lnTo>
                    <a:pt x="364" y="211"/>
                  </a:lnTo>
                  <a:lnTo>
                    <a:pt x="352" y="236"/>
                  </a:lnTo>
                  <a:lnTo>
                    <a:pt x="344" y="246"/>
                  </a:lnTo>
                  <a:lnTo>
                    <a:pt x="336" y="256"/>
                  </a:lnTo>
                  <a:lnTo>
                    <a:pt x="328" y="262"/>
                  </a:lnTo>
                  <a:lnTo>
                    <a:pt x="317" y="268"/>
                  </a:lnTo>
                  <a:lnTo>
                    <a:pt x="317" y="110"/>
                  </a:lnTo>
                  <a:lnTo>
                    <a:pt x="317" y="110"/>
                  </a:lnTo>
                  <a:lnTo>
                    <a:pt x="326" y="108"/>
                  </a:lnTo>
                  <a:lnTo>
                    <a:pt x="332" y="104"/>
                  </a:lnTo>
                  <a:lnTo>
                    <a:pt x="338" y="96"/>
                  </a:lnTo>
                  <a:lnTo>
                    <a:pt x="338" y="87"/>
                  </a:lnTo>
                  <a:lnTo>
                    <a:pt x="338" y="63"/>
                  </a:lnTo>
                  <a:lnTo>
                    <a:pt x="338" y="63"/>
                  </a:lnTo>
                  <a:lnTo>
                    <a:pt x="336" y="55"/>
                  </a:lnTo>
                  <a:lnTo>
                    <a:pt x="332" y="47"/>
                  </a:lnTo>
                  <a:lnTo>
                    <a:pt x="323" y="43"/>
                  </a:lnTo>
                  <a:lnTo>
                    <a:pt x="315" y="41"/>
                  </a:lnTo>
                  <a:lnTo>
                    <a:pt x="262" y="41"/>
                  </a:lnTo>
                  <a:lnTo>
                    <a:pt x="262" y="41"/>
                  </a:lnTo>
                  <a:lnTo>
                    <a:pt x="254" y="43"/>
                  </a:lnTo>
                  <a:lnTo>
                    <a:pt x="246" y="47"/>
                  </a:lnTo>
                  <a:lnTo>
                    <a:pt x="242" y="55"/>
                  </a:lnTo>
                  <a:lnTo>
                    <a:pt x="240" y="63"/>
                  </a:lnTo>
                  <a:lnTo>
                    <a:pt x="240" y="87"/>
                  </a:lnTo>
                  <a:lnTo>
                    <a:pt x="240" y="87"/>
                  </a:lnTo>
                  <a:lnTo>
                    <a:pt x="240" y="96"/>
                  </a:lnTo>
                  <a:lnTo>
                    <a:pt x="246" y="104"/>
                  </a:lnTo>
                  <a:lnTo>
                    <a:pt x="252" y="108"/>
                  </a:lnTo>
                  <a:lnTo>
                    <a:pt x="260" y="110"/>
                  </a:lnTo>
                  <a:lnTo>
                    <a:pt x="260" y="268"/>
                  </a:lnTo>
                  <a:lnTo>
                    <a:pt x="260" y="268"/>
                  </a:lnTo>
                  <a:lnTo>
                    <a:pt x="250" y="262"/>
                  </a:lnTo>
                  <a:lnTo>
                    <a:pt x="242" y="256"/>
                  </a:lnTo>
                  <a:lnTo>
                    <a:pt x="234" y="246"/>
                  </a:lnTo>
                  <a:lnTo>
                    <a:pt x="228" y="236"/>
                  </a:lnTo>
                  <a:lnTo>
                    <a:pt x="214" y="211"/>
                  </a:lnTo>
                  <a:lnTo>
                    <a:pt x="204" y="179"/>
                  </a:lnTo>
                  <a:lnTo>
                    <a:pt x="195" y="142"/>
                  </a:lnTo>
                  <a:lnTo>
                    <a:pt x="189" y="100"/>
                  </a:lnTo>
                  <a:lnTo>
                    <a:pt x="185" y="53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22" y="4"/>
                  </a:lnTo>
                  <a:lnTo>
                    <a:pt x="98" y="6"/>
                  </a:lnTo>
                  <a:lnTo>
                    <a:pt x="98" y="6"/>
                  </a:lnTo>
                  <a:lnTo>
                    <a:pt x="77" y="8"/>
                  </a:lnTo>
                  <a:lnTo>
                    <a:pt x="59" y="12"/>
                  </a:lnTo>
                  <a:lnTo>
                    <a:pt x="43" y="22"/>
                  </a:lnTo>
                  <a:lnTo>
                    <a:pt x="29" y="35"/>
                  </a:lnTo>
                  <a:lnTo>
                    <a:pt x="16" y="49"/>
                  </a:lnTo>
                  <a:lnTo>
                    <a:pt x="8" y="65"/>
                  </a:lnTo>
                  <a:lnTo>
                    <a:pt x="2" y="83"/>
                  </a:lnTo>
                  <a:lnTo>
                    <a:pt x="0" y="104"/>
                  </a:lnTo>
                  <a:lnTo>
                    <a:pt x="0" y="226"/>
                  </a:lnTo>
                  <a:lnTo>
                    <a:pt x="0" y="226"/>
                  </a:lnTo>
                  <a:lnTo>
                    <a:pt x="2" y="236"/>
                  </a:lnTo>
                  <a:lnTo>
                    <a:pt x="6" y="244"/>
                  </a:lnTo>
                  <a:lnTo>
                    <a:pt x="14" y="254"/>
                  </a:lnTo>
                  <a:lnTo>
                    <a:pt x="27" y="260"/>
                  </a:lnTo>
                  <a:lnTo>
                    <a:pt x="39" y="268"/>
                  </a:lnTo>
                  <a:lnTo>
                    <a:pt x="55" y="275"/>
                  </a:lnTo>
                  <a:lnTo>
                    <a:pt x="94" y="285"/>
                  </a:lnTo>
                  <a:lnTo>
                    <a:pt x="138" y="293"/>
                  </a:lnTo>
                  <a:lnTo>
                    <a:pt x="187" y="299"/>
                  </a:lnTo>
                  <a:lnTo>
                    <a:pt x="238" y="303"/>
                  </a:lnTo>
                  <a:lnTo>
                    <a:pt x="293" y="305"/>
                  </a:lnTo>
                  <a:lnTo>
                    <a:pt x="293" y="305"/>
                  </a:lnTo>
                  <a:lnTo>
                    <a:pt x="346" y="303"/>
                  </a:lnTo>
                  <a:lnTo>
                    <a:pt x="397" y="299"/>
                  </a:lnTo>
                  <a:lnTo>
                    <a:pt x="445" y="293"/>
                  </a:lnTo>
                  <a:lnTo>
                    <a:pt x="488" y="285"/>
                  </a:lnTo>
                  <a:lnTo>
                    <a:pt x="525" y="275"/>
                  </a:lnTo>
                  <a:lnTo>
                    <a:pt x="541" y="268"/>
                  </a:lnTo>
                  <a:lnTo>
                    <a:pt x="553" y="260"/>
                  </a:lnTo>
                  <a:lnTo>
                    <a:pt x="563" y="254"/>
                  </a:lnTo>
                  <a:lnTo>
                    <a:pt x="572" y="244"/>
                  </a:lnTo>
                  <a:lnTo>
                    <a:pt x="576" y="236"/>
                  </a:lnTo>
                  <a:lnTo>
                    <a:pt x="578" y="226"/>
                  </a:lnTo>
                  <a:lnTo>
                    <a:pt x="578" y="104"/>
                  </a:lnTo>
                  <a:lnTo>
                    <a:pt x="578" y="104"/>
                  </a:lnTo>
                  <a:lnTo>
                    <a:pt x="576" y="83"/>
                  </a:lnTo>
                  <a:lnTo>
                    <a:pt x="570" y="65"/>
                  </a:lnTo>
                  <a:lnTo>
                    <a:pt x="561" y="49"/>
                  </a:lnTo>
                  <a:lnTo>
                    <a:pt x="549" y="35"/>
                  </a:lnTo>
                  <a:lnTo>
                    <a:pt x="535" y="22"/>
                  </a:lnTo>
                  <a:lnTo>
                    <a:pt x="519" y="12"/>
                  </a:lnTo>
                  <a:lnTo>
                    <a:pt x="500" y="8"/>
                  </a:lnTo>
                  <a:lnTo>
                    <a:pt x="480" y="6"/>
                  </a:lnTo>
                  <a:lnTo>
                    <a:pt x="480" y="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2"/>
            <p:cNvSpPr>
              <a:spLocks noEditPoints="1"/>
            </p:cNvSpPr>
            <p:nvPr/>
          </p:nvSpPr>
          <p:spPr bwMode="auto">
            <a:xfrm>
              <a:off x="8507413" y="5465763"/>
              <a:ext cx="555625" cy="665163"/>
            </a:xfrm>
            <a:custGeom>
              <a:avLst/>
              <a:gdLst>
                <a:gd name="T0" fmla="*/ 175 w 350"/>
                <a:gd name="T1" fmla="*/ 419 h 419"/>
                <a:gd name="T2" fmla="*/ 201 w 350"/>
                <a:gd name="T3" fmla="*/ 415 h 419"/>
                <a:gd name="T4" fmla="*/ 232 w 350"/>
                <a:gd name="T5" fmla="*/ 403 h 419"/>
                <a:gd name="T6" fmla="*/ 260 w 350"/>
                <a:gd name="T7" fmla="*/ 385 h 419"/>
                <a:gd name="T8" fmla="*/ 289 w 350"/>
                <a:gd name="T9" fmla="*/ 360 h 419"/>
                <a:gd name="T10" fmla="*/ 313 w 350"/>
                <a:gd name="T11" fmla="*/ 330 h 419"/>
                <a:gd name="T12" fmla="*/ 334 w 350"/>
                <a:gd name="T13" fmla="*/ 293 h 419"/>
                <a:gd name="T14" fmla="*/ 346 w 350"/>
                <a:gd name="T15" fmla="*/ 252 h 419"/>
                <a:gd name="T16" fmla="*/ 350 w 350"/>
                <a:gd name="T17" fmla="*/ 210 h 419"/>
                <a:gd name="T18" fmla="*/ 350 w 350"/>
                <a:gd name="T19" fmla="*/ 187 h 419"/>
                <a:gd name="T20" fmla="*/ 342 w 350"/>
                <a:gd name="T21" fmla="*/ 147 h 419"/>
                <a:gd name="T22" fmla="*/ 329 w 350"/>
                <a:gd name="T23" fmla="*/ 110 h 419"/>
                <a:gd name="T24" fmla="*/ 311 w 350"/>
                <a:gd name="T25" fmla="*/ 75 h 419"/>
                <a:gd name="T26" fmla="*/ 287 w 350"/>
                <a:gd name="T27" fmla="*/ 47 h 419"/>
                <a:gd name="T28" fmla="*/ 258 w 350"/>
                <a:gd name="T29" fmla="*/ 25 h 419"/>
                <a:gd name="T30" fmla="*/ 228 w 350"/>
                <a:gd name="T31" fmla="*/ 8 h 419"/>
                <a:gd name="T32" fmla="*/ 193 w 350"/>
                <a:gd name="T33" fmla="*/ 0 h 419"/>
                <a:gd name="T34" fmla="*/ 175 w 350"/>
                <a:gd name="T35" fmla="*/ 0 h 419"/>
                <a:gd name="T36" fmla="*/ 140 w 350"/>
                <a:gd name="T37" fmla="*/ 4 h 419"/>
                <a:gd name="T38" fmla="*/ 106 w 350"/>
                <a:gd name="T39" fmla="*/ 17 h 419"/>
                <a:gd name="T40" fmla="*/ 77 w 350"/>
                <a:gd name="T41" fmla="*/ 35 h 419"/>
                <a:gd name="T42" fmla="*/ 51 w 350"/>
                <a:gd name="T43" fmla="*/ 61 h 419"/>
                <a:gd name="T44" fmla="*/ 31 w 350"/>
                <a:gd name="T45" fmla="*/ 92 h 419"/>
                <a:gd name="T46" fmla="*/ 14 w 350"/>
                <a:gd name="T47" fmla="*/ 128 h 419"/>
                <a:gd name="T48" fmla="*/ 4 w 350"/>
                <a:gd name="T49" fmla="*/ 167 h 419"/>
                <a:gd name="T50" fmla="*/ 0 w 350"/>
                <a:gd name="T51" fmla="*/ 210 h 419"/>
                <a:gd name="T52" fmla="*/ 0 w 350"/>
                <a:gd name="T53" fmla="*/ 232 h 419"/>
                <a:gd name="T54" fmla="*/ 10 w 350"/>
                <a:gd name="T55" fmla="*/ 273 h 419"/>
                <a:gd name="T56" fmla="*/ 26 w 350"/>
                <a:gd name="T57" fmla="*/ 311 h 419"/>
                <a:gd name="T58" fmla="*/ 49 w 350"/>
                <a:gd name="T59" fmla="*/ 344 h 419"/>
                <a:gd name="T60" fmla="*/ 75 w 350"/>
                <a:gd name="T61" fmla="*/ 372 h 419"/>
                <a:gd name="T62" fmla="*/ 104 w 350"/>
                <a:gd name="T63" fmla="*/ 395 h 419"/>
                <a:gd name="T64" fmla="*/ 132 w 350"/>
                <a:gd name="T65" fmla="*/ 411 h 419"/>
                <a:gd name="T66" fmla="*/ 161 w 350"/>
                <a:gd name="T67" fmla="*/ 419 h 419"/>
                <a:gd name="T68" fmla="*/ 175 w 350"/>
                <a:gd name="T69" fmla="*/ 419 h 419"/>
                <a:gd name="T70" fmla="*/ 45 w 350"/>
                <a:gd name="T71" fmla="*/ 163 h 419"/>
                <a:gd name="T72" fmla="*/ 59 w 350"/>
                <a:gd name="T73" fmla="*/ 141 h 419"/>
                <a:gd name="T74" fmla="*/ 73 w 350"/>
                <a:gd name="T75" fmla="*/ 122 h 419"/>
                <a:gd name="T76" fmla="*/ 85 w 350"/>
                <a:gd name="T77" fmla="*/ 118 h 419"/>
                <a:gd name="T78" fmla="*/ 102 w 350"/>
                <a:gd name="T79" fmla="*/ 128 h 419"/>
                <a:gd name="T80" fmla="*/ 112 w 350"/>
                <a:gd name="T81" fmla="*/ 141 h 419"/>
                <a:gd name="T82" fmla="*/ 126 w 350"/>
                <a:gd name="T83" fmla="*/ 153 h 419"/>
                <a:gd name="T84" fmla="*/ 169 w 350"/>
                <a:gd name="T85" fmla="*/ 175 h 419"/>
                <a:gd name="T86" fmla="*/ 224 w 350"/>
                <a:gd name="T87" fmla="*/ 189 h 419"/>
                <a:gd name="T88" fmla="*/ 283 w 350"/>
                <a:gd name="T89" fmla="*/ 197 h 419"/>
                <a:gd name="T90" fmla="*/ 311 w 350"/>
                <a:gd name="T91" fmla="*/ 199 h 419"/>
                <a:gd name="T92" fmla="*/ 311 w 350"/>
                <a:gd name="T93" fmla="*/ 210 h 419"/>
                <a:gd name="T94" fmla="*/ 307 w 350"/>
                <a:gd name="T95" fmla="*/ 244 h 419"/>
                <a:gd name="T96" fmla="*/ 297 w 350"/>
                <a:gd name="T97" fmla="*/ 275 h 419"/>
                <a:gd name="T98" fmla="*/ 283 w 350"/>
                <a:gd name="T99" fmla="*/ 305 h 419"/>
                <a:gd name="T100" fmla="*/ 262 w 350"/>
                <a:gd name="T101" fmla="*/ 330 h 419"/>
                <a:gd name="T102" fmla="*/ 218 w 350"/>
                <a:gd name="T103" fmla="*/ 366 h 419"/>
                <a:gd name="T104" fmla="*/ 195 w 350"/>
                <a:gd name="T105" fmla="*/ 376 h 419"/>
                <a:gd name="T106" fmla="*/ 175 w 350"/>
                <a:gd name="T107" fmla="*/ 380 h 419"/>
                <a:gd name="T108" fmla="*/ 165 w 350"/>
                <a:gd name="T109" fmla="*/ 380 h 419"/>
                <a:gd name="T110" fmla="*/ 142 w 350"/>
                <a:gd name="T111" fmla="*/ 372 h 419"/>
                <a:gd name="T112" fmla="*/ 108 w 350"/>
                <a:gd name="T113" fmla="*/ 350 h 419"/>
                <a:gd name="T114" fmla="*/ 77 w 350"/>
                <a:gd name="T115" fmla="*/ 317 h 419"/>
                <a:gd name="T116" fmla="*/ 59 w 350"/>
                <a:gd name="T117" fmla="*/ 291 h 419"/>
                <a:gd name="T118" fmla="*/ 47 w 350"/>
                <a:gd name="T119" fmla="*/ 260 h 419"/>
                <a:gd name="T120" fmla="*/ 39 w 350"/>
                <a:gd name="T121" fmla="*/ 226 h 419"/>
                <a:gd name="T122" fmla="*/ 39 w 350"/>
                <a:gd name="T123" fmla="*/ 210 h 419"/>
                <a:gd name="T124" fmla="*/ 45 w 350"/>
                <a:gd name="T125" fmla="*/ 163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0" h="419">
                  <a:moveTo>
                    <a:pt x="175" y="419"/>
                  </a:moveTo>
                  <a:lnTo>
                    <a:pt x="175" y="419"/>
                  </a:lnTo>
                  <a:lnTo>
                    <a:pt x="189" y="419"/>
                  </a:lnTo>
                  <a:lnTo>
                    <a:pt x="201" y="415"/>
                  </a:lnTo>
                  <a:lnTo>
                    <a:pt x="218" y="411"/>
                  </a:lnTo>
                  <a:lnTo>
                    <a:pt x="232" y="403"/>
                  </a:lnTo>
                  <a:lnTo>
                    <a:pt x="246" y="395"/>
                  </a:lnTo>
                  <a:lnTo>
                    <a:pt x="260" y="385"/>
                  </a:lnTo>
                  <a:lnTo>
                    <a:pt x="275" y="372"/>
                  </a:lnTo>
                  <a:lnTo>
                    <a:pt x="289" y="360"/>
                  </a:lnTo>
                  <a:lnTo>
                    <a:pt x="301" y="344"/>
                  </a:lnTo>
                  <a:lnTo>
                    <a:pt x="313" y="330"/>
                  </a:lnTo>
                  <a:lnTo>
                    <a:pt x="323" y="311"/>
                  </a:lnTo>
                  <a:lnTo>
                    <a:pt x="334" y="293"/>
                  </a:lnTo>
                  <a:lnTo>
                    <a:pt x="340" y="273"/>
                  </a:lnTo>
                  <a:lnTo>
                    <a:pt x="346" y="252"/>
                  </a:lnTo>
                  <a:lnTo>
                    <a:pt x="350" y="232"/>
                  </a:lnTo>
                  <a:lnTo>
                    <a:pt x="350" y="210"/>
                  </a:lnTo>
                  <a:lnTo>
                    <a:pt x="350" y="210"/>
                  </a:lnTo>
                  <a:lnTo>
                    <a:pt x="350" y="187"/>
                  </a:lnTo>
                  <a:lnTo>
                    <a:pt x="346" y="167"/>
                  </a:lnTo>
                  <a:lnTo>
                    <a:pt x="342" y="147"/>
                  </a:lnTo>
                  <a:lnTo>
                    <a:pt x="336" y="128"/>
                  </a:lnTo>
                  <a:lnTo>
                    <a:pt x="329" y="110"/>
                  </a:lnTo>
                  <a:lnTo>
                    <a:pt x="319" y="92"/>
                  </a:lnTo>
                  <a:lnTo>
                    <a:pt x="311" y="75"/>
                  </a:lnTo>
                  <a:lnTo>
                    <a:pt x="299" y="61"/>
                  </a:lnTo>
                  <a:lnTo>
                    <a:pt x="287" y="47"/>
                  </a:lnTo>
                  <a:lnTo>
                    <a:pt x="273" y="35"/>
                  </a:lnTo>
                  <a:lnTo>
                    <a:pt x="258" y="25"/>
                  </a:lnTo>
                  <a:lnTo>
                    <a:pt x="244" y="17"/>
                  </a:lnTo>
                  <a:lnTo>
                    <a:pt x="228" y="8"/>
                  </a:lnTo>
                  <a:lnTo>
                    <a:pt x="209" y="4"/>
                  </a:lnTo>
                  <a:lnTo>
                    <a:pt x="193" y="0"/>
                  </a:lnTo>
                  <a:lnTo>
                    <a:pt x="175" y="0"/>
                  </a:lnTo>
                  <a:lnTo>
                    <a:pt x="175" y="0"/>
                  </a:lnTo>
                  <a:lnTo>
                    <a:pt x="157" y="0"/>
                  </a:lnTo>
                  <a:lnTo>
                    <a:pt x="140" y="4"/>
                  </a:lnTo>
                  <a:lnTo>
                    <a:pt x="122" y="8"/>
                  </a:lnTo>
                  <a:lnTo>
                    <a:pt x="106" y="17"/>
                  </a:lnTo>
                  <a:lnTo>
                    <a:pt x="92" y="25"/>
                  </a:lnTo>
                  <a:lnTo>
                    <a:pt x="77" y="35"/>
                  </a:lnTo>
                  <a:lnTo>
                    <a:pt x="63" y="47"/>
                  </a:lnTo>
                  <a:lnTo>
                    <a:pt x="51" y="61"/>
                  </a:lnTo>
                  <a:lnTo>
                    <a:pt x="41" y="75"/>
                  </a:lnTo>
                  <a:lnTo>
                    <a:pt x="31" y="92"/>
                  </a:lnTo>
                  <a:lnTo>
                    <a:pt x="20" y="110"/>
                  </a:lnTo>
                  <a:lnTo>
                    <a:pt x="14" y="128"/>
                  </a:lnTo>
                  <a:lnTo>
                    <a:pt x="8" y="147"/>
                  </a:lnTo>
                  <a:lnTo>
                    <a:pt x="4" y="167"/>
                  </a:lnTo>
                  <a:lnTo>
                    <a:pt x="0" y="187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0" y="232"/>
                  </a:lnTo>
                  <a:lnTo>
                    <a:pt x="4" y="252"/>
                  </a:lnTo>
                  <a:lnTo>
                    <a:pt x="10" y="273"/>
                  </a:lnTo>
                  <a:lnTo>
                    <a:pt x="18" y="293"/>
                  </a:lnTo>
                  <a:lnTo>
                    <a:pt x="26" y="311"/>
                  </a:lnTo>
                  <a:lnTo>
                    <a:pt x="37" y="330"/>
                  </a:lnTo>
                  <a:lnTo>
                    <a:pt x="49" y="344"/>
                  </a:lnTo>
                  <a:lnTo>
                    <a:pt x="61" y="360"/>
                  </a:lnTo>
                  <a:lnTo>
                    <a:pt x="75" y="372"/>
                  </a:lnTo>
                  <a:lnTo>
                    <a:pt x="90" y="385"/>
                  </a:lnTo>
                  <a:lnTo>
                    <a:pt x="104" y="395"/>
                  </a:lnTo>
                  <a:lnTo>
                    <a:pt x="118" y="403"/>
                  </a:lnTo>
                  <a:lnTo>
                    <a:pt x="132" y="411"/>
                  </a:lnTo>
                  <a:lnTo>
                    <a:pt x="148" y="415"/>
                  </a:lnTo>
                  <a:lnTo>
                    <a:pt x="161" y="419"/>
                  </a:lnTo>
                  <a:lnTo>
                    <a:pt x="175" y="419"/>
                  </a:lnTo>
                  <a:lnTo>
                    <a:pt x="175" y="419"/>
                  </a:lnTo>
                  <a:close/>
                  <a:moveTo>
                    <a:pt x="45" y="163"/>
                  </a:moveTo>
                  <a:lnTo>
                    <a:pt x="45" y="163"/>
                  </a:lnTo>
                  <a:lnTo>
                    <a:pt x="59" y="141"/>
                  </a:lnTo>
                  <a:lnTo>
                    <a:pt x="59" y="141"/>
                  </a:lnTo>
                  <a:lnTo>
                    <a:pt x="69" y="126"/>
                  </a:lnTo>
                  <a:lnTo>
                    <a:pt x="73" y="122"/>
                  </a:lnTo>
                  <a:lnTo>
                    <a:pt x="79" y="120"/>
                  </a:lnTo>
                  <a:lnTo>
                    <a:pt x="85" y="118"/>
                  </a:lnTo>
                  <a:lnTo>
                    <a:pt x="94" y="122"/>
                  </a:lnTo>
                  <a:lnTo>
                    <a:pt x="102" y="128"/>
                  </a:lnTo>
                  <a:lnTo>
                    <a:pt x="112" y="141"/>
                  </a:lnTo>
                  <a:lnTo>
                    <a:pt x="112" y="141"/>
                  </a:lnTo>
                  <a:lnTo>
                    <a:pt x="118" y="147"/>
                  </a:lnTo>
                  <a:lnTo>
                    <a:pt x="126" y="153"/>
                  </a:lnTo>
                  <a:lnTo>
                    <a:pt x="144" y="165"/>
                  </a:lnTo>
                  <a:lnTo>
                    <a:pt x="169" y="175"/>
                  </a:lnTo>
                  <a:lnTo>
                    <a:pt x="195" y="183"/>
                  </a:lnTo>
                  <a:lnTo>
                    <a:pt x="224" y="189"/>
                  </a:lnTo>
                  <a:lnTo>
                    <a:pt x="254" y="193"/>
                  </a:lnTo>
                  <a:lnTo>
                    <a:pt x="283" y="197"/>
                  </a:lnTo>
                  <a:lnTo>
                    <a:pt x="311" y="199"/>
                  </a:lnTo>
                  <a:lnTo>
                    <a:pt x="311" y="199"/>
                  </a:lnTo>
                  <a:lnTo>
                    <a:pt x="311" y="210"/>
                  </a:lnTo>
                  <a:lnTo>
                    <a:pt x="311" y="210"/>
                  </a:lnTo>
                  <a:lnTo>
                    <a:pt x="311" y="226"/>
                  </a:lnTo>
                  <a:lnTo>
                    <a:pt x="307" y="244"/>
                  </a:lnTo>
                  <a:lnTo>
                    <a:pt x="303" y="260"/>
                  </a:lnTo>
                  <a:lnTo>
                    <a:pt x="297" y="275"/>
                  </a:lnTo>
                  <a:lnTo>
                    <a:pt x="291" y="291"/>
                  </a:lnTo>
                  <a:lnTo>
                    <a:pt x="283" y="305"/>
                  </a:lnTo>
                  <a:lnTo>
                    <a:pt x="273" y="317"/>
                  </a:lnTo>
                  <a:lnTo>
                    <a:pt x="262" y="330"/>
                  </a:lnTo>
                  <a:lnTo>
                    <a:pt x="242" y="350"/>
                  </a:lnTo>
                  <a:lnTo>
                    <a:pt x="218" y="366"/>
                  </a:lnTo>
                  <a:lnTo>
                    <a:pt x="207" y="372"/>
                  </a:lnTo>
                  <a:lnTo>
                    <a:pt x="195" y="376"/>
                  </a:lnTo>
                  <a:lnTo>
                    <a:pt x="185" y="380"/>
                  </a:lnTo>
                  <a:lnTo>
                    <a:pt x="175" y="380"/>
                  </a:lnTo>
                  <a:lnTo>
                    <a:pt x="175" y="380"/>
                  </a:lnTo>
                  <a:lnTo>
                    <a:pt x="165" y="380"/>
                  </a:lnTo>
                  <a:lnTo>
                    <a:pt x="155" y="376"/>
                  </a:lnTo>
                  <a:lnTo>
                    <a:pt x="142" y="372"/>
                  </a:lnTo>
                  <a:lnTo>
                    <a:pt x="132" y="366"/>
                  </a:lnTo>
                  <a:lnTo>
                    <a:pt x="108" y="350"/>
                  </a:lnTo>
                  <a:lnTo>
                    <a:pt x="87" y="330"/>
                  </a:lnTo>
                  <a:lnTo>
                    <a:pt x="77" y="317"/>
                  </a:lnTo>
                  <a:lnTo>
                    <a:pt x="67" y="305"/>
                  </a:lnTo>
                  <a:lnTo>
                    <a:pt x="59" y="291"/>
                  </a:lnTo>
                  <a:lnTo>
                    <a:pt x="53" y="275"/>
                  </a:lnTo>
                  <a:lnTo>
                    <a:pt x="47" y="260"/>
                  </a:lnTo>
                  <a:lnTo>
                    <a:pt x="43" y="244"/>
                  </a:lnTo>
                  <a:lnTo>
                    <a:pt x="39" y="226"/>
                  </a:lnTo>
                  <a:lnTo>
                    <a:pt x="39" y="210"/>
                  </a:lnTo>
                  <a:lnTo>
                    <a:pt x="39" y="210"/>
                  </a:lnTo>
                  <a:lnTo>
                    <a:pt x="41" y="185"/>
                  </a:lnTo>
                  <a:lnTo>
                    <a:pt x="45" y="163"/>
                  </a:lnTo>
                  <a:lnTo>
                    <a:pt x="45" y="16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0199688" y="5233988"/>
            <a:ext cx="1484312" cy="1265237"/>
            <a:chOff x="10199688" y="5233988"/>
            <a:chExt cx="1484312" cy="1265237"/>
          </a:xfrm>
        </p:grpSpPr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10199688" y="5233988"/>
              <a:ext cx="1484312" cy="1100138"/>
            </a:xfrm>
            <a:custGeom>
              <a:avLst/>
              <a:gdLst>
                <a:gd name="T0" fmla="*/ 935 w 935"/>
                <a:gd name="T1" fmla="*/ 0 h 693"/>
                <a:gd name="T2" fmla="*/ 0 w 935"/>
                <a:gd name="T3" fmla="*/ 0 h 693"/>
                <a:gd name="T4" fmla="*/ 0 w 935"/>
                <a:gd name="T5" fmla="*/ 75 h 693"/>
                <a:gd name="T6" fmla="*/ 30 w 935"/>
                <a:gd name="T7" fmla="*/ 75 h 693"/>
                <a:gd name="T8" fmla="*/ 30 w 935"/>
                <a:gd name="T9" fmla="*/ 549 h 693"/>
                <a:gd name="T10" fmla="*/ 87 w 935"/>
                <a:gd name="T11" fmla="*/ 549 h 693"/>
                <a:gd name="T12" fmla="*/ 87 w 935"/>
                <a:gd name="T13" fmla="*/ 75 h 693"/>
                <a:gd name="T14" fmla="*/ 839 w 935"/>
                <a:gd name="T15" fmla="*/ 75 h 693"/>
                <a:gd name="T16" fmla="*/ 839 w 935"/>
                <a:gd name="T17" fmla="*/ 636 h 693"/>
                <a:gd name="T18" fmla="*/ 551 w 935"/>
                <a:gd name="T19" fmla="*/ 636 h 693"/>
                <a:gd name="T20" fmla="*/ 551 w 935"/>
                <a:gd name="T21" fmla="*/ 693 h 693"/>
                <a:gd name="T22" fmla="*/ 896 w 935"/>
                <a:gd name="T23" fmla="*/ 693 h 693"/>
                <a:gd name="T24" fmla="*/ 896 w 935"/>
                <a:gd name="T25" fmla="*/ 75 h 693"/>
                <a:gd name="T26" fmla="*/ 935 w 935"/>
                <a:gd name="T27" fmla="*/ 75 h 693"/>
                <a:gd name="T28" fmla="*/ 935 w 935"/>
                <a:gd name="T29" fmla="*/ 0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5" h="693">
                  <a:moveTo>
                    <a:pt x="935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30" y="75"/>
                  </a:lnTo>
                  <a:lnTo>
                    <a:pt x="30" y="549"/>
                  </a:lnTo>
                  <a:lnTo>
                    <a:pt x="87" y="549"/>
                  </a:lnTo>
                  <a:lnTo>
                    <a:pt x="87" y="75"/>
                  </a:lnTo>
                  <a:lnTo>
                    <a:pt x="839" y="75"/>
                  </a:lnTo>
                  <a:lnTo>
                    <a:pt x="839" y="636"/>
                  </a:lnTo>
                  <a:lnTo>
                    <a:pt x="551" y="636"/>
                  </a:lnTo>
                  <a:lnTo>
                    <a:pt x="551" y="693"/>
                  </a:lnTo>
                  <a:lnTo>
                    <a:pt x="896" y="693"/>
                  </a:lnTo>
                  <a:lnTo>
                    <a:pt x="896" y="75"/>
                  </a:lnTo>
                  <a:lnTo>
                    <a:pt x="935" y="75"/>
                  </a:lnTo>
                  <a:lnTo>
                    <a:pt x="935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10902950" y="5927725"/>
              <a:ext cx="119062" cy="187325"/>
            </a:xfrm>
            <a:prstGeom prst="rect">
              <a:avLst/>
            </a:pr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11112500" y="5811838"/>
              <a:ext cx="119062" cy="296863"/>
            </a:xfrm>
            <a:prstGeom prst="rect">
              <a:avLst/>
            </a:pr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11318875" y="5556250"/>
              <a:ext cx="119062" cy="552450"/>
            </a:xfrm>
            <a:prstGeom prst="rect">
              <a:avLst/>
            </a:pr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10325100" y="6156325"/>
              <a:ext cx="646112" cy="342900"/>
            </a:xfrm>
            <a:custGeom>
              <a:avLst/>
              <a:gdLst>
                <a:gd name="T0" fmla="*/ 339 w 407"/>
                <a:gd name="T1" fmla="*/ 4 h 216"/>
                <a:gd name="T2" fmla="*/ 278 w 407"/>
                <a:gd name="T3" fmla="*/ 0 h 216"/>
                <a:gd name="T4" fmla="*/ 274 w 407"/>
                <a:gd name="T5" fmla="*/ 72 h 216"/>
                <a:gd name="T6" fmla="*/ 264 w 407"/>
                <a:gd name="T7" fmla="*/ 126 h 216"/>
                <a:gd name="T8" fmla="*/ 248 w 407"/>
                <a:gd name="T9" fmla="*/ 167 h 216"/>
                <a:gd name="T10" fmla="*/ 224 w 407"/>
                <a:gd name="T11" fmla="*/ 189 h 216"/>
                <a:gd name="T12" fmla="*/ 224 w 407"/>
                <a:gd name="T13" fmla="*/ 78 h 216"/>
                <a:gd name="T14" fmla="*/ 234 w 407"/>
                <a:gd name="T15" fmla="*/ 74 h 216"/>
                <a:gd name="T16" fmla="*/ 238 w 407"/>
                <a:gd name="T17" fmla="*/ 61 h 216"/>
                <a:gd name="T18" fmla="*/ 238 w 407"/>
                <a:gd name="T19" fmla="*/ 45 h 216"/>
                <a:gd name="T20" fmla="*/ 234 w 407"/>
                <a:gd name="T21" fmla="*/ 33 h 216"/>
                <a:gd name="T22" fmla="*/ 222 w 407"/>
                <a:gd name="T23" fmla="*/ 29 h 216"/>
                <a:gd name="T24" fmla="*/ 185 w 407"/>
                <a:gd name="T25" fmla="*/ 29 h 216"/>
                <a:gd name="T26" fmla="*/ 173 w 407"/>
                <a:gd name="T27" fmla="*/ 33 h 216"/>
                <a:gd name="T28" fmla="*/ 169 w 407"/>
                <a:gd name="T29" fmla="*/ 45 h 216"/>
                <a:gd name="T30" fmla="*/ 169 w 407"/>
                <a:gd name="T31" fmla="*/ 61 h 216"/>
                <a:gd name="T32" fmla="*/ 173 w 407"/>
                <a:gd name="T33" fmla="*/ 74 h 216"/>
                <a:gd name="T34" fmla="*/ 183 w 407"/>
                <a:gd name="T35" fmla="*/ 78 h 216"/>
                <a:gd name="T36" fmla="*/ 183 w 407"/>
                <a:gd name="T37" fmla="*/ 189 h 216"/>
                <a:gd name="T38" fmla="*/ 161 w 407"/>
                <a:gd name="T39" fmla="*/ 167 h 216"/>
                <a:gd name="T40" fmla="*/ 142 w 407"/>
                <a:gd name="T41" fmla="*/ 126 h 216"/>
                <a:gd name="T42" fmla="*/ 132 w 407"/>
                <a:gd name="T43" fmla="*/ 72 h 216"/>
                <a:gd name="T44" fmla="*/ 128 w 407"/>
                <a:gd name="T45" fmla="*/ 0 h 216"/>
                <a:gd name="T46" fmla="*/ 69 w 407"/>
                <a:gd name="T47" fmla="*/ 4 h 216"/>
                <a:gd name="T48" fmla="*/ 55 w 407"/>
                <a:gd name="T49" fmla="*/ 6 h 216"/>
                <a:gd name="T50" fmla="*/ 30 w 407"/>
                <a:gd name="T51" fmla="*/ 17 h 216"/>
                <a:gd name="T52" fmla="*/ 12 w 407"/>
                <a:gd name="T53" fmla="*/ 35 h 216"/>
                <a:gd name="T54" fmla="*/ 2 w 407"/>
                <a:gd name="T55" fmla="*/ 59 h 216"/>
                <a:gd name="T56" fmla="*/ 0 w 407"/>
                <a:gd name="T57" fmla="*/ 159 h 216"/>
                <a:gd name="T58" fmla="*/ 0 w 407"/>
                <a:gd name="T59" fmla="*/ 167 h 216"/>
                <a:gd name="T60" fmla="*/ 10 w 407"/>
                <a:gd name="T61" fmla="*/ 179 h 216"/>
                <a:gd name="T62" fmla="*/ 39 w 407"/>
                <a:gd name="T63" fmla="*/ 194 h 216"/>
                <a:gd name="T64" fmla="*/ 98 w 407"/>
                <a:gd name="T65" fmla="*/ 208 h 216"/>
                <a:gd name="T66" fmla="*/ 169 w 407"/>
                <a:gd name="T67" fmla="*/ 214 h 216"/>
                <a:gd name="T68" fmla="*/ 205 w 407"/>
                <a:gd name="T69" fmla="*/ 216 h 216"/>
                <a:gd name="T70" fmla="*/ 278 w 407"/>
                <a:gd name="T71" fmla="*/ 212 h 216"/>
                <a:gd name="T72" fmla="*/ 344 w 407"/>
                <a:gd name="T73" fmla="*/ 202 h 216"/>
                <a:gd name="T74" fmla="*/ 390 w 407"/>
                <a:gd name="T75" fmla="*/ 185 h 216"/>
                <a:gd name="T76" fmla="*/ 403 w 407"/>
                <a:gd name="T77" fmla="*/ 173 h 216"/>
                <a:gd name="T78" fmla="*/ 407 w 407"/>
                <a:gd name="T79" fmla="*/ 159 h 216"/>
                <a:gd name="T80" fmla="*/ 407 w 407"/>
                <a:gd name="T81" fmla="*/ 74 h 216"/>
                <a:gd name="T82" fmla="*/ 403 w 407"/>
                <a:gd name="T83" fmla="*/ 47 h 216"/>
                <a:gd name="T84" fmla="*/ 388 w 407"/>
                <a:gd name="T85" fmla="*/ 25 h 216"/>
                <a:gd name="T86" fmla="*/ 366 w 407"/>
                <a:gd name="T87" fmla="*/ 11 h 216"/>
                <a:gd name="T88" fmla="*/ 339 w 407"/>
                <a:gd name="T89" fmla="*/ 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07" h="216">
                  <a:moveTo>
                    <a:pt x="339" y="4"/>
                  </a:moveTo>
                  <a:lnTo>
                    <a:pt x="339" y="4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76" y="37"/>
                  </a:lnTo>
                  <a:lnTo>
                    <a:pt x="274" y="72"/>
                  </a:lnTo>
                  <a:lnTo>
                    <a:pt x="270" y="102"/>
                  </a:lnTo>
                  <a:lnTo>
                    <a:pt x="264" y="126"/>
                  </a:lnTo>
                  <a:lnTo>
                    <a:pt x="256" y="149"/>
                  </a:lnTo>
                  <a:lnTo>
                    <a:pt x="248" y="167"/>
                  </a:lnTo>
                  <a:lnTo>
                    <a:pt x="236" y="181"/>
                  </a:lnTo>
                  <a:lnTo>
                    <a:pt x="224" y="189"/>
                  </a:lnTo>
                  <a:lnTo>
                    <a:pt x="224" y="78"/>
                  </a:lnTo>
                  <a:lnTo>
                    <a:pt x="224" y="78"/>
                  </a:lnTo>
                  <a:lnTo>
                    <a:pt x="230" y="76"/>
                  </a:lnTo>
                  <a:lnTo>
                    <a:pt x="234" y="74"/>
                  </a:lnTo>
                  <a:lnTo>
                    <a:pt x="238" y="67"/>
                  </a:lnTo>
                  <a:lnTo>
                    <a:pt x="238" y="61"/>
                  </a:lnTo>
                  <a:lnTo>
                    <a:pt x="238" y="45"/>
                  </a:lnTo>
                  <a:lnTo>
                    <a:pt x="238" y="45"/>
                  </a:lnTo>
                  <a:lnTo>
                    <a:pt x="238" y="39"/>
                  </a:lnTo>
                  <a:lnTo>
                    <a:pt x="234" y="33"/>
                  </a:lnTo>
                  <a:lnTo>
                    <a:pt x="228" y="31"/>
                  </a:lnTo>
                  <a:lnTo>
                    <a:pt x="222" y="29"/>
                  </a:lnTo>
                  <a:lnTo>
                    <a:pt x="185" y="29"/>
                  </a:lnTo>
                  <a:lnTo>
                    <a:pt x="185" y="29"/>
                  </a:lnTo>
                  <a:lnTo>
                    <a:pt x="179" y="31"/>
                  </a:lnTo>
                  <a:lnTo>
                    <a:pt x="173" y="33"/>
                  </a:lnTo>
                  <a:lnTo>
                    <a:pt x="171" y="39"/>
                  </a:lnTo>
                  <a:lnTo>
                    <a:pt x="169" y="45"/>
                  </a:lnTo>
                  <a:lnTo>
                    <a:pt x="169" y="61"/>
                  </a:lnTo>
                  <a:lnTo>
                    <a:pt x="169" y="61"/>
                  </a:lnTo>
                  <a:lnTo>
                    <a:pt x="171" y="67"/>
                  </a:lnTo>
                  <a:lnTo>
                    <a:pt x="173" y="74"/>
                  </a:lnTo>
                  <a:lnTo>
                    <a:pt x="177" y="76"/>
                  </a:lnTo>
                  <a:lnTo>
                    <a:pt x="183" y="78"/>
                  </a:lnTo>
                  <a:lnTo>
                    <a:pt x="183" y="189"/>
                  </a:lnTo>
                  <a:lnTo>
                    <a:pt x="183" y="189"/>
                  </a:lnTo>
                  <a:lnTo>
                    <a:pt x="171" y="181"/>
                  </a:lnTo>
                  <a:lnTo>
                    <a:pt x="161" y="167"/>
                  </a:lnTo>
                  <a:lnTo>
                    <a:pt x="150" y="149"/>
                  </a:lnTo>
                  <a:lnTo>
                    <a:pt x="142" y="126"/>
                  </a:lnTo>
                  <a:lnTo>
                    <a:pt x="136" y="102"/>
                  </a:lnTo>
                  <a:lnTo>
                    <a:pt x="132" y="72"/>
                  </a:lnTo>
                  <a:lnTo>
                    <a:pt x="130" y="37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69" y="4"/>
                  </a:lnTo>
                  <a:lnTo>
                    <a:pt x="69" y="4"/>
                  </a:lnTo>
                  <a:lnTo>
                    <a:pt x="55" y="6"/>
                  </a:lnTo>
                  <a:lnTo>
                    <a:pt x="43" y="11"/>
                  </a:lnTo>
                  <a:lnTo>
                    <a:pt x="30" y="17"/>
                  </a:lnTo>
                  <a:lnTo>
                    <a:pt x="20" y="25"/>
                  </a:lnTo>
                  <a:lnTo>
                    <a:pt x="12" y="35"/>
                  </a:lnTo>
                  <a:lnTo>
                    <a:pt x="6" y="47"/>
                  </a:lnTo>
                  <a:lnTo>
                    <a:pt x="2" y="59"/>
                  </a:lnTo>
                  <a:lnTo>
                    <a:pt x="0" y="74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67"/>
                  </a:lnTo>
                  <a:lnTo>
                    <a:pt x="4" y="173"/>
                  </a:lnTo>
                  <a:lnTo>
                    <a:pt x="10" y="179"/>
                  </a:lnTo>
                  <a:lnTo>
                    <a:pt x="18" y="185"/>
                  </a:lnTo>
                  <a:lnTo>
                    <a:pt x="39" y="194"/>
                  </a:lnTo>
                  <a:lnTo>
                    <a:pt x="65" y="202"/>
                  </a:lnTo>
                  <a:lnTo>
                    <a:pt x="98" y="208"/>
                  </a:lnTo>
                  <a:lnTo>
                    <a:pt x="132" y="212"/>
                  </a:lnTo>
                  <a:lnTo>
                    <a:pt x="169" y="214"/>
                  </a:lnTo>
                  <a:lnTo>
                    <a:pt x="205" y="216"/>
                  </a:lnTo>
                  <a:lnTo>
                    <a:pt x="205" y="216"/>
                  </a:lnTo>
                  <a:lnTo>
                    <a:pt x="244" y="214"/>
                  </a:lnTo>
                  <a:lnTo>
                    <a:pt x="278" y="212"/>
                  </a:lnTo>
                  <a:lnTo>
                    <a:pt x="313" y="208"/>
                  </a:lnTo>
                  <a:lnTo>
                    <a:pt x="344" y="202"/>
                  </a:lnTo>
                  <a:lnTo>
                    <a:pt x="370" y="194"/>
                  </a:lnTo>
                  <a:lnTo>
                    <a:pt x="390" y="185"/>
                  </a:lnTo>
                  <a:lnTo>
                    <a:pt x="396" y="179"/>
                  </a:lnTo>
                  <a:lnTo>
                    <a:pt x="403" y="173"/>
                  </a:lnTo>
                  <a:lnTo>
                    <a:pt x="407" y="167"/>
                  </a:lnTo>
                  <a:lnTo>
                    <a:pt x="407" y="159"/>
                  </a:lnTo>
                  <a:lnTo>
                    <a:pt x="407" y="74"/>
                  </a:lnTo>
                  <a:lnTo>
                    <a:pt x="407" y="74"/>
                  </a:lnTo>
                  <a:lnTo>
                    <a:pt x="407" y="59"/>
                  </a:lnTo>
                  <a:lnTo>
                    <a:pt x="403" y="47"/>
                  </a:lnTo>
                  <a:lnTo>
                    <a:pt x="396" y="35"/>
                  </a:lnTo>
                  <a:lnTo>
                    <a:pt x="388" y="25"/>
                  </a:lnTo>
                  <a:lnTo>
                    <a:pt x="378" y="17"/>
                  </a:lnTo>
                  <a:lnTo>
                    <a:pt x="366" y="11"/>
                  </a:lnTo>
                  <a:lnTo>
                    <a:pt x="352" y="6"/>
                  </a:lnTo>
                  <a:lnTo>
                    <a:pt x="339" y="4"/>
                  </a:lnTo>
                  <a:lnTo>
                    <a:pt x="339" y="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8"/>
            <p:cNvSpPr>
              <a:spLocks noEditPoints="1"/>
            </p:cNvSpPr>
            <p:nvPr/>
          </p:nvSpPr>
          <p:spPr bwMode="auto">
            <a:xfrm>
              <a:off x="10450513" y="5692775"/>
              <a:ext cx="393700" cy="469900"/>
            </a:xfrm>
            <a:custGeom>
              <a:avLst/>
              <a:gdLst>
                <a:gd name="T0" fmla="*/ 248 w 248"/>
                <a:gd name="T1" fmla="*/ 148 h 296"/>
                <a:gd name="T2" fmla="*/ 246 w 248"/>
                <a:gd name="T3" fmla="*/ 117 h 296"/>
                <a:gd name="T4" fmla="*/ 238 w 248"/>
                <a:gd name="T5" fmla="*/ 89 h 296"/>
                <a:gd name="T6" fmla="*/ 212 w 248"/>
                <a:gd name="T7" fmla="*/ 42 h 296"/>
                <a:gd name="T8" fmla="*/ 193 w 248"/>
                <a:gd name="T9" fmla="*/ 24 h 296"/>
                <a:gd name="T10" fmla="*/ 173 w 248"/>
                <a:gd name="T11" fmla="*/ 10 h 296"/>
                <a:gd name="T12" fmla="*/ 149 w 248"/>
                <a:gd name="T13" fmla="*/ 2 h 296"/>
                <a:gd name="T14" fmla="*/ 124 w 248"/>
                <a:gd name="T15" fmla="*/ 0 h 296"/>
                <a:gd name="T16" fmla="*/ 112 w 248"/>
                <a:gd name="T17" fmla="*/ 0 h 296"/>
                <a:gd name="T18" fmla="*/ 88 w 248"/>
                <a:gd name="T19" fmla="*/ 6 h 296"/>
                <a:gd name="T20" fmla="*/ 65 w 248"/>
                <a:gd name="T21" fmla="*/ 18 h 296"/>
                <a:gd name="T22" fmla="*/ 45 w 248"/>
                <a:gd name="T23" fmla="*/ 32 h 296"/>
                <a:gd name="T24" fmla="*/ 23 w 248"/>
                <a:gd name="T25" fmla="*/ 65 h 296"/>
                <a:gd name="T26" fmla="*/ 6 w 248"/>
                <a:gd name="T27" fmla="*/ 103 h 296"/>
                <a:gd name="T28" fmla="*/ 2 w 248"/>
                <a:gd name="T29" fmla="*/ 132 h 296"/>
                <a:gd name="T30" fmla="*/ 0 w 248"/>
                <a:gd name="T31" fmla="*/ 148 h 296"/>
                <a:gd name="T32" fmla="*/ 4 w 248"/>
                <a:gd name="T33" fmla="*/ 178 h 296"/>
                <a:gd name="T34" fmla="*/ 12 w 248"/>
                <a:gd name="T35" fmla="*/ 207 h 296"/>
                <a:gd name="T36" fmla="*/ 27 w 248"/>
                <a:gd name="T37" fmla="*/ 231 h 296"/>
                <a:gd name="T38" fmla="*/ 63 w 248"/>
                <a:gd name="T39" fmla="*/ 270 h 296"/>
                <a:gd name="T40" fmla="*/ 106 w 248"/>
                <a:gd name="T41" fmla="*/ 292 h 296"/>
                <a:gd name="T42" fmla="*/ 124 w 248"/>
                <a:gd name="T43" fmla="*/ 296 h 296"/>
                <a:gd name="T44" fmla="*/ 134 w 248"/>
                <a:gd name="T45" fmla="*/ 294 h 296"/>
                <a:gd name="T46" fmla="*/ 165 w 248"/>
                <a:gd name="T47" fmla="*/ 284 h 296"/>
                <a:gd name="T48" fmla="*/ 206 w 248"/>
                <a:gd name="T49" fmla="*/ 254 h 296"/>
                <a:gd name="T50" fmla="*/ 230 w 248"/>
                <a:gd name="T51" fmla="*/ 219 h 296"/>
                <a:gd name="T52" fmla="*/ 240 w 248"/>
                <a:gd name="T53" fmla="*/ 193 h 296"/>
                <a:gd name="T54" fmla="*/ 248 w 248"/>
                <a:gd name="T55" fmla="*/ 162 h 296"/>
                <a:gd name="T56" fmla="*/ 248 w 248"/>
                <a:gd name="T57" fmla="*/ 148 h 296"/>
                <a:gd name="T58" fmla="*/ 29 w 248"/>
                <a:gd name="T59" fmla="*/ 148 h 296"/>
                <a:gd name="T60" fmla="*/ 33 w 248"/>
                <a:gd name="T61" fmla="*/ 113 h 296"/>
                <a:gd name="T62" fmla="*/ 43 w 248"/>
                <a:gd name="T63" fmla="*/ 99 h 296"/>
                <a:gd name="T64" fmla="*/ 49 w 248"/>
                <a:gd name="T65" fmla="*/ 89 h 296"/>
                <a:gd name="T66" fmla="*/ 57 w 248"/>
                <a:gd name="T67" fmla="*/ 83 h 296"/>
                <a:gd name="T68" fmla="*/ 67 w 248"/>
                <a:gd name="T69" fmla="*/ 85 h 296"/>
                <a:gd name="T70" fmla="*/ 80 w 248"/>
                <a:gd name="T71" fmla="*/ 99 h 296"/>
                <a:gd name="T72" fmla="*/ 90 w 248"/>
                <a:gd name="T73" fmla="*/ 107 h 296"/>
                <a:gd name="T74" fmla="*/ 120 w 248"/>
                <a:gd name="T75" fmla="*/ 122 h 296"/>
                <a:gd name="T76" fmla="*/ 159 w 248"/>
                <a:gd name="T77" fmla="*/ 134 h 296"/>
                <a:gd name="T78" fmla="*/ 220 w 248"/>
                <a:gd name="T79" fmla="*/ 140 h 296"/>
                <a:gd name="T80" fmla="*/ 220 w 248"/>
                <a:gd name="T81" fmla="*/ 148 h 296"/>
                <a:gd name="T82" fmla="*/ 220 w 248"/>
                <a:gd name="T83" fmla="*/ 160 h 296"/>
                <a:gd name="T84" fmla="*/ 212 w 248"/>
                <a:gd name="T85" fmla="*/ 193 h 296"/>
                <a:gd name="T86" fmla="*/ 187 w 248"/>
                <a:gd name="T87" fmla="*/ 231 h 296"/>
                <a:gd name="T88" fmla="*/ 155 w 248"/>
                <a:gd name="T89" fmla="*/ 258 h 296"/>
                <a:gd name="T90" fmla="*/ 124 w 248"/>
                <a:gd name="T91" fmla="*/ 268 h 296"/>
                <a:gd name="T92" fmla="*/ 110 w 248"/>
                <a:gd name="T93" fmla="*/ 266 h 296"/>
                <a:gd name="T94" fmla="*/ 77 w 248"/>
                <a:gd name="T95" fmla="*/ 248 h 296"/>
                <a:gd name="T96" fmla="*/ 49 w 248"/>
                <a:gd name="T97" fmla="*/ 215 h 296"/>
                <a:gd name="T98" fmla="*/ 31 w 248"/>
                <a:gd name="T99" fmla="*/ 170 h 296"/>
                <a:gd name="T100" fmla="*/ 29 w 248"/>
                <a:gd name="T101" fmla="*/ 148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8" h="296">
                  <a:moveTo>
                    <a:pt x="248" y="148"/>
                  </a:moveTo>
                  <a:lnTo>
                    <a:pt x="248" y="148"/>
                  </a:lnTo>
                  <a:lnTo>
                    <a:pt x="248" y="132"/>
                  </a:lnTo>
                  <a:lnTo>
                    <a:pt x="246" y="117"/>
                  </a:lnTo>
                  <a:lnTo>
                    <a:pt x="242" y="103"/>
                  </a:lnTo>
                  <a:lnTo>
                    <a:pt x="238" y="89"/>
                  </a:lnTo>
                  <a:lnTo>
                    <a:pt x="228" y="65"/>
                  </a:lnTo>
                  <a:lnTo>
                    <a:pt x="212" y="42"/>
                  </a:lnTo>
                  <a:lnTo>
                    <a:pt x="204" y="32"/>
                  </a:lnTo>
                  <a:lnTo>
                    <a:pt x="193" y="24"/>
                  </a:lnTo>
                  <a:lnTo>
                    <a:pt x="183" y="18"/>
                  </a:lnTo>
                  <a:lnTo>
                    <a:pt x="173" y="10"/>
                  </a:lnTo>
                  <a:lnTo>
                    <a:pt x="161" y="6"/>
                  </a:lnTo>
                  <a:lnTo>
                    <a:pt x="149" y="2"/>
                  </a:lnTo>
                  <a:lnTo>
                    <a:pt x="136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12" y="0"/>
                  </a:lnTo>
                  <a:lnTo>
                    <a:pt x="100" y="2"/>
                  </a:lnTo>
                  <a:lnTo>
                    <a:pt x="88" y="6"/>
                  </a:lnTo>
                  <a:lnTo>
                    <a:pt x="77" y="10"/>
                  </a:lnTo>
                  <a:lnTo>
                    <a:pt x="65" y="18"/>
                  </a:lnTo>
                  <a:lnTo>
                    <a:pt x="55" y="24"/>
                  </a:lnTo>
                  <a:lnTo>
                    <a:pt x="45" y="32"/>
                  </a:lnTo>
                  <a:lnTo>
                    <a:pt x="37" y="42"/>
                  </a:lnTo>
                  <a:lnTo>
                    <a:pt x="23" y="65"/>
                  </a:lnTo>
                  <a:lnTo>
                    <a:pt x="10" y="89"/>
                  </a:lnTo>
                  <a:lnTo>
                    <a:pt x="6" y="103"/>
                  </a:lnTo>
                  <a:lnTo>
                    <a:pt x="4" y="117"/>
                  </a:lnTo>
                  <a:lnTo>
                    <a:pt x="2" y="132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2" y="162"/>
                  </a:lnTo>
                  <a:lnTo>
                    <a:pt x="4" y="178"/>
                  </a:lnTo>
                  <a:lnTo>
                    <a:pt x="8" y="193"/>
                  </a:lnTo>
                  <a:lnTo>
                    <a:pt x="12" y="207"/>
                  </a:lnTo>
                  <a:lnTo>
                    <a:pt x="21" y="219"/>
                  </a:lnTo>
                  <a:lnTo>
                    <a:pt x="27" y="231"/>
                  </a:lnTo>
                  <a:lnTo>
                    <a:pt x="45" y="254"/>
                  </a:lnTo>
                  <a:lnTo>
                    <a:pt x="63" y="270"/>
                  </a:lnTo>
                  <a:lnTo>
                    <a:pt x="86" y="284"/>
                  </a:lnTo>
                  <a:lnTo>
                    <a:pt x="106" y="292"/>
                  </a:lnTo>
                  <a:lnTo>
                    <a:pt x="116" y="294"/>
                  </a:lnTo>
                  <a:lnTo>
                    <a:pt x="124" y="296"/>
                  </a:lnTo>
                  <a:lnTo>
                    <a:pt x="124" y="296"/>
                  </a:lnTo>
                  <a:lnTo>
                    <a:pt x="134" y="294"/>
                  </a:lnTo>
                  <a:lnTo>
                    <a:pt x="145" y="292"/>
                  </a:lnTo>
                  <a:lnTo>
                    <a:pt x="165" y="284"/>
                  </a:lnTo>
                  <a:lnTo>
                    <a:pt x="185" y="270"/>
                  </a:lnTo>
                  <a:lnTo>
                    <a:pt x="206" y="254"/>
                  </a:lnTo>
                  <a:lnTo>
                    <a:pt x="222" y="231"/>
                  </a:lnTo>
                  <a:lnTo>
                    <a:pt x="230" y="219"/>
                  </a:lnTo>
                  <a:lnTo>
                    <a:pt x="236" y="207"/>
                  </a:lnTo>
                  <a:lnTo>
                    <a:pt x="240" y="193"/>
                  </a:lnTo>
                  <a:lnTo>
                    <a:pt x="244" y="178"/>
                  </a:lnTo>
                  <a:lnTo>
                    <a:pt x="248" y="162"/>
                  </a:lnTo>
                  <a:lnTo>
                    <a:pt x="248" y="148"/>
                  </a:lnTo>
                  <a:lnTo>
                    <a:pt x="248" y="148"/>
                  </a:lnTo>
                  <a:close/>
                  <a:moveTo>
                    <a:pt x="29" y="148"/>
                  </a:moveTo>
                  <a:lnTo>
                    <a:pt x="29" y="148"/>
                  </a:lnTo>
                  <a:lnTo>
                    <a:pt x="29" y="130"/>
                  </a:lnTo>
                  <a:lnTo>
                    <a:pt x="33" y="113"/>
                  </a:lnTo>
                  <a:lnTo>
                    <a:pt x="33" y="113"/>
                  </a:lnTo>
                  <a:lnTo>
                    <a:pt x="43" y="99"/>
                  </a:lnTo>
                  <a:lnTo>
                    <a:pt x="43" y="99"/>
                  </a:lnTo>
                  <a:lnTo>
                    <a:pt x="49" y="89"/>
                  </a:lnTo>
                  <a:lnTo>
                    <a:pt x="53" y="85"/>
                  </a:lnTo>
                  <a:lnTo>
                    <a:pt x="57" y="83"/>
                  </a:lnTo>
                  <a:lnTo>
                    <a:pt x="61" y="83"/>
                  </a:lnTo>
                  <a:lnTo>
                    <a:pt x="67" y="85"/>
                  </a:lnTo>
                  <a:lnTo>
                    <a:pt x="73" y="91"/>
                  </a:lnTo>
                  <a:lnTo>
                    <a:pt x="80" y="99"/>
                  </a:lnTo>
                  <a:lnTo>
                    <a:pt x="80" y="99"/>
                  </a:lnTo>
                  <a:lnTo>
                    <a:pt x="90" y="107"/>
                  </a:lnTo>
                  <a:lnTo>
                    <a:pt x="104" y="115"/>
                  </a:lnTo>
                  <a:lnTo>
                    <a:pt x="120" y="122"/>
                  </a:lnTo>
                  <a:lnTo>
                    <a:pt x="138" y="128"/>
                  </a:lnTo>
                  <a:lnTo>
                    <a:pt x="159" y="134"/>
                  </a:lnTo>
                  <a:lnTo>
                    <a:pt x="179" y="136"/>
                  </a:lnTo>
                  <a:lnTo>
                    <a:pt x="220" y="140"/>
                  </a:lnTo>
                  <a:lnTo>
                    <a:pt x="220" y="140"/>
                  </a:lnTo>
                  <a:lnTo>
                    <a:pt x="220" y="148"/>
                  </a:lnTo>
                  <a:lnTo>
                    <a:pt x="220" y="148"/>
                  </a:lnTo>
                  <a:lnTo>
                    <a:pt x="220" y="160"/>
                  </a:lnTo>
                  <a:lnTo>
                    <a:pt x="218" y="170"/>
                  </a:lnTo>
                  <a:lnTo>
                    <a:pt x="212" y="193"/>
                  </a:lnTo>
                  <a:lnTo>
                    <a:pt x="199" y="215"/>
                  </a:lnTo>
                  <a:lnTo>
                    <a:pt x="187" y="231"/>
                  </a:lnTo>
                  <a:lnTo>
                    <a:pt x="171" y="248"/>
                  </a:lnTo>
                  <a:lnTo>
                    <a:pt x="155" y="258"/>
                  </a:lnTo>
                  <a:lnTo>
                    <a:pt x="138" y="266"/>
                  </a:lnTo>
                  <a:lnTo>
                    <a:pt x="124" y="268"/>
                  </a:lnTo>
                  <a:lnTo>
                    <a:pt x="124" y="268"/>
                  </a:lnTo>
                  <a:lnTo>
                    <a:pt x="110" y="266"/>
                  </a:lnTo>
                  <a:lnTo>
                    <a:pt x="94" y="258"/>
                  </a:lnTo>
                  <a:lnTo>
                    <a:pt x="77" y="248"/>
                  </a:lnTo>
                  <a:lnTo>
                    <a:pt x="63" y="231"/>
                  </a:lnTo>
                  <a:lnTo>
                    <a:pt x="49" y="215"/>
                  </a:lnTo>
                  <a:lnTo>
                    <a:pt x="39" y="193"/>
                  </a:lnTo>
                  <a:lnTo>
                    <a:pt x="31" y="170"/>
                  </a:lnTo>
                  <a:lnTo>
                    <a:pt x="29" y="160"/>
                  </a:lnTo>
                  <a:lnTo>
                    <a:pt x="29" y="148"/>
                  </a:lnTo>
                  <a:lnTo>
                    <a:pt x="29" y="14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01180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组合 88"/>
          <p:cNvGrpSpPr/>
          <p:nvPr/>
        </p:nvGrpSpPr>
        <p:grpSpPr>
          <a:xfrm>
            <a:off x="10254796" y="250826"/>
            <a:ext cx="1422400" cy="1501775"/>
            <a:chOff x="10254796" y="250826"/>
            <a:chExt cx="1422400" cy="1501775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0254796" y="250826"/>
              <a:ext cx="1422400" cy="1501775"/>
            </a:xfrm>
            <a:custGeom>
              <a:avLst/>
              <a:gdLst>
                <a:gd name="T0" fmla="*/ 649 w 896"/>
                <a:gd name="T1" fmla="*/ 436 h 946"/>
                <a:gd name="T2" fmla="*/ 627 w 896"/>
                <a:gd name="T3" fmla="*/ 320 h 946"/>
                <a:gd name="T4" fmla="*/ 582 w 896"/>
                <a:gd name="T5" fmla="*/ 195 h 946"/>
                <a:gd name="T6" fmla="*/ 537 w 896"/>
                <a:gd name="T7" fmla="*/ 114 h 946"/>
                <a:gd name="T8" fmla="*/ 479 w 896"/>
                <a:gd name="T9" fmla="*/ 51 h 946"/>
                <a:gd name="T10" fmla="*/ 417 w 896"/>
                <a:gd name="T11" fmla="*/ 15 h 946"/>
                <a:gd name="T12" fmla="*/ 361 w 896"/>
                <a:gd name="T13" fmla="*/ 2 h 946"/>
                <a:gd name="T14" fmla="*/ 288 w 896"/>
                <a:gd name="T15" fmla="*/ 4 h 946"/>
                <a:gd name="T16" fmla="*/ 189 w 896"/>
                <a:gd name="T17" fmla="*/ 43 h 946"/>
                <a:gd name="T18" fmla="*/ 107 w 896"/>
                <a:gd name="T19" fmla="*/ 107 h 946"/>
                <a:gd name="T20" fmla="*/ 34 w 896"/>
                <a:gd name="T21" fmla="*/ 219 h 946"/>
                <a:gd name="T22" fmla="*/ 8 w 896"/>
                <a:gd name="T23" fmla="*/ 309 h 946"/>
                <a:gd name="T24" fmla="*/ 2 w 896"/>
                <a:gd name="T25" fmla="*/ 449 h 946"/>
                <a:gd name="T26" fmla="*/ 25 w 896"/>
                <a:gd name="T27" fmla="*/ 576 h 946"/>
                <a:gd name="T28" fmla="*/ 53 w 896"/>
                <a:gd name="T29" fmla="*/ 664 h 946"/>
                <a:gd name="T30" fmla="*/ 60 w 896"/>
                <a:gd name="T31" fmla="*/ 675 h 946"/>
                <a:gd name="T32" fmla="*/ 88 w 896"/>
                <a:gd name="T33" fmla="*/ 690 h 946"/>
                <a:gd name="T34" fmla="*/ 111 w 896"/>
                <a:gd name="T35" fmla="*/ 688 h 946"/>
                <a:gd name="T36" fmla="*/ 133 w 896"/>
                <a:gd name="T37" fmla="*/ 662 h 946"/>
                <a:gd name="T38" fmla="*/ 131 w 896"/>
                <a:gd name="T39" fmla="*/ 630 h 946"/>
                <a:gd name="T40" fmla="*/ 124 w 896"/>
                <a:gd name="T41" fmla="*/ 617 h 946"/>
                <a:gd name="T42" fmla="*/ 96 w 896"/>
                <a:gd name="T43" fmla="*/ 552 h 946"/>
                <a:gd name="T44" fmla="*/ 68 w 896"/>
                <a:gd name="T45" fmla="*/ 440 h 946"/>
                <a:gd name="T46" fmla="*/ 68 w 896"/>
                <a:gd name="T47" fmla="*/ 320 h 946"/>
                <a:gd name="T48" fmla="*/ 92 w 896"/>
                <a:gd name="T49" fmla="*/ 245 h 946"/>
                <a:gd name="T50" fmla="*/ 152 w 896"/>
                <a:gd name="T51" fmla="*/ 152 h 946"/>
                <a:gd name="T52" fmla="*/ 221 w 896"/>
                <a:gd name="T53" fmla="*/ 101 h 946"/>
                <a:gd name="T54" fmla="*/ 298 w 896"/>
                <a:gd name="T55" fmla="*/ 75 h 946"/>
                <a:gd name="T56" fmla="*/ 374 w 896"/>
                <a:gd name="T57" fmla="*/ 81 h 946"/>
                <a:gd name="T58" fmla="*/ 434 w 896"/>
                <a:gd name="T59" fmla="*/ 122 h 946"/>
                <a:gd name="T60" fmla="*/ 481 w 896"/>
                <a:gd name="T61" fmla="*/ 208 h 946"/>
                <a:gd name="T62" fmla="*/ 503 w 896"/>
                <a:gd name="T63" fmla="*/ 299 h 946"/>
                <a:gd name="T64" fmla="*/ 421 w 896"/>
                <a:gd name="T65" fmla="*/ 253 h 946"/>
                <a:gd name="T66" fmla="*/ 309 w 896"/>
                <a:gd name="T67" fmla="*/ 215 h 946"/>
                <a:gd name="T68" fmla="*/ 255 w 896"/>
                <a:gd name="T69" fmla="*/ 225 h 946"/>
                <a:gd name="T70" fmla="*/ 193 w 896"/>
                <a:gd name="T71" fmla="*/ 283 h 946"/>
                <a:gd name="T72" fmla="*/ 169 w 896"/>
                <a:gd name="T73" fmla="*/ 329 h 946"/>
                <a:gd name="T74" fmla="*/ 178 w 896"/>
                <a:gd name="T75" fmla="*/ 417 h 946"/>
                <a:gd name="T76" fmla="*/ 640 w 896"/>
                <a:gd name="T77" fmla="*/ 907 h 946"/>
                <a:gd name="T78" fmla="*/ 681 w 896"/>
                <a:gd name="T79" fmla="*/ 935 h 946"/>
                <a:gd name="T80" fmla="*/ 776 w 896"/>
                <a:gd name="T81" fmla="*/ 935 h 946"/>
                <a:gd name="T82" fmla="*/ 860 w 896"/>
                <a:gd name="T83" fmla="*/ 866 h 946"/>
                <a:gd name="T84" fmla="*/ 888 w 896"/>
                <a:gd name="T85" fmla="*/ 825 h 946"/>
                <a:gd name="T86" fmla="*/ 888 w 896"/>
                <a:gd name="T87" fmla="*/ 731 h 946"/>
                <a:gd name="T88" fmla="*/ 860 w 896"/>
                <a:gd name="T89" fmla="*/ 688 h 946"/>
                <a:gd name="T90" fmla="*/ 681 w 896"/>
                <a:gd name="T91" fmla="*/ 767 h 946"/>
                <a:gd name="T92" fmla="*/ 636 w 896"/>
                <a:gd name="T93" fmla="*/ 780 h 946"/>
                <a:gd name="T94" fmla="*/ 582 w 896"/>
                <a:gd name="T95" fmla="*/ 759 h 946"/>
                <a:gd name="T96" fmla="*/ 344 w 896"/>
                <a:gd name="T97" fmla="*/ 548 h 946"/>
                <a:gd name="T98" fmla="*/ 288 w 896"/>
                <a:gd name="T99" fmla="*/ 488 h 946"/>
                <a:gd name="T100" fmla="*/ 281 w 896"/>
                <a:gd name="T101" fmla="*/ 421 h 946"/>
                <a:gd name="T102" fmla="*/ 331 w 896"/>
                <a:gd name="T103" fmla="*/ 348 h 946"/>
                <a:gd name="T104" fmla="*/ 395 w 896"/>
                <a:gd name="T105" fmla="*/ 326 h 946"/>
                <a:gd name="T106" fmla="*/ 475 w 896"/>
                <a:gd name="T107" fmla="*/ 359 h 946"/>
                <a:gd name="T108" fmla="*/ 513 w 896"/>
                <a:gd name="T109" fmla="*/ 434 h 946"/>
                <a:gd name="T110" fmla="*/ 726 w 896"/>
                <a:gd name="T111" fmla="*/ 655 h 946"/>
                <a:gd name="T112" fmla="*/ 726 w 896"/>
                <a:gd name="T113" fmla="*/ 71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96" h="946">
                  <a:moveTo>
                    <a:pt x="860" y="688"/>
                  </a:moveTo>
                  <a:lnTo>
                    <a:pt x="655" y="483"/>
                  </a:lnTo>
                  <a:lnTo>
                    <a:pt x="655" y="483"/>
                  </a:lnTo>
                  <a:lnTo>
                    <a:pt x="649" y="436"/>
                  </a:lnTo>
                  <a:lnTo>
                    <a:pt x="649" y="436"/>
                  </a:lnTo>
                  <a:lnTo>
                    <a:pt x="645" y="402"/>
                  </a:lnTo>
                  <a:lnTo>
                    <a:pt x="636" y="363"/>
                  </a:lnTo>
                  <a:lnTo>
                    <a:pt x="627" y="320"/>
                  </a:lnTo>
                  <a:lnTo>
                    <a:pt x="612" y="273"/>
                  </a:lnTo>
                  <a:lnTo>
                    <a:pt x="612" y="273"/>
                  </a:lnTo>
                  <a:lnTo>
                    <a:pt x="595" y="221"/>
                  </a:lnTo>
                  <a:lnTo>
                    <a:pt x="582" y="195"/>
                  </a:lnTo>
                  <a:lnTo>
                    <a:pt x="569" y="170"/>
                  </a:lnTo>
                  <a:lnTo>
                    <a:pt x="569" y="170"/>
                  </a:lnTo>
                  <a:lnTo>
                    <a:pt x="554" y="142"/>
                  </a:lnTo>
                  <a:lnTo>
                    <a:pt x="537" y="114"/>
                  </a:lnTo>
                  <a:lnTo>
                    <a:pt x="516" y="88"/>
                  </a:lnTo>
                  <a:lnTo>
                    <a:pt x="492" y="64"/>
                  </a:lnTo>
                  <a:lnTo>
                    <a:pt x="492" y="64"/>
                  </a:lnTo>
                  <a:lnTo>
                    <a:pt x="479" y="51"/>
                  </a:lnTo>
                  <a:lnTo>
                    <a:pt x="464" y="41"/>
                  </a:lnTo>
                  <a:lnTo>
                    <a:pt x="449" y="32"/>
                  </a:lnTo>
                  <a:lnTo>
                    <a:pt x="434" y="23"/>
                  </a:lnTo>
                  <a:lnTo>
                    <a:pt x="417" y="15"/>
                  </a:lnTo>
                  <a:lnTo>
                    <a:pt x="397" y="8"/>
                  </a:lnTo>
                  <a:lnTo>
                    <a:pt x="380" y="4"/>
                  </a:lnTo>
                  <a:lnTo>
                    <a:pt x="361" y="2"/>
                  </a:lnTo>
                  <a:lnTo>
                    <a:pt x="361" y="2"/>
                  </a:lnTo>
                  <a:lnTo>
                    <a:pt x="341" y="0"/>
                  </a:lnTo>
                  <a:lnTo>
                    <a:pt x="324" y="0"/>
                  </a:lnTo>
                  <a:lnTo>
                    <a:pt x="305" y="2"/>
                  </a:lnTo>
                  <a:lnTo>
                    <a:pt x="288" y="4"/>
                  </a:lnTo>
                  <a:lnTo>
                    <a:pt x="253" y="15"/>
                  </a:lnTo>
                  <a:lnTo>
                    <a:pt x="219" y="28"/>
                  </a:lnTo>
                  <a:lnTo>
                    <a:pt x="219" y="28"/>
                  </a:lnTo>
                  <a:lnTo>
                    <a:pt x="189" y="43"/>
                  </a:lnTo>
                  <a:lnTo>
                    <a:pt x="159" y="62"/>
                  </a:lnTo>
                  <a:lnTo>
                    <a:pt x="131" y="84"/>
                  </a:lnTo>
                  <a:lnTo>
                    <a:pt x="107" y="107"/>
                  </a:lnTo>
                  <a:lnTo>
                    <a:pt x="107" y="107"/>
                  </a:lnTo>
                  <a:lnTo>
                    <a:pt x="86" y="133"/>
                  </a:lnTo>
                  <a:lnTo>
                    <a:pt x="66" y="161"/>
                  </a:lnTo>
                  <a:lnTo>
                    <a:pt x="49" y="191"/>
                  </a:lnTo>
                  <a:lnTo>
                    <a:pt x="34" y="219"/>
                  </a:lnTo>
                  <a:lnTo>
                    <a:pt x="34" y="219"/>
                  </a:lnTo>
                  <a:lnTo>
                    <a:pt x="23" y="249"/>
                  </a:lnTo>
                  <a:lnTo>
                    <a:pt x="15" y="279"/>
                  </a:lnTo>
                  <a:lnTo>
                    <a:pt x="8" y="309"/>
                  </a:lnTo>
                  <a:lnTo>
                    <a:pt x="4" y="339"/>
                  </a:lnTo>
                  <a:lnTo>
                    <a:pt x="0" y="367"/>
                  </a:lnTo>
                  <a:lnTo>
                    <a:pt x="0" y="395"/>
                  </a:lnTo>
                  <a:lnTo>
                    <a:pt x="2" y="449"/>
                  </a:lnTo>
                  <a:lnTo>
                    <a:pt x="2" y="449"/>
                  </a:lnTo>
                  <a:lnTo>
                    <a:pt x="8" y="496"/>
                  </a:lnTo>
                  <a:lnTo>
                    <a:pt x="17" y="539"/>
                  </a:lnTo>
                  <a:lnTo>
                    <a:pt x="25" y="576"/>
                  </a:lnTo>
                  <a:lnTo>
                    <a:pt x="34" y="606"/>
                  </a:lnTo>
                  <a:lnTo>
                    <a:pt x="34" y="606"/>
                  </a:lnTo>
                  <a:lnTo>
                    <a:pt x="49" y="649"/>
                  </a:lnTo>
                  <a:lnTo>
                    <a:pt x="53" y="664"/>
                  </a:lnTo>
                  <a:lnTo>
                    <a:pt x="53" y="664"/>
                  </a:lnTo>
                  <a:lnTo>
                    <a:pt x="56" y="668"/>
                  </a:lnTo>
                  <a:lnTo>
                    <a:pt x="56" y="668"/>
                  </a:lnTo>
                  <a:lnTo>
                    <a:pt x="60" y="675"/>
                  </a:lnTo>
                  <a:lnTo>
                    <a:pt x="66" y="681"/>
                  </a:lnTo>
                  <a:lnTo>
                    <a:pt x="73" y="685"/>
                  </a:lnTo>
                  <a:lnTo>
                    <a:pt x="79" y="690"/>
                  </a:lnTo>
                  <a:lnTo>
                    <a:pt x="88" y="690"/>
                  </a:lnTo>
                  <a:lnTo>
                    <a:pt x="96" y="692"/>
                  </a:lnTo>
                  <a:lnTo>
                    <a:pt x="105" y="690"/>
                  </a:lnTo>
                  <a:lnTo>
                    <a:pt x="111" y="688"/>
                  </a:lnTo>
                  <a:lnTo>
                    <a:pt x="111" y="688"/>
                  </a:lnTo>
                  <a:lnTo>
                    <a:pt x="120" y="683"/>
                  </a:lnTo>
                  <a:lnTo>
                    <a:pt x="126" y="677"/>
                  </a:lnTo>
                  <a:lnTo>
                    <a:pt x="131" y="670"/>
                  </a:lnTo>
                  <a:lnTo>
                    <a:pt x="133" y="662"/>
                  </a:lnTo>
                  <a:lnTo>
                    <a:pt x="135" y="655"/>
                  </a:lnTo>
                  <a:lnTo>
                    <a:pt x="135" y="647"/>
                  </a:lnTo>
                  <a:lnTo>
                    <a:pt x="135" y="638"/>
                  </a:lnTo>
                  <a:lnTo>
                    <a:pt x="131" y="630"/>
                  </a:lnTo>
                  <a:lnTo>
                    <a:pt x="131" y="630"/>
                  </a:lnTo>
                  <a:lnTo>
                    <a:pt x="131" y="630"/>
                  </a:lnTo>
                  <a:lnTo>
                    <a:pt x="124" y="617"/>
                  </a:lnTo>
                  <a:lnTo>
                    <a:pt x="124" y="617"/>
                  </a:lnTo>
                  <a:lnTo>
                    <a:pt x="118" y="602"/>
                  </a:lnTo>
                  <a:lnTo>
                    <a:pt x="107" y="580"/>
                  </a:lnTo>
                  <a:lnTo>
                    <a:pt x="107" y="580"/>
                  </a:lnTo>
                  <a:lnTo>
                    <a:pt x="96" y="552"/>
                  </a:lnTo>
                  <a:lnTo>
                    <a:pt x="86" y="520"/>
                  </a:lnTo>
                  <a:lnTo>
                    <a:pt x="75" y="483"/>
                  </a:lnTo>
                  <a:lnTo>
                    <a:pt x="68" y="440"/>
                  </a:lnTo>
                  <a:lnTo>
                    <a:pt x="68" y="440"/>
                  </a:lnTo>
                  <a:lnTo>
                    <a:pt x="64" y="395"/>
                  </a:lnTo>
                  <a:lnTo>
                    <a:pt x="64" y="372"/>
                  </a:lnTo>
                  <a:lnTo>
                    <a:pt x="66" y="346"/>
                  </a:lnTo>
                  <a:lnTo>
                    <a:pt x="68" y="320"/>
                  </a:lnTo>
                  <a:lnTo>
                    <a:pt x="75" y="294"/>
                  </a:lnTo>
                  <a:lnTo>
                    <a:pt x="81" y="268"/>
                  </a:lnTo>
                  <a:lnTo>
                    <a:pt x="92" y="245"/>
                  </a:lnTo>
                  <a:lnTo>
                    <a:pt x="92" y="245"/>
                  </a:lnTo>
                  <a:lnTo>
                    <a:pt x="103" y="219"/>
                  </a:lnTo>
                  <a:lnTo>
                    <a:pt x="118" y="195"/>
                  </a:lnTo>
                  <a:lnTo>
                    <a:pt x="135" y="174"/>
                  </a:lnTo>
                  <a:lnTo>
                    <a:pt x="152" y="152"/>
                  </a:lnTo>
                  <a:lnTo>
                    <a:pt x="152" y="152"/>
                  </a:lnTo>
                  <a:lnTo>
                    <a:pt x="174" y="133"/>
                  </a:lnTo>
                  <a:lnTo>
                    <a:pt x="197" y="116"/>
                  </a:lnTo>
                  <a:lnTo>
                    <a:pt x="221" y="101"/>
                  </a:lnTo>
                  <a:lnTo>
                    <a:pt x="247" y="90"/>
                  </a:lnTo>
                  <a:lnTo>
                    <a:pt x="247" y="90"/>
                  </a:lnTo>
                  <a:lnTo>
                    <a:pt x="273" y="81"/>
                  </a:lnTo>
                  <a:lnTo>
                    <a:pt x="298" y="75"/>
                  </a:lnTo>
                  <a:lnTo>
                    <a:pt x="326" y="73"/>
                  </a:lnTo>
                  <a:lnTo>
                    <a:pt x="350" y="75"/>
                  </a:lnTo>
                  <a:lnTo>
                    <a:pt x="350" y="75"/>
                  </a:lnTo>
                  <a:lnTo>
                    <a:pt x="374" y="81"/>
                  </a:lnTo>
                  <a:lnTo>
                    <a:pt x="395" y="92"/>
                  </a:lnTo>
                  <a:lnTo>
                    <a:pt x="415" y="105"/>
                  </a:lnTo>
                  <a:lnTo>
                    <a:pt x="434" y="122"/>
                  </a:lnTo>
                  <a:lnTo>
                    <a:pt x="434" y="122"/>
                  </a:lnTo>
                  <a:lnTo>
                    <a:pt x="449" y="144"/>
                  </a:lnTo>
                  <a:lnTo>
                    <a:pt x="462" y="163"/>
                  </a:lnTo>
                  <a:lnTo>
                    <a:pt x="473" y="185"/>
                  </a:lnTo>
                  <a:lnTo>
                    <a:pt x="481" y="208"/>
                  </a:lnTo>
                  <a:lnTo>
                    <a:pt x="488" y="232"/>
                  </a:lnTo>
                  <a:lnTo>
                    <a:pt x="494" y="253"/>
                  </a:lnTo>
                  <a:lnTo>
                    <a:pt x="503" y="299"/>
                  </a:lnTo>
                  <a:lnTo>
                    <a:pt x="503" y="299"/>
                  </a:lnTo>
                  <a:lnTo>
                    <a:pt x="507" y="335"/>
                  </a:lnTo>
                  <a:lnTo>
                    <a:pt x="443" y="271"/>
                  </a:lnTo>
                  <a:lnTo>
                    <a:pt x="443" y="271"/>
                  </a:lnTo>
                  <a:lnTo>
                    <a:pt x="421" y="253"/>
                  </a:lnTo>
                  <a:lnTo>
                    <a:pt x="395" y="238"/>
                  </a:lnTo>
                  <a:lnTo>
                    <a:pt x="367" y="228"/>
                  </a:lnTo>
                  <a:lnTo>
                    <a:pt x="339" y="219"/>
                  </a:lnTo>
                  <a:lnTo>
                    <a:pt x="309" y="215"/>
                  </a:lnTo>
                  <a:lnTo>
                    <a:pt x="294" y="217"/>
                  </a:lnTo>
                  <a:lnTo>
                    <a:pt x="281" y="217"/>
                  </a:lnTo>
                  <a:lnTo>
                    <a:pt x="268" y="221"/>
                  </a:lnTo>
                  <a:lnTo>
                    <a:pt x="255" y="225"/>
                  </a:lnTo>
                  <a:lnTo>
                    <a:pt x="245" y="232"/>
                  </a:lnTo>
                  <a:lnTo>
                    <a:pt x="234" y="241"/>
                  </a:lnTo>
                  <a:lnTo>
                    <a:pt x="193" y="283"/>
                  </a:lnTo>
                  <a:lnTo>
                    <a:pt x="193" y="283"/>
                  </a:lnTo>
                  <a:lnTo>
                    <a:pt x="185" y="292"/>
                  </a:lnTo>
                  <a:lnTo>
                    <a:pt x="178" y="303"/>
                  </a:lnTo>
                  <a:lnTo>
                    <a:pt x="174" y="316"/>
                  </a:lnTo>
                  <a:lnTo>
                    <a:pt x="169" y="329"/>
                  </a:lnTo>
                  <a:lnTo>
                    <a:pt x="167" y="342"/>
                  </a:lnTo>
                  <a:lnTo>
                    <a:pt x="167" y="357"/>
                  </a:lnTo>
                  <a:lnTo>
                    <a:pt x="172" y="387"/>
                  </a:lnTo>
                  <a:lnTo>
                    <a:pt x="178" y="417"/>
                  </a:lnTo>
                  <a:lnTo>
                    <a:pt x="191" y="445"/>
                  </a:lnTo>
                  <a:lnTo>
                    <a:pt x="206" y="471"/>
                  </a:lnTo>
                  <a:lnTo>
                    <a:pt x="223" y="490"/>
                  </a:lnTo>
                  <a:lnTo>
                    <a:pt x="640" y="907"/>
                  </a:lnTo>
                  <a:lnTo>
                    <a:pt x="640" y="907"/>
                  </a:lnTo>
                  <a:lnTo>
                    <a:pt x="649" y="915"/>
                  </a:lnTo>
                  <a:lnTo>
                    <a:pt x="660" y="924"/>
                  </a:lnTo>
                  <a:lnTo>
                    <a:pt x="681" y="935"/>
                  </a:lnTo>
                  <a:lnTo>
                    <a:pt x="705" y="943"/>
                  </a:lnTo>
                  <a:lnTo>
                    <a:pt x="728" y="946"/>
                  </a:lnTo>
                  <a:lnTo>
                    <a:pt x="754" y="943"/>
                  </a:lnTo>
                  <a:lnTo>
                    <a:pt x="776" y="935"/>
                  </a:lnTo>
                  <a:lnTo>
                    <a:pt x="799" y="924"/>
                  </a:lnTo>
                  <a:lnTo>
                    <a:pt x="808" y="915"/>
                  </a:lnTo>
                  <a:lnTo>
                    <a:pt x="819" y="907"/>
                  </a:lnTo>
                  <a:lnTo>
                    <a:pt x="860" y="866"/>
                  </a:lnTo>
                  <a:lnTo>
                    <a:pt x="860" y="866"/>
                  </a:lnTo>
                  <a:lnTo>
                    <a:pt x="868" y="857"/>
                  </a:lnTo>
                  <a:lnTo>
                    <a:pt x="877" y="847"/>
                  </a:lnTo>
                  <a:lnTo>
                    <a:pt x="888" y="825"/>
                  </a:lnTo>
                  <a:lnTo>
                    <a:pt x="894" y="802"/>
                  </a:lnTo>
                  <a:lnTo>
                    <a:pt x="896" y="778"/>
                  </a:lnTo>
                  <a:lnTo>
                    <a:pt x="894" y="752"/>
                  </a:lnTo>
                  <a:lnTo>
                    <a:pt x="888" y="731"/>
                  </a:lnTo>
                  <a:lnTo>
                    <a:pt x="877" y="707"/>
                  </a:lnTo>
                  <a:lnTo>
                    <a:pt x="868" y="698"/>
                  </a:lnTo>
                  <a:lnTo>
                    <a:pt x="860" y="688"/>
                  </a:lnTo>
                  <a:lnTo>
                    <a:pt x="860" y="688"/>
                  </a:lnTo>
                  <a:close/>
                  <a:moveTo>
                    <a:pt x="709" y="741"/>
                  </a:moveTo>
                  <a:lnTo>
                    <a:pt x="692" y="759"/>
                  </a:lnTo>
                  <a:lnTo>
                    <a:pt x="692" y="759"/>
                  </a:lnTo>
                  <a:lnTo>
                    <a:pt x="681" y="767"/>
                  </a:lnTo>
                  <a:lnTo>
                    <a:pt x="666" y="774"/>
                  </a:lnTo>
                  <a:lnTo>
                    <a:pt x="653" y="780"/>
                  </a:lnTo>
                  <a:lnTo>
                    <a:pt x="636" y="780"/>
                  </a:lnTo>
                  <a:lnTo>
                    <a:pt x="636" y="780"/>
                  </a:lnTo>
                  <a:lnTo>
                    <a:pt x="621" y="780"/>
                  </a:lnTo>
                  <a:lnTo>
                    <a:pt x="606" y="774"/>
                  </a:lnTo>
                  <a:lnTo>
                    <a:pt x="593" y="767"/>
                  </a:lnTo>
                  <a:lnTo>
                    <a:pt x="582" y="759"/>
                  </a:lnTo>
                  <a:lnTo>
                    <a:pt x="384" y="561"/>
                  </a:lnTo>
                  <a:lnTo>
                    <a:pt x="384" y="561"/>
                  </a:lnTo>
                  <a:lnTo>
                    <a:pt x="363" y="556"/>
                  </a:lnTo>
                  <a:lnTo>
                    <a:pt x="344" y="548"/>
                  </a:lnTo>
                  <a:lnTo>
                    <a:pt x="324" y="537"/>
                  </a:lnTo>
                  <a:lnTo>
                    <a:pt x="309" y="522"/>
                  </a:lnTo>
                  <a:lnTo>
                    <a:pt x="296" y="505"/>
                  </a:lnTo>
                  <a:lnTo>
                    <a:pt x="288" y="488"/>
                  </a:lnTo>
                  <a:lnTo>
                    <a:pt x="281" y="466"/>
                  </a:lnTo>
                  <a:lnTo>
                    <a:pt x="279" y="445"/>
                  </a:lnTo>
                  <a:lnTo>
                    <a:pt x="279" y="445"/>
                  </a:lnTo>
                  <a:lnTo>
                    <a:pt x="281" y="421"/>
                  </a:lnTo>
                  <a:lnTo>
                    <a:pt x="288" y="400"/>
                  </a:lnTo>
                  <a:lnTo>
                    <a:pt x="298" y="378"/>
                  </a:lnTo>
                  <a:lnTo>
                    <a:pt x="314" y="361"/>
                  </a:lnTo>
                  <a:lnTo>
                    <a:pt x="331" y="348"/>
                  </a:lnTo>
                  <a:lnTo>
                    <a:pt x="350" y="337"/>
                  </a:lnTo>
                  <a:lnTo>
                    <a:pt x="374" y="329"/>
                  </a:lnTo>
                  <a:lnTo>
                    <a:pt x="395" y="326"/>
                  </a:lnTo>
                  <a:lnTo>
                    <a:pt x="395" y="326"/>
                  </a:lnTo>
                  <a:lnTo>
                    <a:pt x="419" y="329"/>
                  </a:lnTo>
                  <a:lnTo>
                    <a:pt x="440" y="335"/>
                  </a:lnTo>
                  <a:lnTo>
                    <a:pt x="458" y="346"/>
                  </a:lnTo>
                  <a:lnTo>
                    <a:pt x="475" y="359"/>
                  </a:lnTo>
                  <a:lnTo>
                    <a:pt x="490" y="374"/>
                  </a:lnTo>
                  <a:lnTo>
                    <a:pt x="501" y="393"/>
                  </a:lnTo>
                  <a:lnTo>
                    <a:pt x="509" y="412"/>
                  </a:lnTo>
                  <a:lnTo>
                    <a:pt x="513" y="434"/>
                  </a:lnTo>
                  <a:lnTo>
                    <a:pt x="709" y="630"/>
                  </a:lnTo>
                  <a:lnTo>
                    <a:pt x="709" y="630"/>
                  </a:lnTo>
                  <a:lnTo>
                    <a:pt x="720" y="642"/>
                  </a:lnTo>
                  <a:lnTo>
                    <a:pt x="726" y="655"/>
                  </a:lnTo>
                  <a:lnTo>
                    <a:pt x="731" y="670"/>
                  </a:lnTo>
                  <a:lnTo>
                    <a:pt x="733" y="685"/>
                  </a:lnTo>
                  <a:lnTo>
                    <a:pt x="731" y="701"/>
                  </a:lnTo>
                  <a:lnTo>
                    <a:pt x="726" y="716"/>
                  </a:lnTo>
                  <a:lnTo>
                    <a:pt x="720" y="728"/>
                  </a:lnTo>
                  <a:lnTo>
                    <a:pt x="709" y="741"/>
                  </a:lnTo>
                  <a:lnTo>
                    <a:pt x="709" y="74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0792959" y="865188"/>
              <a:ext cx="454025" cy="454025"/>
            </a:xfrm>
            <a:custGeom>
              <a:avLst/>
              <a:gdLst>
                <a:gd name="T0" fmla="*/ 243 w 286"/>
                <a:gd name="T1" fmla="*/ 286 h 286"/>
                <a:gd name="T2" fmla="*/ 243 w 286"/>
                <a:gd name="T3" fmla="*/ 286 h 286"/>
                <a:gd name="T4" fmla="*/ 254 w 286"/>
                <a:gd name="T5" fmla="*/ 283 h 286"/>
                <a:gd name="T6" fmla="*/ 265 w 286"/>
                <a:gd name="T7" fmla="*/ 277 h 286"/>
                <a:gd name="T8" fmla="*/ 278 w 286"/>
                <a:gd name="T9" fmla="*/ 264 h 286"/>
                <a:gd name="T10" fmla="*/ 278 w 286"/>
                <a:gd name="T11" fmla="*/ 264 h 286"/>
                <a:gd name="T12" fmla="*/ 284 w 286"/>
                <a:gd name="T13" fmla="*/ 255 h 286"/>
                <a:gd name="T14" fmla="*/ 286 w 286"/>
                <a:gd name="T15" fmla="*/ 245 h 286"/>
                <a:gd name="T16" fmla="*/ 284 w 286"/>
                <a:gd name="T17" fmla="*/ 234 h 286"/>
                <a:gd name="T18" fmla="*/ 278 w 286"/>
                <a:gd name="T19" fmla="*/ 223 h 286"/>
                <a:gd name="T20" fmla="*/ 116 w 286"/>
                <a:gd name="T21" fmla="*/ 62 h 286"/>
                <a:gd name="T22" fmla="*/ 116 w 286"/>
                <a:gd name="T23" fmla="*/ 62 h 286"/>
                <a:gd name="T24" fmla="*/ 119 w 286"/>
                <a:gd name="T25" fmla="*/ 58 h 286"/>
                <a:gd name="T26" fmla="*/ 119 w 286"/>
                <a:gd name="T27" fmla="*/ 58 h 286"/>
                <a:gd name="T28" fmla="*/ 116 w 286"/>
                <a:gd name="T29" fmla="*/ 47 h 286"/>
                <a:gd name="T30" fmla="*/ 112 w 286"/>
                <a:gd name="T31" fmla="*/ 34 h 286"/>
                <a:gd name="T32" fmla="*/ 108 w 286"/>
                <a:gd name="T33" fmla="*/ 25 h 286"/>
                <a:gd name="T34" fmla="*/ 101 w 286"/>
                <a:gd name="T35" fmla="*/ 17 h 286"/>
                <a:gd name="T36" fmla="*/ 91 w 286"/>
                <a:gd name="T37" fmla="*/ 8 h 286"/>
                <a:gd name="T38" fmla="*/ 82 w 286"/>
                <a:gd name="T39" fmla="*/ 4 h 286"/>
                <a:gd name="T40" fmla="*/ 71 w 286"/>
                <a:gd name="T41" fmla="*/ 0 h 286"/>
                <a:gd name="T42" fmla="*/ 58 w 286"/>
                <a:gd name="T43" fmla="*/ 0 h 286"/>
                <a:gd name="T44" fmla="*/ 58 w 286"/>
                <a:gd name="T45" fmla="*/ 0 h 286"/>
                <a:gd name="T46" fmla="*/ 48 w 286"/>
                <a:gd name="T47" fmla="*/ 0 h 286"/>
                <a:gd name="T48" fmla="*/ 37 w 286"/>
                <a:gd name="T49" fmla="*/ 4 h 286"/>
                <a:gd name="T50" fmla="*/ 26 w 286"/>
                <a:gd name="T51" fmla="*/ 8 h 286"/>
                <a:gd name="T52" fmla="*/ 18 w 286"/>
                <a:gd name="T53" fmla="*/ 17 h 286"/>
                <a:gd name="T54" fmla="*/ 9 w 286"/>
                <a:gd name="T55" fmla="*/ 25 h 286"/>
                <a:gd name="T56" fmla="*/ 5 w 286"/>
                <a:gd name="T57" fmla="*/ 34 h 286"/>
                <a:gd name="T58" fmla="*/ 0 w 286"/>
                <a:gd name="T59" fmla="*/ 47 h 286"/>
                <a:gd name="T60" fmla="*/ 0 w 286"/>
                <a:gd name="T61" fmla="*/ 58 h 286"/>
                <a:gd name="T62" fmla="*/ 0 w 286"/>
                <a:gd name="T63" fmla="*/ 58 h 286"/>
                <a:gd name="T64" fmla="*/ 0 w 286"/>
                <a:gd name="T65" fmla="*/ 71 h 286"/>
                <a:gd name="T66" fmla="*/ 5 w 286"/>
                <a:gd name="T67" fmla="*/ 81 h 286"/>
                <a:gd name="T68" fmla="*/ 9 w 286"/>
                <a:gd name="T69" fmla="*/ 90 h 286"/>
                <a:gd name="T70" fmla="*/ 18 w 286"/>
                <a:gd name="T71" fmla="*/ 99 h 286"/>
                <a:gd name="T72" fmla="*/ 26 w 286"/>
                <a:gd name="T73" fmla="*/ 107 h 286"/>
                <a:gd name="T74" fmla="*/ 37 w 286"/>
                <a:gd name="T75" fmla="*/ 111 h 286"/>
                <a:gd name="T76" fmla="*/ 48 w 286"/>
                <a:gd name="T77" fmla="*/ 116 h 286"/>
                <a:gd name="T78" fmla="*/ 58 w 286"/>
                <a:gd name="T79" fmla="*/ 118 h 286"/>
                <a:gd name="T80" fmla="*/ 58 w 286"/>
                <a:gd name="T81" fmla="*/ 118 h 286"/>
                <a:gd name="T82" fmla="*/ 63 w 286"/>
                <a:gd name="T83" fmla="*/ 116 h 286"/>
                <a:gd name="T84" fmla="*/ 224 w 286"/>
                <a:gd name="T85" fmla="*/ 277 h 286"/>
                <a:gd name="T86" fmla="*/ 224 w 286"/>
                <a:gd name="T87" fmla="*/ 277 h 286"/>
                <a:gd name="T88" fmla="*/ 233 w 286"/>
                <a:gd name="T89" fmla="*/ 283 h 286"/>
                <a:gd name="T90" fmla="*/ 243 w 286"/>
                <a:gd name="T91" fmla="*/ 286 h 286"/>
                <a:gd name="T92" fmla="*/ 243 w 286"/>
                <a:gd name="T93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86" h="286">
                  <a:moveTo>
                    <a:pt x="243" y="286"/>
                  </a:moveTo>
                  <a:lnTo>
                    <a:pt x="243" y="286"/>
                  </a:lnTo>
                  <a:lnTo>
                    <a:pt x="254" y="283"/>
                  </a:lnTo>
                  <a:lnTo>
                    <a:pt x="265" y="277"/>
                  </a:lnTo>
                  <a:lnTo>
                    <a:pt x="278" y="264"/>
                  </a:lnTo>
                  <a:lnTo>
                    <a:pt x="278" y="264"/>
                  </a:lnTo>
                  <a:lnTo>
                    <a:pt x="284" y="255"/>
                  </a:lnTo>
                  <a:lnTo>
                    <a:pt x="286" y="245"/>
                  </a:lnTo>
                  <a:lnTo>
                    <a:pt x="284" y="234"/>
                  </a:lnTo>
                  <a:lnTo>
                    <a:pt x="278" y="223"/>
                  </a:lnTo>
                  <a:lnTo>
                    <a:pt x="116" y="62"/>
                  </a:lnTo>
                  <a:lnTo>
                    <a:pt x="116" y="62"/>
                  </a:lnTo>
                  <a:lnTo>
                    <a:pt x="119" y="58"/>
                  </a:lnTo>
                  <a:lnTo>
                    <a:pt x="119" y="58"/>
                  </a:lnTo>
                  <a:lnTo>
                    <a:pt x="116" y="47"/>
                  </a:lnTo>
                  <a:lnTo>
                    <a:pt x="112" y="34"/>
                  </a:lnTo>
                  <a:lnTo>
                    <a:pt x="108" y="25"/>
                  </a:lnTo>
                  <a:lnTo>
                    <a:pt x="101" y="17"/>
                  </a:lnTo>
                  <a:lnTo>
                    <a:pt x="91" y="8"/>
                  </a:lnTo>
                  <a:lnTo>
                    <a:pt x="82" y="4"/>
                  </a:lnTo>
                  <a:lnTo>
                    <a:pt x="71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8" y="0"/>
                  </a:lnTo>
                  <a:lnTo>
                    <a:pt x="37" y="4"/>
                  </a:lnTo>
                  <a:lnTo>
                    <a:pt x="26" y="8"/>
                  </a:lnTo>
                  <a:lnTo>
                    <a:pt x="18" y="17"/>
                  </a:lnTo>
                  <a:lnTo>
                    <a:pt x="9" y="25"/>
                  </a:lnTo>
                  <a:lnTo>
                    <a:pt x="5" y="34"/>
                  </a:lnTo>
                  <a:lnTo>
                    <a:pt x="0" y="47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71"/>
                  </a:lnTo>
                  <a:lnTo>
                    <a:pt x="5" y="81"/>
                  </a:lnTo>
                  <a:lnTo>
                    <a:pt x="9" y="90"/>
                  </a:lnTo>
                  <a:lnTo>
                    <a:pt x="18" y="99"/>
                  </a:lnTo>
                  <a:lnTo>
                    <a:pt x="26" y="107"/>
                  </a:lnTo>
                  <a:lnTo>
                    <a:pt x="37" y="111"/>
                  </a:lnTo>
                  <a:lnTo>
                    <a:pt x="48" y="116"/>
                  </a:lnTo>
                  <a:lnTo>
                    <a:pt x="58" y="118"/>
                  </a:lnTo>
                  <a:lnTo>
                    <a:pt x="58" y="118"/>
                  </a:lnTo>
                  <a:lnTo>
                    <a:pt x="63" y="116"/>
                  </a:lnTo>
                  <a:lnTo>
                    <a:pt x="224" y="277"/>
                  </a:lnTo>
                  <a:lnTo>
                    <a:pt x="224" y="277"/>
                  </a:lnTo>
                  <a:lnTo>
                    <a:pt x="233" y="283"/>
                  </a:lnTo>
                  <a:lnTo>
                    <a:pt x="243" y="286"/>
                  </a:lnTo>
                  <a:lnTo>
                    <a:pt x="243" y="28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10567534" y="5110163"/>
            <a:ext cx="836613" cy="1497013"/>
            <a:chOff x="10567534" y="5110163"/>
            <a:chExt cx="836613" cy="1497013"/>
          </a:xfrm>
        </p:grpSpPr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0567534" y="5110163"/>
              <a:ext cx="836613" cy="1497013"/>
            </a:xfrm>
            <a:custGeom>
              <a:avLst/>
              <a:gdLst>
                <a:gd name="T0" fmla="*/ 452 w 527"/>
                <a:gd name="T1" fmla="*/ 116 h 943"/>
                <a:gd name="T2" fmla="*/ 450 w 527"/>
                <a:gd name="T3" fmla="*/ 92 h 943"/>
                <a:gd name="T4" fmla="*/ 433 w 527"/>
                <a:gd name="T5" fmla="*/ 51 h 943"/>
                <a:gd name="T6" fmla="*/ 400 w 527"/>
                <a:gd name="T7" fmla="*/ 19 h 943"/>
                <a:gd name="T8" fmla="*/ 359 w 527"/>
                <a:gd name="T9" fmla="*/ 2 h 943"/>
                <a:gd name="T10" fmla="*/ 192 w 527"/>
                <a:gd name="T11" fmla="*/ 0 h 943"/>
                <a:gd name="T12" fmla="*/ 168 w 527"/>
                <a:gd name="T13" fmla="*/ 2 h 943"/>
                <a:gd name="T14" fmla="*/ 127 w 527"/>
                <a:gd name="T15" fmla="*/ 19 h 943"/>
                <a:gd name="T16" fmla="*/ 95 w 527"/>
                <a:gd name="T17" fmla="*/ 51 h 943"/>
                <a:gd name="T18" fmla="*/ 78 w 527"/>
                <a:gd name="T19" fmla="*/ 92 h 943"/>
                <a:gd name="T20" fmla="*/ 76 w 527"/>
                <a:gd name="T21" fmla="*/ 148 h 943"/>
                <a:gd name="T22" fmla="*/ 61 w 527"/>
                <a:gd name="T23" fmla="*/ 152 h 943"/>
                <a:gd name="T24" fmla="*/ 33 w 527"/>
                <a:gd name="T25" fmla="*/ 165 h 943"/>
                <a:gd name="T26" fmla="*/ 13 w 527"/>
                <a:gd name="T27" fmla="*/ 189 h 943"/>
                <a:gd name="T28" fmla="*/ 3 w 527"/>
                <a:gd name="T29" fmla="*/ 217 h 943"/>
                <a:gd name="T30" fmla="*/ 0 w 527"/>
                <a:gd name="T31" fmla="*/ 647 h 943"/>
                <a:gd name="T32" fmla="*/ 3 w 527"/>
                <a:gd name="T33" fmla="*/ 662 h 943"/>
                <a:gd name="T34" fmla="*/ 13 w 527"/>
                <a:gd name="T35" fmla="*/ 690 h 943"/>
                <a:gd name="T36" fmla="*/ 33 w 527"/>
                <a:gd name="T37" fmla="*/ 713 h 943"/>
                <a:gd name="T38" fmla="*/ 61 w 527"/>
                <a:gd name="T39" fmla="*/ 726 h 943"/>
                <a:gd name="T40" fmla="*/ 76 w 527"/>
                <a:gd name="T41" fmla="*/ 943 h 943"/>
                <a:gd name="T42" fmla="*/ 452 w 527"/>
                <a:gd name="T43" fmla="*/ 731 h 943"/>
                <a:gd name="T44" fmla="*/ 467 w 527"/>
                <a:gd name="T45" fmla="*/ 726 h 943"/>
                <a:gd name="T46" fmla="*/ 495 w 527"/>
                <a:gd name="T47" fmla="*/ 713 h 943"/>
                <a:gd name="T48" fmla="*/ 514 w 527"/>
                <a:gd name="T49" fmla="*/ 690 h 943"/>
                <a:gd name="T50" fmla="*/ 525 w 527"/>
                <a:gd name="T51" fmla="*/ 662 h 943"/>
                <a:gd name="T52" fmla="*/ 527 w 527"/>
                <a:gd name="T53" fmla="*/ 232 h 943"/>
                <a:gd name="T54" fmla="*/ 525 w 527"/>
                <a:gd name="T55" fmla="*/ 217 h 943"/>
                <a:gd name="T56" fmla="*/ 514 w 527"/>
                <a:gd name="T57" fmla="*/ 189 h 943"/>
                <a:gd name="T58" fmla="*/ 495 w 527"/>
                <a:gd name="T59" fmla="*/ 165 h 943"/>
                <a:gd name="T60" fmla="*/ 467 w 527"/>
                <a:gd name="T61" fmla="*/ 152 h 943"/>
                <a:gd name="T62" fmla="*/ 452 w 527"/>
                <a:gd name="T63" fmla="*/ 148 h 943"/>
                <a:gd name="T64" fmla="*/ 336 w 527"/>
                <a:gd name="T65" fmla="*/ 62 h 943"/>
                <a:gd name="T66" fmla="*/ 347 w 527"/>
                <a:gd name="T67" fmla="*/ 64 h 943"/>
                <a:gd name="T68" fmla="*/ 366 w 527"/>
                <a:gd name="T69" fmla="*/ 71 h 943"/>
                <a:gd name="T70" fmla="*/ 381 w 527"/>
                <a:gd name="T71" fmla="*/ 86 h 943"/>
                <a:gd name="T72" fmla="*/ 387 w 527"/>
                <a:gd name="T73" fmla="*/ 105 h 943"/>
                <a:gd name="T74" fmla="*/ 390 w 527"/>
                <a:gd name="T75" fmla="*/ 148 h 943"/>
                <a:gd name="T76" fmla="*/ 138 w 527"/>
                <a:gd name="T77" fmla="*/ 116 h 943"/>
                <a:gd name="T78" fmla="*/ 140 w 527"/>
                <a:gd name="T79" fmla="*/ 105 h 943"/>
                <a:gd name="T80" fmla="*/ 147 w 527"/>
                <a:gd name="T81" fmla="*/ 86 h 943"/>
                <a:gd name="T82" fmla="*/ 162 w 527"/>
                <a:gd name="T83" fmla="*/ 71 h 943"/>
                <a:gd name="T84" fmla="*/ 181 w 527"/>
                <a:gd name="T85" fmla="*/ 64 h 943"/>
                <a:gd name="T86" fmla="*/ 192 w 527"/>
                <a:gd name="T87" fmla="*/ 62 h 943"/>
                <a:gd name="T88" fmla="*/ 138 w 527"/>
                <a:gd name="T89" fmla="*/ 731 h 943"/>
                <a:gd name="T90" fmla="*/ 390 w 527"/>
                <a:gd name="T91" fmla="*/ 881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27" h="943">
                  <a:moveTo>
                    <a:pt x="452" y="148"/>
                  </a:moveTo>
                  <a:lnTo>
                    <a:pt x="452" y="116"/>
                  </a:lnTo>
                  <a:lnTo>
                    <a:pt x="452" y="116"/>
                  </a:lnTo>
                  <a:lnTo>
                    <a:pt x="450" y="92"/>
                  </a:lnTo>
                  <a:lnTo>
                    <a:pt x="443" y="71"/>
                  </a:lnTo>
                  <a:lnTo>
                    <a:pt x="433" y="51"/>
                  </a:lnTo>
                  <a:lnTo>
                    <a:pt x="418" y="34"/>
                  </a:lnTo>
                  <a:lnTo>
                    <a:pt x="400" y="19"/>
                  </a:lnTo>
                  <a:lnTo>
                    <a:pt x="381" y="8"/>
                  </a:lnTo>
                  <a:lnTo>
                    <a:pt x="359" y="2"/>
                  </a:lnTo>
                  <a:lnTo>
                    <a:pt x="336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68" y="2"/>
                  </a:lnTo>
                  <a:lnTo>
                    <a:pt x="147" y="8"/>
                  </a:lnTo>
                  <a:lnTo>
                    <a:pt x="127" y="19"/>
                  </a:lnTo>
                  <a:lnTo>
                    <a:pt x="110" y="34"/>
                  </a:lnTo>
                  <a:lnTo>
                    <a:pt x="95" y="51"/>
                  </a:lnTo>
                  <a:lnTo>
                    <a:pt x="84" y="71"/>
                  </a:lnTo>
                  <a:lnTo>
                    <a:pt x="78" y="92"/>
                  </a:lnTo>
                  <a:lnTo>
                    <a:pt x="76" y="116"/>
                  </a:lnTo>
                  <a:lnTo>
                    <a:pt x="76" y="148"/>
                  </a:lnTo>
                  <a:lnTo>
                    <a:pt x="76" y="148"/>
                  </a:lnTo>
                  <a:lnTo>
                    <a:pt x="61" y="152"/>
                  </a:lnTo>
                  <a:lnTo>
                    <a:pt x="46" y="159"/>
                  </a:lnTo>
                  <a:lnTo>
                    <a:pt x="33" y="165"/>
                  </a:lnTo>
                  <a:lnTo>
                    <a:pt x="22" y="176"/>
                  </a:lnTo>
                  <a:lnTo>
                    <a:pt x="13" y="189"/>
                  </a:lnTo>
                  <a:lnTo>
                    <a:pt x="7" y="202"/>
                  </a:lnTo>
                  <a:lnTo>
                    <a:pt x="3" y="217"/>
                  </a:lnTo>
                  <a:lnTo>
                    <a:pt x="0" y="232"/>
                  </a:lnTo>
                  <a:lnTo>
                    <a:pt x="0" y="647"/>
                  </a:lnTo>
                  <a:lnTo>
                    <a:pt x="0" y="647"/>
                  </a:lnTo>
                  <a:lnTo>
                    <a:pt x="3" y="662"/>
                  </a:lnTo>
                  <a:lnTo>
                    <a:pt x="7" y="677"/>
                  </a:lnTo>
                  <a:lnTo>
                    <a:pt x="13" y="690"/>
                  </a:lnTo>
                  <a:lnTo>
                    <a:pt x="22" y="703"/>
                  </a:lnTo>
                  <a:lnTo>
                    <a:pt x="33" y="713"/>
                  </a:lnTo>
                  <a:lnTo>
                    <a:pt x="46" y="722"/>
                  </a:lnTo>
                  <a:lnTo>
                    <a:pt x="61" y="726"/>
                  </a:lnTo>
                  <a:lnTo>
                    <a:pt x="76" y="731"/>
                  </a:lnTo>
                  <a:lnTo>
                    <a:pt x="76" y="943"/>
                  </a:lnTo>
                  <a:lnTo>
                    <a:pt x="452" y="943"/>
                  </a:lnTo>
                  <a:lnTo>
                    <a:pt x="452" y="731"/>
                  </a:lnTo>
                  <a:lnTo>
                    <a:pt x="452" y="731"/>
                  </a:lnTo>
                  <a:lnTo>
                    <a:pt x="467" y="726"/>
                  </a:lnTo>
                  <a:lnTo>
                    <a:pt x="482" y="722"/>
                  </a:lnTo>
                  <a:lnTo>
                    <a:pt x="495" y="713"/>
                  </a:lnTo>
                  <a:lnTo>
                    <a:pt x="506" y="703"/>
                  </a:lnTo>
                  <a:lnTo>
                    <a:pt x="514" y="690"/>
                  </a:lnTo>
                  <a:lnTo>
                    <a:pt x="521" y="677"/>
                  </a:lnTo>
                  <a:lnTo>
                    <a:pt x="525" y="662"/>
                  </a:lnTo>
                  <a:lnTo>
                    <a:pt x="527" y="647"/>
                  </a:lnTo>
                  <a:lnTo>
                    <a:pt x="527" y="232"/>
                  </a:lnTo>
                  <a:lnTo>
                    <a:pt x="527" y="232"/>
                  </a:lnTo>
                  <a:lnTo>
                    <a:pt x="525" y="217"/>
                  </a:lnTo>
                  <a:lnTo>
                    <a:pt x="521" y="202"/>
                  </a:lnTo>
                  <a:lnTo>
                    <a:pt x="514" y="189"/>
                  </a:lnTo>
                  <a:lnTo>
                    <a:pt x="506" y="176"/>
                  </a:lnTo>
                  <a:lnTo>
                    <a:pt x="495" y="165"/>
                  </a:lnTo>
                  <a:lnTo>
                    <a:pt x="482" y="159"/>
                  </a:lnTo>
                  <a:lnTo>
                    <a:pt x="467" y="152"/>
                  </a:lnTo>
                  <a:lnTo>
                    <a:pt x="452" y="148"/>
                  </a:lnTo>
                  <a:lnTo>
                    <a:pt x="452" y="148"/>
                  </a:lnTo>
                  <a:close/>
                  <a:moveTo>
                    <a:pt x="192" y="62"/>
                  </a:moveTo>
                  <a:lnTo>
                    <a:pt x="336" y="62"/>
                  </a:lnTo>
                  <a:lnTo>
                    <a:pt x="336" y="62"/>
                  </a:lnTo>
                  <a:lnTo>
                    <a:pt x="347" y="64"/>
                  </a:lnTo>
                  <a:lnTo>
                    <a:pt x="357" y="66"/>
                  </a:lnTo>
                  <a:lnTo>
                    <a:pt x="366" y="71"/>
                  </a:lnTo>
                  <a:lnTo>
                    <a:pt x="375" y="77"/>
                  </a:lnTo>
                  <a:lnTo>
                    <a:pt x="381" y="86"/>
                  </a:lnTo>
                  <a:lnTo>
                    <a:pt x="385" y="94"/>
                  </a:lnTo>
                  <a:lnTo>
                    <a:pt x="387" y="105"/>
                  </a:lnTo>
                  <a:lnTo>
                    <a:pt x="390" y="116"/>
                  </a:lnTo>
                  <a:lnTo>
                    <a:pt x="390" y="148"/>
                  </a:lnTo>
                  <a:lnTo>
                    <a:pt x="138" y="148"/>
                  </a:lnTo>
                  <a:lnTo>
                    <a:pt x="138" y="116"/>
                  </a:lnTo>
                  <a:lnTo>
                    <a:pt x="138" y="116"/>
                  </a:lnTo>
                  <a:lnTo>
                    <a:pt x="140" y="105"/>
                  </a:lnTo>
                  <a:lnTo>
                    <a:pt x="142" y="94"/>
                  </a:lnTo>
                  <a:lnTo>
                    <a:pt x="147" y="86"/>
                  </a:lnTo>
                  <a:lnTo>
                    <a:pt x="153" y="77"/>
                  </a:lnTo>
                  <a:lnTo>
                    <a:pt x="162" y="71"/>
                  </a:lnTo>
                  <a:lnTo>
                    <a:pt x="170" y="66"/>
                  </a:lnTo>
                  <a:lnTo>
                    <a:pt x="181" y="64"/>
                  </a:lnTo>
                  <a:lnTo>
                    <a:pt x="192" y="62"/>
                  </a:lnTo>
                  <a:lnTo>
                    <a:pt x="192" y="62"/>
                  </a:lnTo>
                  <a:close/>
                  <a:moveTo>
                    <a:pt x="138" y="881"/>
                  </a:moveTo>
                  <a:lnTo>
                    <a:pt x="138" y="731"/>
                  </a:lnTo>
                  <a:lnTo>
                    <a:pt x="390" y="731"/>
                  </a:lnTo>
                  <a:lnTo>
                    <a:pt x="390" y="881"/>
                  </a:lnTo>
                  <a:lnTo>
                    <a:pt x="138" y="88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1018384" y="6365876"/>
              <a:ext cx="115888" cy="80963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0837409" y="6365876"/>
              <a:ext cx="115888" cy="80963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571046" y="250826"/>
            <a:ext cx="1204913" cy="1501775"/>
            <a:chOff x="571046" y="250826"/>
            <a:chExt cx="1204913" cy="1501775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571046" y="1114426"/>
              <a:ext cx="1204913" cy="638175"/>
            </a:xfrm>
            <a:custGeom>
              <a:avLst/>
              <a:gdLst>
                <a:gd name="T0" fmla="*/ 633 w 759"/>
                <a:gd name="T1" fmla="*/ 8 h 402"/>
                <a:gd name="T2" fmla="*/ 521 w 759"/>
                <a:gd name="T3" fmla="*/ 0 h 402"/>
                <a:gd name="T4" fmla="*/ 519 w 759"/>
                <a:gd name="T5" fmla="*/ 71 h 402"/>
                <a:gd name="T6" fmla="*/ 504 w 759"/>
                <a:gd name="T7" fmla="*/ 189 h 402"/>
                <a:gd name="T8" fmla="*/ 486 w 759"/>
                <a:gd name="T9" fmla="*/ 260 h 402"/>
                <a:gd name="T10" fmla="*/ 471 w 759"/>
                <a:gd name="T11" fmla="*/ 296 h 402"/>
                <a:gd name="T12" fmla="*/ 452 w 759"/>
                <a:gd name="T13" fmla="*/ 324 h 402"/>
                <a:gd name="T14" fmla="*/ 430 w 759"/>
                <a:gd name="T15" fmla="*/ 346 h 402"/>
                <a:gd name="T16" fmla="*/ 418 w 759"/>
                <a:gd name="T17" fmla="*/ 146 h 402"/>
                <a:gd name="T18" fmla="*/ 428 w 759"/>
                <a:gd name="T19" fmla="*/ 144 h 402"/>
                <a:gd name="T20" fmla="*/ 443 w 759"/>
                <a:gd name="T21" fmla="*/ 126 h 402"/>
                <a:gd name="T22" fmla="*/ 445 w 759"/>
                <a:gd name="T23" fmla="*/ 86 h 402"/>
                <a:gd name="T24" fmla="*/ 443 w 759"/>
                <a:gd name="T25" fmla="*/ 73 h 402"/>
                <a:gd name="T26" fmla="*/ 426 w 759"/>
                <a:gd name="T27" fmla="*/ 58 h 402"/>
                <a:gd name="T28" fmla="*/ 347 w 759"/>
                <a:gd name="T29" fmla="*/ 55 h 402"/>
                <a:gd name="T30" fmla="*/ 334 w 759"/>
                <a:gd name="T31" fmla="*/ 58 h 402"/>
                <a:gd name="T32" fmla="*/ 319 w 759"/>
                <a:gd name="T33" fmla="*/ 73 h 402"/>
                <a:gd name="T34" fmla="*/ 314 w 759"/>
                <a:gd name="T35" fmla="*/ 116 h 402"/>
                <a:gd name="T36" fmla="*/ 316 w 759"/>
                <a:gd name="T37" fmla="*/ 126 h 402"/>
                <a:gd name="T38" fmla="*/ 332 w 759"/>
                <a:gd name="T39" fmla="*/ 144 h 402"/>
                <a:gd name="T40" fmla="*/ 342 w 759"/>
                <a:gd name="T41" fmla="*/ 354 h 402"/>
                <a:gd name="T42" fmla="*/ 329 w 759"/>
                <a:gd name="T43" fmla="*/ 346 h 402"/>
                <a:gd name="T44" fmla="*/ 308 w 759"/>
                <a:gd name="T45" fmla="*/ 324 h 402"/>
                <a:gd name="T46" fmla="*/ 291 w 759"/>
                <a:gd name="T47" fmla="*/ 296 h 402"/>
                <a:gd name="T48" fmla="*/ 273 w 759"/>
                <a:gd name="T49" fmla="*/ 260 h 402"/>
                <a:gd name="T50" fmla="*/ 256 w 759"/>
                <a:gd name="T51" fmla="*/ 189 h 402"/>
                <a:gd name="T52" fmla="*/ 243 w 759"/>
                <a:gd name="T53" fmla="*/ 71 h 402"/>
                <a:gd name="T54" fmla="*/ 241 w 759"/>
                <a:gd name="T55" fmla="*/ 0 h 402"/>
                <a:gd name="T56" fmla="*/ 129 w 759"/>
                <a:gd name="T57" fmla="*/ 8 h 402"/>
                <a:gd name="T58" fmla="*/ 117 w 759"/>
                <a:gd name="T59" fmla="*/ 10 h 402"/>
                <a:gd name="T60" fmla="*/ 80 w 759"/>
                <a:gd name="T61" fmla="*/ 19 h 402"/>
                <a:gd name="T62" fmla="*/ 39 w 759"/>
                <a:gd name="T63" fmla="*/ 47 h 402"/>
                <a:gd name="T64" fmla="*/ 11 w 759"/>
                <a:gd name="T65" fmla="*/ 88 h 402"/>
                <a:gd name="T66" fmla="*/ 3 w 759"/>
                <a:gd name="T67" fmla="*/ 124 h 402"/>
                <a:gd name="T68" fmla="*/ 0 w 759"/>
                <a:gd name="T69" fmla="*/ 298 h 402"/>
                <a:gd name="T70" fmla="*/ 3 w 759"/>
                <a:gd name="T71" fmla="*/ 311 h 402"/>
                <a:gd name="T72" fmla="*/ 20 w 759"/>
                <a:gd name="T73" fmla="*/ 335 h 402"/>
                <a:gd name="T74" fmla="*/ 52 w 759"/>
                <a:gd name="T75" fmla="*/ 354 h 402"/>
                <a:gd name="T76" fmla="*/ 97 w 759"/>
                <a:gd name="T77" fmla="*/ 369 h 402"/>
                <a:gd name="T78" fmla="*/ 181 w 759"/>
                <a:gd name="T79" fmla="*/ 387 h 402"/>
                <a:gd name="T80" fmla="*/ 314 w 759"/>
                <a:gd name="T81" fmla="*/ 399 h 402"/>
                <a:gd name="T82" fmla="*/ 385 w 759"/>
                <a:gd name="T83" fmla="*/ 402 h 402"/>
                <a:gd name="T84" fmla="*/ 521 w 759"/>
                <a:gd name="T85" fmla="*/ 395 h 402"/>
                <a:gd name="T86" fmla="*/ 641 w 759"/>
                <a:gd name="T87" fmla="*/ 376 h 402"/>
                <a:gd name="T88" fmla="*/ 691 w 759"/>
                <a:gd name="T89" fmla="*/ 363 h 402"/>
                <a:gd name="T90" fmla="*/ 727 w 759"/>
                <a:gd name="T91" fmla="*/ 344 h 402"/>
                <a:gd name="T92" fmla="*/ 751 w 759"/>
                <a:gd name="T93" fmla="*/ 324 h 402"/>
                <a:gd name="T94" fmla="*/ 759 w 759"/>
                <a:gd name="T95" fmla="*/ 298 h 402"/>
                <a:gd name="T96" fmla="*/ 759 w 759"/>
                <a:gd name="T97" fmla="*/ 137 h 402"/>
                <a:gd name="T98" fmla="*/ 757 w 759"/>
                <a:gd name="T99" fmla="*/ 111 h 402"/>
                <a:gd name="T100" fmla="*/ 738 w 759"/>
                <a:gd name="T101" fmla="*/ 64 h 402"/>
                <a:gd name="T102" fmla="*/ 703 w 759"/>
                <a:gd name="T103" fmla="*/ 30 h 402"/>
                <a:gd name="T104" fmla="*/ 658 w 759"/>
                <a:gd name="T105" fmla="*/ 10 h 402"/>
                <a:gd name="T106" fmla="*/ 633 w 759"/>
                <a:gd name="T107" fmla="*/ 8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59" h="402">
                  <a:moveTo>
                    <a:pt x="633" y="8"/>
                  </a:moveTo>
                  <a:lnTo>
                    <a:pt x="633" y="8"/>
                  </a:lnTo>
                  <a:lnTo>
                    <a:pt x="600" y="6"/>
                  </a:lnTo>
                  <a:lnTo>
                    <a:pt x="521" y="0"/>
                  </a:lnTo>
                  <a:lnTo>
                    <a:pt x="521" y="0"/>
                  </a:lnTo>
                  <a:lnTo>
                    <a:pt x="519" y="71"/>
                  </a:lnTo>
                  <a:lnTo>
                    <a:pt x="512" y="133"/>
                  </a:lnTo>
                  <a:lnTo>
                    <a:pt x="504" y="189"/>
                  </a:lnTo>
                  <a:lnTo>
                    <a:pt x="493" y="238"/>
                  </a:lnTo>
                  <a:lnTo>
                    <a:pt x="486" y="260"/>
                  </a:lnTo>
                  <a:lnTo>
                    <a:pt x="480" y="279"/>
                  </a:lnTo>
                  <a:lnTo>
                    <a:pt x="471" y="296"/>
                  </a:lnTo>
                  <a:lnTo>
                    <a:pt x="463" y="311"/>
                  </a:lnTo>
                  <a:lnTo>
                    <a:pt x="452" y="324"/>
                  </a:lnTo>
                  <a:lnTo>
                    <a:pt x="441" y="337"/>
                  </a:lnTo>
                  <a:lnTo>
                    <a:pt x="430" y="346"/>
                  </a:lnTo>
                  <a:lnTo>
                    <a:pt x="418" y="354"/>
                  </a:lnTo>
                  <a:lnTo>
                    <a:pt x="418" y="146"/>
                  </a:lnTo>
                  <a:lnTo>
                    <a:pt x="418" y="146"/>
                  </a:lnTo>
                  <a:lnTo>
                    <a:pt x="428" y="144"/>
                  </a:lnTo>
                  <a:lnTo>
                    <a:pt x="437" y="137"/>
                  </a:lnTo>
                  <a:lnTo>
                    <a:pt x="443" y="126"/>
                  </a:lnTo>
                  <a:lnTo>
                    <a:pt x="445" y="116"/>
                  </a:lnTo>
                  <a:lnTo>
                    <a:pt x="445" y="86"/>
                  </a:lnTo>
                  <a:lnTo>
                    <a:pt x="445" y="86"/>
                  </a:lnTo>
                  <a:lnTo>
                    <a:pt x="443" y="73"/>
                  </a:lnTo>
                  <a:lnTo>
                    <a:pt x="437" y="64"/>
                  </a:lnTo>
                  <a:lnTo>
                    <a:pt x="426" y="58"/>
                  </a:lnTo>
                  <a:lnTo>
                    <a:pt x="415" y="55"/>
                  </a:lnTo>
                  <a:lnTo>
                    <a:pt x="347" y="55"/>
                  </a:lnTo>
                  <a:lnTo>
                    <a:pt x="347" y="55"/>
                  </a:lnTo>
                  <a:lnTo>
                    <a:pt x="334" y="58"/>
                  </a:lnTo>
                  <a:lnTo>
                    <a:pt x="325" y="64"/>
                  </a:lnTo>
                  <a:lnTo>
                    <a:pt x="319" y="73"/>
                  </a:lnTo>
                  <a:lnTo>
                    <a:pt x="314" y="86"/>
                  </a:lnTo>
                  <a:lnTo>
                    <a:pt x="314" y="116"/>
                  </a:lnTo>
                  <a:lnTo>
                    <a:pt x="314" y="116"/>
                  </a:lnTo>
                  <a:lnTo>
                    <a:pt x="316" y="126"/>
                  </a:lnTo>
                  <a:lnTo>
                    <a:pt x="323" y="137"/>
                  </a:lnTo>
                  <a:lnTo>
                    <a:pt x="332" y="144"/>
                  </a:lnTo>
                  <a:lnTo>
                    <a:pt x="342" y="146"/>
                  </a:lnTo>
                  <a:lnTo>
                    <a:pt x="342" y="354"/>
                  </a:lnTo>
                  <a:lnTo>
                    <a:pt x="342" y="354"/>
                  </a:lnTo>
                  <a:lnTo>
                    <a:pt x="329" y="346"/>
                  </a:lnTo>
                  <a:lnTo>
                    <a:pt x="319" y="337"/>
                  </a:lnTo>
                  <a:lnTo>
                    <a:pt x="308" y="324"/>
                  </a:lnTo>
                  <a:lnTo>
                    <a:pt x="299" y="311"/>
                  </a:lnTo>
                  <a:lnTo>
                    <a:pt x="291" y="296"/>
                  </a:lnTo>
                  <a:lnTo>
                    <a:pt x="282" y="279"/>
                  </a:lnTo>
                  <a:lnTo>
                    <a:pt x="273" y="260"/>
                  </a:lnTo>
                  <a:lnTo>
                    <a:pt x="267" y="238"/>
                  </a:lnTo>
                  <a:lnTo>
                    <a:pt x="256" y="189"/>
                  </a:lnTo>
                  <a:lnTo>
                    <a:pt x="248" y="133"/>
                  </a:lnTo>
                  <a:lnTo>
                    <a:pt x="243" y="71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162" y="6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17" y="10"/>
                  </a:lnTo>
                  <a:lnTo>
                    <a:pt x="104" y="10"/>
                  </a:lnTo>
                  <a:lnTo>
                    <a:pt x="80" y="19"/>
                  </a:lnTo>
                  <a:lnTo>
                    <a:pt x="58" y="30"/>
                  </a:lnTo>
                  <a:lnTo>
                    <a:pt x="39" y="47"/>
                  </a:lnTo>
                  <a:lnTo>
                    <a:pt x="22" y="64"/>
                  </a:lnTo>
                  <a:lnTo>
                    <a:pt x="11" y="88"/>
                  </a:lnTo>
                  <a:lnTo>
                    <a:pt x="5" y="111"/>
                  </a:lnTo>
                  <a:lnTo>
                    <a:pt x="3" y="124"/>
                  </a:lnTo>
                  <a:lnTo>
                    <a:pt x="0" y="137"/>
                  </a:lnTo>
                  <a:lnTo>
                    <a:pt x="0" y="298"/>
                  </a:lnTo>
                  <a:lnTo>
                    <a:pt x="0" y="298"/>
                  </a:lnTo>
                  <a:lnTo>
                    <a:pt x="3" y="311"/>
                  </a:lnTo>
                  <a:lnTo>
                    <a:pt x="9" y="324"/>
                  </a:lnTo>
                  <a:lnTo>
                    <a:pt x="20" y="335"/>
                  </a:lnTo>
                  <a:lnTo>
                    <a:pt x="35" y="344"/>
                  </a:lnTo>
                  <a:lnTo>
                    <a:pt x="52" y="354"/>
                  </a:lnTo>
                  <a:lnTo>
                    <a:pt x="74" y="363"/>
                  </a:lnTo>
                  <a:lnTo>
                    <a:pt x="97" y="369"/>
                  </a:lnTo>
                  <a:lnTo>
                    <a:pt x="123" y="376"/>
                  </a:lnTo>
                  <a:lnTo>
                    <a:pt x="181" y="387"/>
                  </a:lnTo>
                  <a:lnTo>
                    <a:pt x="246" y="395"/>
                  </a:lnTo>
                  <a:lnTo>
                    <a:pt x="314" y="399"/>
                  </a:lnTo>
                  <a:lnTo>
                    <a:pt x="385" y="402"/>
                  </a:lnTo>
                  <a:lnTo>
                    <a:pt x="385" y="402"/>
                  </a:lnTo>
                  <a:lnTo>
                    <a:pt x="454" y="399"/>
                  </a:lnTo>
                  <a:lnTo>
                    <a:pt x="521" y="395"/>
                  </a:lnTo>
                  <a:lnTo>
                    <a:pt x="585" y="387"/>
                  </a:lnTo>
                  <a:lnTo>
                    <a:pt x="641" y="376"/>
                  </a:lnTo>
                  <a:lnTo>
                    <a:pt x="667" y="369"/>
                  </a:lnTo>
                  <a:lnTo>
                    <a:pt x="691" y="363"/>
                  </a:lnTo>
                  <a:lnTo>
                    <a:pt x="710" y="354"/>
                  </a:lnTo>
                  <a:lnTo>
                    <a:pt x="727" y="344"/>
                  </a:lnTo>
                  <a:lnTo>
                    <a:pt x="740" y="335"/>
                  </a:lnTo>
                  <a:lnTo>
                    <a:pt x="751" y="324"/>
                  </a:lnTo>
                  <a:lnTo>
                    <a:pt x="757" y="311"/>
                  </a:lnTo>
                  <a:lnTo>
                    <a:pt x="759" y="298"/>
                  </a:lnTo>
                  <a:lnTo>
                    <a:pt x="759" y="137"/>
                  </a:lnTo>
                  <a:lnTo>
                    <a:pt x="759" y="137"/>
                  </a:lnTo>
                  <a:lnTo>
                    <a:pt x="759" y="124"/>
                  </a:lnTo>
                  <a:lnTo>
                    <a:pt x="757" y="111"/>
                  </a:lnTo>
                  <a:lnTo>
                    <a:pt x="749" y="88"/>
                  </a:lnTo>
                  <a:lnTo>
                    <a:pt x="738" y="64"/>
                  </a:lnTo>
                  <a:lnTo>
                    <a:pt x="723" y="47"/>
                  </a:lnTo>
                  <a:lnTo>
                    <a:pt x="703" y="30"/>
                  </a:lnTo>
                  <a:lnTo>
                    <a:pt x="682" y="19"/>
                  </a:lnTo>
                  <a:lnTo>
                    <a:pt x="658" y="10"/>
                  </a:lnTo>
                  <a:lnTo>
                    <a:pt x="645" y="10"/>
                  </a:lnTo>
                  <a:lnTo>
                    <a:pt x="633" y="8"/>
                  </a:lnTo>
                  <a:lnTo>
                    <a:pt x="633" y="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810759" y="250826"/>
              <a:ext cx="730250" cy="876300"/>
            </a:xfrm>
            <a:custGeom>
              <a:avLst/>
              <a:gdLst>
                <a:gd name="T0" fmla="*/ 247 w 460"/>
                <a:gd name="T1" fmla="*/ 550 h 552"/>
                <a:gd name="T2" fmla="*/ 303 w 460"/>
                <a:gd name="T3" fmla="*/ 531 h 552"/>
                <a:gd name="T4" fmla="*/ 361 w 460"/>
                <a:gd name="T5" fmla="*/ 490 h 552"/>
                <a:gd name="T6" fmla="*/ 411 w 460"/>
                <a:gd name="T7" fmla="*/ 432 h 552"/>
                <a:gd name="T8" fmla="*/ 445 w 460"/>
                <a:gd name="T9" fmla="*/ 359 h 552"/>
                <a:gd name="T10" fmla="*/ 460 w 460"/>
                <a:gd name="T11" fmla="*/ 275 h 552"/>
                <a:gd name="T12" fmla="*/ 456 w 460"/>
                <a:gd name="T13" fmla="*/ 221 h 552"/>
                <a:gd name="T14" fmla="*/ 432 w 460"/>
                <a:gd name="T15" fmla="*/ 144 h 552"/>
                <a:gd name="T16" fmla="*/ 391 w 460"/>
                <a:gd name="T17" fmla="*/ 81 h 552"/>
                <a:gd name="T18" fmla="*/ 340 w 460"/>
                <a:gd name="T19" fmla="*/ 34 h 552"/>
                <a:gd name="T20" fmla="*/ 275 w 460"/>
                <a:gd name="T21" fmla="*/ 6 h 552"/>
                <a:gd name="T22" fmla="*/ 230 w 460"/>
                <a:gd name="T23" fmla="*/ 0 h 552"/>
                <a:gd name="T24" fmla="*/ 161 w 460"/>
                <a:gd name="T25" fmla="*/ 13 h 552"/>
                <a:gd name="T26" fmla="*/ 101 w 460"/>
                <a:gd name="T27" fmla="*/ 47 h 552"/>
                <a:gd name="T28" fmla="*/ 52 w 460"/>
                <a:gd name="T29" fmla="*/ 101 h 552"/>
                <a:gd name="T30" fmla="*/ 17 w 460"/>
                <a:gd name="T31" fmla="*/ 170 h 552"/>
                <a:gd name="T32" fmla="*/ 0 w 460"/>
                <a:gd name="T33" fmla="*/ 247 h 552"/>
                <a:gd name="T34" fmla="*/ 0 w 460"/>
                <a:gd name="T35" fmla="*/ 305 h 552"/>
                <a:gd name="T36" fmla="*/ 24 w 460"/>
                <a:gd name="T37" fmla="*/ 385 h 552"/>
                <a:gd name="T38" fmla="*/ 64 w 460"/>
                <a:gd name="T39" fmla="*/ 453 h 552"/>
                <a:gd name="T40" fmla="*/ 116 w 460"/>
                <a:gd name="T41" fmla="*/ 505 h 552"/>
                <a:gd name="T42" fmla="*/ 174 w 460"/>
                <a:gd name="T43" fmla="*/ 539 h 552"/>
                <a:gd name="T44" fmla="*/ 230 w 460"/>
                <a:gd name="T45" fmla="*/ 552 h 552"/>
                <a:gd name="T46" fmla="*/ 58 w 460"/>
                <a:gd name="T47" fmla="*/ 215 h 552"/>
                <a:gd name="T48" fmla="*/ 90 w 460"/>
                <a:gd name="T49" fmla="*/ 167 h 552"/>
                <a:gd name="T50" fmla="*/ 114 w 460"/>
                <a:gd name="T51" fmla="*/ 157 h 552"/>
                <a:gd name="T52" fmla="*/ 146 w 460"/>
                <a:gd name="T53" fmla="*/ 185 h 552"/>
                <a:gd name="T54" fmla="*/ 163 w 460"/>
                <a:gd name="T55" fmla="*/ 202 h 552"/>
                <a:gd name="T56" fmla="*/ 219 w 460"/>
                <a:gd name="T57" fmla="*/ 230 h 552"/>
                <a:gd name="T58" fmla="*/ 333 w 460"/>
                <a:gd name="T59" fmla="*/ 256 h 552"/>
                <a:gd name="T60" fmla="*/ 408 w 460"/>
                <a:gd name="T61" fmla="*/ 262 h 552"/>
                <a:gd name="T62" fmla="*/ 406 w 460"/>
                <a:gd name="T63" fmla="*/ 299 h 552"/>
                <a:gd name="T64" fmla="*/ 389 w 460"/>
                <a:gd name="T65" fmla="*/ 363 h 552"/>
                <a:gd name="T66" fmla="*/ 357 w 460"/>
                <a:gd name="T67" fmla="*/ 417 h 552"/>
                <a:gd name="T68" fmla="*/ 316 w 460"/>
                <a:gd name="T69" fmla="*/ 462 h 552"/>
                <a:gd name="T70" fmla="*/ 271 w 460"/>
                <a:gd name="T71" fmla="*/ 490 h 552"/>
                <a:gd name="T72" fmla="*/ 230 w 460"/>
                <a:gd name="T73" fmla="*/ 501 h 552"/>
                <a:gd name="T74" fmla="*/ 202 w 460"/>
                <a:gd name="T75" fmla="*/ 496 h 552"/>
                <a:gd name="T76" fmla="*/ 157 w 460"/>
                <a:gd name="T77" fmla="*/ 473 h 552"/>
                <a:gd name="T78" fmla="*/ 114 w 460"/>
                <a:gd name="T79" fmla="*/ 434 h 552"/>
                <a:gd name="T80" fmla="*/ 77 w 460"/>
                <a:gd name="T81" fmla="*/ 382 h 552"/>
                <a:gd name="T82" fmla="*/ 56 w 460"/>
                <a:gd name="T83" fmla="*/ 320 h 552"/>
                <a:gd name="T84" fmla="*/ 52 w 460"/>
                <a:gd name="T85" fmla="*/ 275 h 552"/>
                <a:gd name="T86" fmla="*/ 58 w 460"/>
                <a:gd name="T87" fmla="*/ 21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0" h="552">
                  <a:moveTo>
                    <a:pt x="230" y="552"/>
                  </a:moveTo>
                  <a:lnTo>
                    <a:pt x="230" y="552"/>
                  </a:lnTo>
                  <a:lnTo>
                    <a:pt x="247" y="550"/>
                  </a:lnTo>
                  <a:lnTo>
                    <a:pt x="264" y="546"/>
                  </a:lnTo>
                  <a:lnTo>
                    <a:pt x="284" y="539"/>
                  </a:lnTo>
                  <a:lnTo>
                    <a:pt x="303" y="531"/>
                  </a:lnTo>
                  <a:lnTo>
                    <a:pt x="322" y="520"/>
                  </a:lnTo>
                  <a:lnTo>
                    <a:pt x="342" y="505"/>
                  </a:lnTo>
                  <a:lnTo>
                    <a:pt x="361" y="490"/>
                  </a:lnTo>
                  <a:lnTo>
                    <a:pt x="378" y="473"/>
                  </a:lnTo>
                  <a:lnTo>
                    <a:pt x="396" y="453"/>
                  </a:lnTo>
                  <a:lnTo>
                    <a:pt x="411" y="432"/>
                  </a:lnTo>
                  <a:lnTo>
                    <a:pt x="423" y="410"/>
                  </a:lnTo>
                  <a:lnTo>
                    <a:pt x="436" y="385"/>
                  </a:lnTo>
                  <a:lnTo>
                    <a:pt x="445" y="359"/>
                  </a:lnTo>
                  <a:lnTo>
                    <a:pt x="454" y="333"/>
                  </a:lnTo>
                  <a:lnTo>
                    <a:pt x="458" y="305"/>
                  </a:lnTo>
                  <a:lnTo>
                    <a:pt x="460" y="275"/>
                  </a:lnTo>
                  <a:lnTo>
                    <a:pt x="460" y="275"/>
                  </a:lnTo>
                  <a:lnTo>
                    <a:pt x="458" y="247"/>
                  </a:lnTo>
                  <a:lnTo>
                    <a:pt x="456" y="221"/>
                  </a:lnTo>
                  <a:lnTo>
                    <a:pt x="449" y="193"/>
                  </a:lnTo>
                  <a:lnTo>
                    <a:pt x="441" y="170"/>
                  </a:lnTo>
                  <a:lnTo>
                    <a:pt x="432" y="144"/>
                  </a:lnTo>
                  <a:lnTo>
                    <a:pt x="419" y="122"/>
                  </a:lnTo>
                  <a:lnTo>
                    <a:pt x="406" y="101"/>
                  </a:lnTo>
                  <a:lnTo>
                    <a:pt x="391" y="81"/>
                  </a:lnTo>
                  <a:lnTo>
                    <a:pt x="376" y="62"/>
                  </a:lnTo>
                  <a:lnTo>
                    <a:pt x="359" y="47"/>
                  </a:lnTo>
                  <a:lnTo>
                    <a:pt x="340" y="34"/>
                  </a:lnTo>
                  <a:lnTo>
                    <a:pt x="318" y="21"/>
                  </a:lnTo>
                  <a:lnTo>
                    <a:pt x="299" y="13"/>
                  </a:lnTo>
                  <a:lnTo>
                    <a:pt x="275" y="6"/>
                  </a:lnTo>
                  <a:lnTo>
                    <a:pt x="254" y="2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06" y="2"/>
                  </a:lnTo>
                  <a:lnTo>
                    <a:pt x="183" y="6"/>
                  </a:lnTo>
                  <a:lnTo>
                    <a:pt x="161" y="13"/>
                  </a:lnTo>
                  <a:lnTo>
                    <a:pt x="140" y="21"/>
                  </a:lnTo>
                  <a:lnTo>
                    <a:pt x="120" y="34"/>
                  </a:lnTo>
                  <a:lnTo>
                    <a:pt x="101" y="47"/>
                  </a:lnTo>
                  <a:lnTo>
                    <a:pt x="84" y="62"/>
                  </a:lnTo>
                  <a:lnTo>
                    <a:pt x="67" y="81"/>
                  </a:lnTo>
                  <a:lnTo>
                    <a:pt x="52" y="101"/>
                  </a:lnTo>
                  <a:lnTo>
                    <a:pt x="39" y="122"/>
                  </a:lnTo>
                  <a:lnTo>
                    <a:pt x="28" y="144"/>
                  </a:lnTo>
                  <a:lnTo>
                    <a:pt x="17" y="170"/>
                  </a:lnTo>
                  <a:lnTo>
                    <a:pt x="11" y="193"/>
                  </a:lnTo>
                  <a:lnTo>
                    <a:pt x="4" y="221"/>
                  </a:lnTo>
                  <a:lnTo>
                    <a:pt x="0" y="247"/>
                  </a:lnTo>
                  <a:lnTo>
                    <a:pt x="0" y="275"/>
                  </a:lnTo>
                  <a:lnTo>
                    <a:pt x="0" y="275"/>
                  </a:lnTo>
                  <a:lnTo>
                    <a:pt x="0" y="305"/>
                  </a:lnTo>
                  <a:lnTo>
                    <a:pt x="6" y="333"/>
                  </a:lnTo>
                  <a:lnTo>
                    <a:pt x="13" y="359"/>
                  </a:lnTo>
                  <a:lnTo>
                    <a:pt x="24" y="385"/>
                  </a:lnTo>
                  <a:lnTo>
                    <a:pt x="34" y="410"/>
                  </a:lnTo>
                  <a:lnTo>
                    <a:pt x="47" y="432"/>
                  </a:lnTo>
                  <a:lnTo>
                    <a:pt x="64" y="453"/>
                  </a:lnTo>
                  <a:lnTo>
                    <a:pt x="79" y="473"/>
                  </a:lnTo>
                  <a:lnTo>
                    <a:pt x="99" y="490"/>
                  </a:lnTo>
                  <a:lnTo>
                    <a:pt x="116" y="505"/>
                  </a:lnTo>
                  <a:lnTo>
                    <a:pt x="135" y="520"/>
                  </a:lnTo>
                  <a:lnTo>
                    <a:pt x="155" y="531"/>
                  </a:lnTo>
                  <a:lnTo>
                    <a:pt x="174" y="539"/>
                  </a:lnTo>
                  <a:lnTo>
                    <a:pt x="193" y="546"/>
                  </a:lnTo>
                  <a:lnTo>
                    <a:pt x="213" y="550"/>
                  </a:lnTo>
                  <a:lnTo>
                    <a:pt x="230" y="552"/>
                  </a:lnTo>
                  <a:lnTo>
                    <a:pt x="230" y="552"/>
                  </a:lnTo>
                  <a:close/>
                  <a:moveTo>
                    <a:pt x="58" y="215"/>
                  </a:moveTo>
                  <a:lnTo>
                    <a:pt x="58" y="215"/>
                  </a:lnTo>
                  <a:lnTo>
                    <a:pt x="77" y="185"/>
                  </a:lnTo>
                  <a:lnTo>
                    <a:pt x="77" y="185"/>
                  </a:lnTo>
                  <a:lnTo>
                    <a:pt x="90" y="167"/>
                  </a:lnTo>
                  <a:lnTo>
                    <a:pt x="97" y="161"/>
                  </a:lnTo>
                  <a:lnTo>
                    <a:pt x="105" y="157"/>
                  </a:lnTo>
                  <a:lnTo>
                    <a:pt x="114" y="157"/>
                  </a:lnTo>
                  <a:lnTo>
                    <a:pt x="122" y="161"/>
                  </a:lnTo>
                  <a:lnTo>
                    <a:pt x="133" y="170"/>
                  </a:lnTo>
                  <a:lnTo>
                    <a:pt x="146" y="185"/>
                  </a:lnTo>
                  <a:lnTo>
                    <a:pt x="146" y="185"/>
                  </a:lnTo>
                  <a:lnTo>
                    <a:pt x="155" y="193"/>
                  </a:lnTo>
                  <a:lnTo>
                    <a:pt x="163" y="202"/>
                  </a:lnTo>
                  <a:lnTo>
                    <a:pt x="176" y="210"/>
                  </a:lnTo>
                  <a:lnTo>
                    <a:pt x="189" y="217"/>
                  </a:lnTo>
                  <a:lnTo>
                    <a:pt x="219" y="230"/>
                  </a:lnTo>
                  <a:lnTo>
                    <a:pt x="256" y="241"/>
                  </a:lnTo>
                  <a:lnTo>
                    <a:pt x="292" y="249"/>
                  </a:lnTo>
                  <a:lnTo>
                    <a:pt x="333" y="256"/>
                  </a:lnTo>
                  <a:lnTo>
                    <a:pt x="372" y="260"/>
                  </a:lnTo>
                  <a:lnTo>
                    <a:pt x="408" y="262"/>
                  </a:lnTo>
                  <a:lnTo>
                    <a:pt x="408" y="262"/>
                  </a:lnTo>
                  <a:lnTo>
                    <a:pt x="408" y="275"/>
                  </a:lnTo>
                  <a:lnTo>
                    <a:pt x="408" y="275"/>
                  </a:lnTo>
                  <a:lnTo>
                    <a:pt x="406" y="299"/>
                  </a:lnTo>
                  <a:lnTo>
                    <a:pt x="404" y="320"/>
                  </a:lnTo>
                  <a:lnTo>
                    <a:pt x="398" y="342"/>
                  </a:lnTo>
                  <a:lnTo>
                    <a:pt x="389" y="363"/>
                  </a:lnTo>
                  <a:lnTo>
                    <a:pt x="380" y="382"/>
                  </a:lnTo>
                  <a:lnTo>
                    <a:pt x="370" y="400"/>
                  </a:lnTo>
                  <a:lnTo>
                    <a:pt x="357" y="417"/>
                  </a:lnTo>
                  <a:lnTo>
                    <a:pt x="344" y="434"/>
                  </a:lnTo>
                  <a:lnTo>
                    <a:pt x="331" y="449"/>
                  </a:lnTo>
                  <a:lnTo>
                    <a:pt x="316" y="462"/>
                  </a:lnTo>
                  <a:lnTo>
                    <a:pt x="301" y="473"/>
                  </a:lnTo>
                  <a:lnTo>
                    <a:pt x="286" y="483"/>
                  </a:lnTo>
                  <a:lnTo>
                    <a:pt x="271" y="490"/>
                  </a:lnTo>
                  <a:lnTo>
                    <a:pt x="258" y="496"/>
                  </a:lnTo>
                  <a:lnTo>
                    <a:pt x="243" y="498"/>
                  </a:lnTo>
                  <a:lnTo>
                    <a:pt x="230" y="501"/>
                  </a:lnTo>
                  <a:lnTo>
                    <a:pt x="230" y="501"/>
                  </a:lnTo>
                  <a:lnTo>
                    <a:pt x="217" y="498"/>
                  </a:lnTo>
                  <a:lnTo>
                    <a:pt x="202" y="496"/>
                  </a:lnTo>
                  <a:lnTo>
                    <a:pt x="187" y="490"/>
                  </a:lnTo>
                  <a:lnTo>
                    <a:pt x="172" y="483"/>
                  </a:lnTo>
                  <a:lnTo>
                    <a:pt x="157" y="473"/>
                  </a:lnTo>
                  <a:lnTo>
                    <a:pt x="142" y="462"/>
                  </a:lnTo>
                  <a:lnTo>
                    <a:pt x="129" y="449"/>
                  </a:lnTo>
                  <a:lnTo>
                    <a:pt x="114" y="434"/>
                  </a:lnTo>
                  <a:lnTo>
                    <a:pt x="101" y="417"/>
                  </a:lnTo>
                  <a:lnTo>
                    <a:pt x="88" y="400"/>
                  </a:lnTo>
                  <a:lnTo>
                    <a:pt x="77" y="382"/>
                  </a:lnTo>
                  <a:lnTo>
                    <a:pt x="69" y="363"/>
                  </a:lnTo>
                  <a:lnTo>
                    <a:pt x="60" y="342"/>
                  </a:lnTo>
                  <a:lnTo>
                    <a:pt x="56" y="320"/>
                  </a:lnTo>
                  <a:lnTo>
                    <a:pt x="52" y="299"/>
                  </a:lnTo>
                  <a:lnTo>
                    <a:pt x="52" y="275"/>
                  </a:lnTo>
                  <a:lnTo>
                    <a:pt x="52" y="275"/>
                  </a:lnTo>
                  <a:lnTo>
                    <a:pt x="52" y="245"/>
                  </a:lnTo>
                  <a:lnTo>
                    <a:pt x="58" y="215"/>
                  </a:lnTo>
                  <a:lnTo>
                    <a:pt x="58" y="21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3052309" y="250826"/>
            <a:ext cx="1165225" cy="1501775"/>
            <a:chOff x="3052309" y="250826"/>
            <a:chExt cx="1165225" cy="1501775"/>
          </a:xfrm>
        </p:grpSpPr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763509" y="1141413"/>
              <a:ext cx="454025" cy="611188"/>
            </a:xfrm>
            <a:custGeom>
              <a:avLst/>
              <a:gdLst>
                <a:gd name="T0" fmla="*/ 161 w 286"/>
                <a:gd name="T1" fmla="*/ 6 h 385"/>
                <a:gd name="T2" fmla="*/ 161 w 286"/>
                <a:gd name="T3" fmla="*/ 6 h 385"/>
                <a:gd name="T4" fmla="*/ 131 w 286"/>
                <a:gd name="T5" fmla="*/ 4 h 385"/>
                <a:gd name="T6" fmla="*/ 53 w 286"/>
                <a:gd name="T7" fmla="*/ 0 h 385"/>
                <a:gd name="T8" fmla="*/ 53 w 286"/>
                <a:gd name="T9" fmla="*/ 0 h 385"/>
                <a:gd name="T10" fmla="*/ 51 w 286"/>
                <a:gd name="T11" fmla="*/ 54 h 385"/>
                <a:gd name="T12" fmla="*/ 49 w 286"/>
                <a:gd name="T13" fmla="*/ 107 h 385"/>
                <a:gd name="T14" fmla="*/ 45 w 286"/>
                <a:gd name="T15" fmla="*/ 161 h 385"/>
                <a:gd name="T16" fmla="*/ 38 w 286"/>
                <a:gd name="T17" fmla="*/ 213 h 385"/>
                <a:gd name="T18" fmla="*/ 32 w 286"/>
                <a:gd name="T19" fmla="*/ 260 h 385"/>
                <a:gd name="T20" fmla="*/ 21 w 286"/>
                <a:gd name="T21" fmla="*/ 305 h 385"/>
                <a:gd name="T22" fmla="*/ 12 w 286"/>
                <a:gd name="T23" fmla="*/ 348 h 385"/>
                <a:gd name="T24" fmla="*/ 0 w 286"/>
                <a:gd name="T25" fmla="*/ 385 h 385"/>
                <a:gd name="T26" fmla="*/ 0 w 286"/>
                <a:gd name="T27" fmla="*/ 385 h 385"/>
                <a:gd name="T28" fmla="*/ 55 w 286"/>
                <a:gd name="T29" fmla="*/ 380 h 385"/>
                <a:gd name="T30" fmla="*/ 107 w 286"/>
                <a:gd name="T31" fmla="*/ 374 h 385"/>
                <a:gd name="T32" fmla="*/ 157 w 286"/>
                <a:gd name="T33" fmla="*/ 365 h 385"/>
                <a:gd name="T34" fmla="*/ 200 w 286"/>
                <a:gd name="T35" fmla="*/ 354 h 385"/>
                <a:gd name="T36" fmla="*/ 234 w 286"/>
                <a:gd name="T37" fmla="*/ 342 h 385"/>
                <a:gd name="T38" fmla="*/ 249 w 286"/>
                <a:gd name="T39" fmla="*/ 333 h 385"/>
                <a:gd name="T40" fmla="*/ 262 w 286"/>
                <a:gd name="T41" fmla="*/ 327 h 385"/>
                <a:gd name="T42" fmla="*/ 273 w 286"/>
                <a:gd name="T43" fmla="*/ 316 h 385"/>
                <a:gd name="T44" fmla="*/ 279 w 286"/>
                <a:gd name="T45" fmla="*/ 307 h 385"/>
                <a:gd name="T46" fmla="*/ 283 w 286"/>
                <a:gd name="T47" fmla="*/ 299 h 385"/>
                <a:gd name="T48" fmla="*/ 286 w 286"/>
                <a:gd name="T49" fmla="*/ 288 h 385"/>
                <a:gd name="T50" fmla="*/ 286 w 286"/>
                <a:gd name="T51" fmla="*/ 131 h 385"/>
                <a:gd name="T52" fmla="*/ 286 w 286"/>
                <a:gd name="T53" fmla="*/ 131 h 385"/>
                <a:gd name="T54" fmla="*/ 283 w 286"/>
                <a:gd name="T55" fmla="*/ 105 h 385"/>
                <a:gd name="T56" fmla="*/ 275 w 286"/>
                <a:gd name="T57" fmla="*/ 81 h 385"/>
                <a:gd name="T58" fmla="*/ 264 w 286"/>
                <a:gd name="T59" fmla="*/ 62 h 385"/>
                <a:gd name="T60" fmla="*/ 249 w 286"/>
                <a:gd name="T61" fmla="*/ 43 h 385"/>
                <a:gd name="T62" fmla="*/ 230 w 286"/>
                <a:gd name="T63" fmla="*/ 28 h 385"/>
                <a:gd name="T64" fmla="*/ 210 w 286"/>
                <a:gd name="T65" fmla="*/ 17 h 385"/>
                <a:gd name="T66" fmla="*/ 187 w 286"/>
                <a:gd name="T67" fmla="*/ 8 h 385"/>
                <a:gd name="T68" fmla="*/ 161 w 286"/>
                <a:gd name="T69" fmla="*/ 6 h 385"/>
                <a:gd name="T70" fmla="*/ 161 w 286"/>
                <a:gd name="T71" fmla="*/ 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6" h="385">
                  <a:moveTo>
                    <a:pt x="161" y="6"/>
                  </a:moveTo>
                  <a:lnTo>
                    <a:pt x="161" y="6"/>
                  </a:lnTo>
                  <a:lnTo>
                    <a:pt x="131" y="4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1" y="54"/>
                  </a:lnTo>
                  <a:lnTo>
                    <a:pt x="49" y="107"/>
                  </a:lnTo>
                  <a:lnTo>
                    <a:pt x="45" y="161"/>
                  </a:lnTo>
                  <a:lnTo>
                    <a:pt x="38" y="213"/>
                  </a:lnTo>
                  <a:lnTo>
                    <a:pt x="32" y="260"/>
                  </a:lnTo>
                  <a:lnTo>
                    <a:pt x="21" y="305"/>
                  </a:lnTo>
                  <a:lnTo>
                    <a:pt x="12" y="348"/>
                  </a:lnTo>
                  <a:lnTo>
                    <a:pt x="0" y="385"/>
                  </a:lnTo>
                  <a:lnTo>
                    <a:pt x="0" y="385"/>
                  </a:lnTo>
                  <a:lnTo>
                    <a:pt x="55" y="380"/>
                  </a:lnTo>
                  <a:lnTo>
                    <a:pt x="107" y="374"/>
                  </a:lnTo>
                  <a:lnTo>
                    <a:pt x="157" y="365"/>
                  </a:lnTo>
                  <a:lnTo>
                    <a:pt x="200" y="354"/>
                  </a:lnTo>
                  <a:lnTo>
                    <a:pt x="234" y="342"/>
                  </a:lnTo>
                  <a:lnTo>
                    <a:pt x="249" y="333"/>
                  </a:lnTo>
                  <a:lnTo>
                    <a:pt x="262" y="327"/>
                  </a:lnTo>
                  <a:lnTo>
                    <a:pt x="273" y="316"/>
                  </a:lnTo>
                  <a:lnTo>
                    <a:pt x="279" y="307"/>
                  </a:lnTo>
                  <a:lnTo>
                    <a:pt x="283" y="299"/>
                  </a:lnTo>
                  <a:lnTo>
                    <a:pt x="286" y="288"/>
                  </a:lnTo>
                  <a:lnTo>
                    <a:pt x="286" y="131"/>
                  </a:lnTo>
                  <a:lnTo>
                    <a:pt x="286" y="131"/>
                  </a:lnTo>
                  <a:lnTo>
                    <a:pt x="283" y="105"/>
                  </a:lnTo>
                  <a:lnTo>
                    <a:pt x="275" y="81"/>
                  </a:lnTo>
                  <a:lnTo>
                    <a:pt x="264" y="62"/>
                  </a:lnTo>
                  <a:lnTo>
                    <a:pt x="249" y="43"/>
                  </a:lnTo>
                  <a:lnTo>
                    <a:pt x="230" y="28"/>
                  </a:lnTo>
                  <a:lnTo>
                    <a:pt x="210" y="17"/>
                  </a:lnTo>
                  <a:lnTo>
                    <a:pt x="187" y="8"/>
                  </a:lnTo>
                  <a:lnTo>
                    <a:pt x="161" y="6"/>
                  </a:lnTo>
                  <a:lnTo>
                    <a:pt x="161" y="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052309" y="1141413"/>
              <a:ext cx="450850" cy="606425"/>
            </a:xfrm>
            <a:custGeom>
              <a:avLst/>
              <a:gdLst>
                <a:gd name="T0" fmla="*/ 123 w 284"/>
                <a:gd name="T1" fmla="*/ 6 h 382"/>
                <a:gd name="T2" fmla="*/ 123 w 284"/>
                <a:gd name="T3" fmla="*/ 6 h 382"/>
                <a:gd name="T4" fmla="*/ 99 w 284"/>
                <a:gd name="T5" fmla="*/ 8 h 382"/>
                <a:gd name="T6" fmla="*/ 76 w 284"/>
                <a:gd name="T7" fmla="*/ 17 h 382"/>
                <a:gd name="T8" fmla="*/ 54 w 284"/>
                <a:gd name="T9" fmla="*/ 28 h 382"/>
                <a:gd name="T10" fmla="*/ 35 w 284"/>
                <a:gd name="T11" fmla="*/ 43 h 382"/>
                <a:gd name="T12" fmla="*/ 20 w 284"/>
                <a:gd name="T13" fmla="*/ 62 h 382"/>
                <a:gd name="T14" fmla="*/ 9 w 284"/>
                <a:gd name="T15" fmla="*/ 81 h 382"/>
                <a:gd name="T16" fmla="*/ 3 w 284"/>
                <a:gd name="T17" fmla="*/ 105 h 382"/>
                <a:gd name="T18" fmla="*/ 0 w 284"/>
                <a:gd name="T19" fmla="*/ 131 h 382"/>
                <a:gd name="T20" fmla="*/ 0 w 284"/>
                <a:gd name="T21" fmla="*/ 288 h 382"/>
                <a:gd name="T22" fmla="*/ 0 w 284"/>
                <a:gd name="T23" fmla="*/ 288 h 382"/>
                <a:gd name="T24" fmla="*/ 0 w 284"/>
                <a:gd name="T25" fmla="*/ 296 h 382"/>
                <a:gd name="T26" fmla="*/ 7 w 284"/>
                <a:gd name="T27" fmla="*/ 307 h 382"/>
                <a:gd name="T28" fmla="*/ 13 w 284"/>
                <a:gd name="T29" fmla="*/ 316 h 382"/>
                <a:gd name="T30" fmla="*/ 24 w 284"/>
                <a:gd name="T31" fmla="*/ 324 h 382"/>
                <a:gd name="T32" fmla="*/ 35 w 284"/>
                <a:gd name="T33" fmla="*/ 333 h 382"/>
                <a:gd name="T34" fmla="*/ 50 w 284"/>
                <a:gd name="T35" fmla="*/ 339 h 382"/>
                <a:gd name="T36" fmla="*/ 86 w 284"/>
                <a:gd name="T37" fmla="*/ 354 h 382"/>
                <a:gd name="T38" fmla="*/ 129 w 284"/>
                <a:gd name="T39" fmla="*/ 365 h 382"/>
                <a:gd name="T40" fmla="*/ 177 w 284"/>
                <a:gd name="T41" fmla="*/ 372 h 382"/>
                <a:gd name="T42" fmla="*/ 230 w 284"/>
                <a:gd name="T43" fmla="*/ 378 h 382"/>
                <a:gd name="T44" fmla="*/ 284 w 284"/>
                <a:gd name="T45" fmla="*/ 382 h 382"/>
                <a:gd name="T46" fmla="*/ 284 w 284"/>
                <a:gd name="T47" fmla="*/ 382 h 382"/>
                <a:gd name="T48" fmla="*/ 273 w 284"/>
                <a:gd name="T49" fmla="*/ 346 h 382"/>
                <a:gd name="T50" fmla="*/ 263 w 284"/>
                <a:gd name="T51" fmla="*/ 305 h 382"/>
                <a:gd name="T52" fmla="*/ 254 w 284"/>
                <a:gd name="T53" fmla="*/ 260 h 382"/>
                <a:gd name="T54" fmla="*/ 245 w 284"/>
                <a:gd name="T55" fmla="*/ 213 h 382"/>
                <a:gd name="T56" fmla="*/ 239 w 284"/>
                <a:gd name="T57" fmla="*/ 161 h 382"/>
                <a:gd name="T58" fmla="*/ 235 w 284"/>
                <a:gd name="T59" fmla="*/ 107 h 382"/>
                <a:gd name="T60" fmla="*/ 233 w 284"/>
                <a:gd name="T61" fmla="*/ 54 h 382"/>
                <a:gd name="T62" fmla="*/ 230 w 284"/>
                <a:gd name="T63" fmla="*/ 0 h 382"/>
                <a:gd name="T64" fmla="*/ 230 w 284"/>
                <a:gd name="T65" fmla="*/ 0 h 382"/>
                <a:gd name="T66" fmla="*/ 153 w 284"/>
                <a:gd name="T67" fmla="*/ 4 h 382"/>
                <a:gd name="T68" fmla="*/ 123 w 284"/>
                <a:gd name="T69" fmla="*/ 6 h 382"/>
                <a:gd name="T70" fmla="*/ 123 w 284"/>
                <a:gd name="T71" fmla="*/ 6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4" h="382">
                  <a:moveTo>
                    <a:pt x="123" y="6"/>
                  </a:moveTo>
                  <a:lnTo>
                    <a:pt x="123" y="6"/>
                  </a:lnTo>
                  <a:lnTo>
                    <a:pt x="99" y="8"/>
                  </a:lnTo>
                  <a:lnTo>
                    <a:pt x="76" y="17"/>
                  </a:lnTo>
                  <a:lnTo>
                    <a:pt x="54" y="28"/>
                  </a:lnTo>
                  <a:lnTo>
                    <a:pt x="35" y="43"/>
                  </a:lnTo>
                  <a:lnTo>
                    <a:pt x="20" y="62"/>
                  </a:lnTo>
                  <a:lnTo>
                    <a:pt x="9" y="81"/>
                  </a:lnTo>
                  <a:lnTo>
                    <a:pt x="3" y="105"/>
                  </a:lnTo>
                  <a:lnTo>
                    <a:pt x="0" y="131"/>
                  </a:lnTo>
                  <a:lnTo>
                    <a:pt x="0" y="288"/>
                  </a:lnTo>
                  <a:lnTo>
                    <a:pt x="0" y="288"/>
                  </a:lnTo>
                  <a:lnTo>
                    <a:pt x="0" y="296"/>
                  </a:lnTo>
                  <a:lnTo>
                    <a:pt x="7" y="307"/>
                  </a:lnTo>
                  <a:lnTo>
                    <a:pt x="13" y="316"/>
                  </a:lnTo>
                  <a:lnTo>
                    <a:pt x="24" y="324"/>
                  </a:lnTo>
                  <a:lnTo>
                    <a:pt x="35" y="333"/>
                  </a:lnTo>
                  <a:lnTo>
                    <a:pt x="50" y="339"/>
                  </a:lnTo>
                  <a:lnTo>
                    <a:pt x="86" y="354"/>
                  </a:lnTo>
                  <a:lnTo>
                    <a:pt x="129" y="365"/>
                  </a:lnTo>
                  <a:lnTo>
                    <a:pt x="177" y="372"/>
                  </a:lnTo>
                  <a:lnTo>
                    <a:pt x="230" y="378"/>
                  </a:lnTo>
                  <a:lnTo>
                    <a:pt x="284" y="382"/>
                  </a:lnTo>
                  <a:lnTo>
                    <a:pt x="284" y="382"/>
                  </a:lnTo>
                  <a:lnTo>
                    <a:pt x="273" y="346"/>
                  </a:lnTo>
                  <a:lnTo>
                    <a:pt x="263" y="305"/>
                  </a:lnTo>
                  <a:lnTo>
                    <a:pt x="254" y="260"/>
                  </a:lnTo>
                  <a:lnTo>
                    <a:pt x="245" y="213"/>
                  </a:lnTo>
                  <a:lnTo>
                    <a:pt x="239" y="161"/>
                  </a:lnTo>
                  <a:lnTo>
                    <a:pt x="235" y="107"/>
                  </a:lnTo>
                  <a:lnTo>
                    <a:pt x="233" y="54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153" y="4"/>
                  </a:lnTo>
                  <a:lnTo>
                    <a:pt x="123" y="6"/>
                  </a:lnTo>
                  <a:lnTo>
                    <a:pt x="123" y="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3152321" y="250826"/>
              <a:ext cx="971550" cy="863600"/>
            </a:xfrm>
            <a:custGeom>
              <a:avLst/>
              <a:gdLst>
                <a:gd name="T0" fmla="*/ 471 w 612"/>
                <a:gd name="T1" fmla="*/ 481 h 544"/>
                <a:gd name="T2" fmla="*/ 567 w 612"/>
                <a:gd name="T3" fmla="*/ 483 h 544"/>
                <a:gd name="T4" fmla="*/ 595 w 612"/>
                <a:gd name="T5" fmla="*/ 471 h 544"/>
                <a:gd name="T6" fmla="*/ 610 w 612"/>
                <a:gd name="T7" fmla="*/ 449 h 544"/>
                <a:gd name="T8" fmla="*/ 612 w 612"/>
                <a:gd name="T9" fmla="*/ 430 h 544"/>
                <a:gd name="T10" fmla="*/ 597 w 612"/>
                <a:gd name="T11" fmla="*/ 367 h 544"/>
                <a:gd name="T12" fmla="*/ 559 w 612"/>
                <a:gd name="T13" fmla="*/ 275 h 544"/>
                <a:gd name="T14" fmla="*/ 526 w 612"/>
                <a:gd name="T15" fmla="*/ 174 h 544"/>
                <a:gd name="T16" fmla="*/ 496 w 612"/>
                <a:gd name="T17" fmla="*/ 94 h 544"/>
                <a:gd name="T18" fmla="*/ 456 w 612"/>
                <a:gd name="T19" fmla="*/ 45 h 544"/>
                <a:gd name="T20" fmla="*/ 408 w 612"/>
                <a:gd name="T21" fmla="*/ 17 h 544"/>
                <a:gd name="T22" fmla="*/ 333 w 612"/>
                <a:gd name="T23" fmla="*/ 0 h 544"/>
                <a:gd name="T24" fmla="*/ 279 w 612"/>
                <a:gd name="T25" fmla="*/ 0 h 544"/>
                <a:gd name="T26" fmla="*/ 204 w 612"/>
                <a:gd name="T27" fmla="*/ 17 h 544"/>
                <a:gd name="T28" fmla="*/ 157 w 612"/>
                <a:gd name="T29" fmla="*/ 45 h 544"/>
                <a:gd name="T30" fmla="*/ 118 w 612"/>
                <a:gd name="T31" fmla="*/ 94 h 544"/>
                <a:gd name="T32" fmla="*/ 86 w 612"/>
                <a:gd name="T33" fmla="*/ 174 h 544"/>
                <a:gd name="T34" fmla="*/ 54 w 612"/>
                <a:gd name="T35" fmla="*/ 275 h 544"/>
                <a:gd name="T36" fmla="*/ 15 w 612"/>
                <a:gd name="T37" fmla="*/ 367 h 544"/>
                <a:gd name="T38" fmla="*/ 0 w 612"/>
                <a:gd name="T39" fmla="*/ 430 h 544"/>
                <a:gd name="T40" fmla="*/ 2 w 612"/>
                <a:gd name="T41" fmla="*/ 449 h 544"/>
                <a:gd name="T42" fmla="*/ 17 w 612"/>
                <a:gd name="T43" fmla="*/ 468 h 544"/>
                <a:gd name="T44" fmla="*/ 43 w 612"/>
                <a:gd name="T45" fmla="*/ 481 h 544"/>
                <a:gd name="T46" fmla="*/ 135 w 612"/>
                <a:gd name="T47" fmla="*/ 481 h 544"/>
                <a:gd name="T48" fmla="*/ 191 w 612"/>
                <a:gd name="T49" fmla="*/ 490 h 544"/>
                <a:gd name="T50" fmla="*/ 238 w 612"/>
                <a:gd name="T51" fmla="*/ 526 h 544"/>
                <a:gd name="T52" fmla="*/ 286 w 612"/>
                <a:gd name="T53" fmla="*/ 544 h 544"/>
                <a:gd name="T54" fmla="*/ 318 w 612"/>
                <a:gd name="T55" fmla="*/ 544 h 544"/>
                <a:gd name="T56" fmla="*/ 367 w 612"/>
                <a:gd name="T57" fmla="*/ 524 h 544"/>
                <a:gd name="T58" fmla="*/ 413 w 612"/>
                <a:gd name="T59" fmla="*/ 488 h 544"/>
                <a:gd name="T60" fmla="*/ 301 w 612"/>
                <a:gd name="T61" fmla="*/ 496 h 544"/>
                <a:gd name="T62" fmla="*/ 277 w 612"/>
                <a:gd name="T63" fmla="*/ 492 h 544"/>
                <a:gd name="T64" fmla="*/ 241 w 612"/>
                <a:gd name="T65" fmla="*/ 471 h 544"/>
                <a:gd name="T66" fmla="*/ 206 w 612"/>
                <a:gd name="T67" fmla="*/ 436 h 544"/>
                <a:gd name="T68" fmla="*/ 180 w 612"/>
                <a:gd name="T69" fmla="*/ 387 h 544"/>
                <a:gd name="T70" fmla="*/ 163 w 612"/>
                <a:gd name="T71" fmla="*/ 331 h 544"/>
                <a:gd name="T72" fmla="*/ 161 w 612"/>
                <a:gd name="T73" fmla="*/ 288 h 544"/>
                <a:gd name="T74" fmla="*/ 170 w 612"/>
                <a:gd name="T75" fmla="*/ 208 h 544"/>
                <a:gd name="T76" fmla="*/ 185 w 612"/>
                <a:gd name="T77" fmla="*/ 178 h 544"/>
                <a:gd name="T78" fmla="*/ 202 w 612"/>
                <a:gd name="T79" fmla="*/ 182 h 544"/>
                <a:gd name="T80" fmla="*/ 225 w 612"/>
                <a:gd name="T81" fmla="*/ 204 h 544"/>
                <a:gd name="T82" fmla="*/ 260 w 612"/>
                <a:gd name="T83" fmla="*/ 232 h 544"/>
                <a:gd name="T84" fmla="*/ 344 w 612"/>
                <a:gd name="T85" fmla="*/ 260 h 544"/>
                <a:gd name="T86" fmla="*/ 443 w 612"/>
                <a:gd name="T87" fmla="*/ 275 h 544"/>
                <a:gd name="T88" fmla="*/ 443 w 612"/>
                <a:gd name="T89" fmla="*/ 288 h 544"/>
                <a:gd name="T90" fmla="*/ 436 w 612"/>
                <a:gd name="T91" fmla="*/ 350 h 544"/>
                <a:gd name="T92" fmla="*/ 415 w 612"/>
                <a:gd name="T93" fmla="*/ 404 h 544"/>
                <a:gd name="T94" fmla="*/ 387 w 612"/>
                <a:gd name="T95" fmla="*/ 449 h 544"/>
                <a:gd name="T96" fmla="*/ 350 w 612"/>
                <a:gd name="T97" fmla="*/ 481 h 544"/>
                <a:gd name="T98" fmla="*/ 314 w 612"/>
                <a:gd name="T99" fmla="*/ 496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12" h="544">
                  <a:moveTo>
                    <a:pt x="428" y="473"/>
                  </a:moveTo>
                  <a:lnTo>
                    <a:pt x="428" y="473"/>
                  </a:lnTo>
                  <a:lnTo>
                    <a:pt x="471" y="481"/>
                  </a:lnTo>
                  <a:lnTo>
                    <a:pt x="509" y="486"/>
                  </a:lnTo>
                  <a:lnTo>
                    <a:pt x="542" y="486"/>
                  </a:lnTo>
                  <a:lnTo>
                    <a:pt x="567" y="483"/>
                  </a:lnTo>
                  <a:lnTo>
                    <a:pt x="578" y="479"/>
                  </a:lnTo>
                  <a:lnTo>
                    <a:pt x="587" y="475"/>
                  </a:lnTo>
                  <a:lnTo>
                    <a:pt x="595" y="471"/>
                  </a:lnTo>
                  <a:lnTo>
                    <a:pt x="602" y="464"/>
                  </a:lnTo>
                  <a:lnTo>
                    <a:pt x="606" y="455"/>
                  </a:lnTo>
                  <a:lnTo>
                    <a:pt x="610" y="449"/>
                  </a:lnTo>
                  <a:lnTo>
                    <a:pt x="612" y="440"/>
                  </a:lnTo>
                  <a:lnTo>
                    <a:pt x="612" y="430"/>
                  </a:lnTo>
                  <a:lnTo>
                    <a:pt x="612" y="430"/>
                  </a:lnTo>
                  <a:lnTo>
                    <a:pt x="610" y="408"/>
                  </a:lnTo>
                  <a:lnTo>
                    <a:pt x="606" y="389"/>
                  </a:lnTo>
                  <a:lnTo>
                    <a:pt x="597" y="367"/>
                  </a:lnTo>
                  <a:lnTo>
                    <a:pt x="587" y="342"/>
                  </a:lnTo>
                  <a:lnTo>
                    <a:pt x="574" y="314"/>
                  </a:lnTo>
                  <a:lnTo>
                    <a:pt x="559" y="275"/>
                  </a:lnTo>
                  <a:lnTo>
                    <a:pt x="544" y="230"/>
                  </a:lnTo>
                  <a:lnTo>
                    <a:pt x="526" y="174"/>
                  </a:lnTo>
                  <a:lnTo>
                    <a:pt x="526" y="174"/>
                  </a:lnTo>
                  <a:lnTo>
                    <a:pt x="518" y="144"/>
                  </a:lnTo>
                  <a:lnTo>
                    <a:pt x="507" y="118"/>
                  </a:lnTo>
                  <a:lnTo>
                    <a:pt x="496" y="94"/>
                  </a:lnTo>
                  <a:lnTo>
                    <a:pt x="483" y="75"/>
                  </a:lnTo>
                  <a:lnTo>
                    <a:pt x="468" y="58"/>
                  </a:lnTo>
                  <a:lnTo>
                    <a:pt x="456" y="45"/>
                  </a:lnTo>
                  <a:lnTo>
                    <a:pt x="440" y="34"/>
                  </a:lnTo>
                  <a:lnTo>
                    <a:pt x="425" y="23"/>
                  </a:lnTo>
                  <a:lnTo>
                    <a:pt x="408" y="17"/>
                  </a:lnTo>
                  <a:lnTo>
                    <a:pt x="393" y="10"/>
                  </a:lnTo>
                  <a:lnTo>
                    <a:pt x="363" y="4"/>
                  </a:lnTo>
                  <a:lnTo>
                    <a:pt x="333" y="0"/>
                  </a:lnTo>
                  <a:lnTo>
                    <a:pt x="307" y="0"/>
                  </a:lnTo>
                  <a:lnTo>
                    <a:pt x="307" y="0"/>
                  </a:lnTo>
                  <a:lnTo>
                    <a:pt x="279" y="0"/>
                  </a:lnTo>
                  <a:lnTo>
                    <a:pt x="251" y="4"/>
                  </a:lnTo>
                  <a:lnTo>
                    <a:pt x="219" y="10"/>
                  </a:lnTo>
                  <a:lnTo>
                    <a:pt x="204" y="17"/>
                  </a:lnTo>
                  <a:lnTo>
                    <a:pt x="189" y="23"/>
                  </a:lnTo>
                  <a:lnTo>
                    <a:pt x="172" y="34"/>
                  </a:lnTo>
                  <a:lnTo>
                    <a:pt x="157" y="45"/>
                  </a:lnTo>
                  <a:lnTo>
                    <a:pt x="144" y="58"/>
                  </a:lnTo>
                  <a:lnTo>
                    <a:pt x="129" y="75"/>
                  </a:lnTo>
                  <a:lnTo>
                    <a:pt x="118" y="94"/>
                  </a:lnTo>
                  <a:lnTo>
                    <a:pt x="105" y="118"/>
                  </a:lnTo>
                  <a:lnTo>
                    <a:pt x="94" y="144"/>
                  </a:lnTo>
                  <a:lnTo>
                    <a:pt x="86" y="174"/>
                  </a:lnTo>
                  <a:lnTo>
                    <a:pt x="86" y="174"/>
                  </a:lnTo>
                  <a:lnTo>
                    <a:pt x="71" y="230"/>
                  </a:lnTo>
                  <a:lnTo>
                    <a:pt x="54" y="275"/>
                  </a:lnTo>
                  <a:lnTo>
                    <a:pt x="41" y="314"/>
                  </a:lnTo>
                  <a:lnTo>
                    <a:pt x="26" y="342"/>
                  </a:lnTo>
                  <a:lnTo>
                    <a:pt x="15" y="367"/>
                  </a:lnTo>
                  <a:lnTo>
                    <a:pt x="6" y="389"/>
                  </a:lnTo>
                  <a:lnTo>
                    <a:pt x="2" y="408"/>
                  </a:lnTo>
                  <a:lnTo>
                    <a:pt x="0" y="430"/>
                  </a:lnTo>
                  <a:lnTo>
                    <a:pt x="0" y="430"/>
                  </a:lnTo>
                  <a:lnTo>
                    <a:pt x="0" y="438"/>
                  </a:lnTo>
                  <a:lnTo>
                    <a:pt x="2" y="449"/>
                  </a:lnTo>
                  <a:lnTo>
                    <a:pt x="6" y="455"/>
                  </a:lnTo>
                  <a:lnTo>
                    <a:pt x="11" y="464"/>
                  </a:lnTo>
                  <a:lnTo>
                    <a:pt x="17" y="468"/>
                  </a:lnTo>
                  <a:lnTo>
                    <a:pt x="23" y="475"/>
                  </a:lnTo>
                  <a:lnTo>
                    <a:pt x="32" y="479"/>
                  </a:lnTo>
                  <a:lnTo>
                    <a:pt x="43" y="481"/>
                  </a:lnTo>
                  <a:lnTo>
                    <a:pt x="69" y="486"/>
                  </a:lnTo>
                  <a:lnTo>
                    <a:pt x="99" y="486"/>
                  </a:lnTo>
                  <a:lnTo>
                    <a:pt x="135" y="481"/>
                  </a:lnTo>
                  <a:lnTo>
                    <a:pt x="178" y="473"/>
                  </a:lnTo>
                  <a:lnTo>
                    <a:pt x="178" y="473"/>
                  </a:lnTo>
                  <a:lnTo>
                    <a:pt x="191" y="490"/>
                  </a:lnTo>
                  <a:lnTo>
                    <a:pt x="206" y="503"/>
                  </a:lnTo>
                  <a:lnTo>
                    <a:pt x="221" y="516"/>
                  </a:lnTo>
                  <a:lnTo>
                    <a:pt x="238" y="526"/>
                  </a:lnTo>
                  <a:lnTo>
                    <a:pt x="253" y="533"/>
                  </a:lnTo>
                  <a:lnTo>
                    <a:pt x="271" y="539"/>
                  </a:lnTo>
                  <a:lnTo>
                    <a:pt x="286" y="544"/>
                  </a:lnTo>
                  <a:lnTo>
                    <a:pt x="301" y="544"/>
                  </a:lnTo>
                  <a:lnTo>
                    <a:pt x="301" y="544"/>
                  </a:lnTo>
                  <a:lnTo>
                    <a:pt x="318" y="544"/>
                  </a:lnTo>
                  <a:lnTo>
                    <a:pt x="333" y="539"/>
                  </a:lnTo>
                  <a:lnTo>
                    <a:pt x="350" y="533"/>
                  </a:lnTo>
                  <a:lnTo>
                    <a:pt x="367" y="524"/>
                  </a:lnTo>
                  <a:lnTo>
                    <a:pt x="382" y="516"/>
                  </a:lnTo>
                  <a:lnTo>
                    <a:pt x="397" y="503"/>
                  </a:lnTo>
                  <a:lnTo>
                    <a:pt x="413" y="488"/>
                  </a:lnTo>
                  <a:lnTo>
                    <a:pt x="428" y="473"/>
                  </a:lnTo>
                  <a:lnTo>
                    <a:pt x="428" y="473"/>
                  </a:lnTo>
                  <a:close/>
                  <a:moveTo>
                    <a:pt x="301" y="496"/>
                  </a:moveTo>
                  <a:lnTo>
                    <a:pt x="301" y="496"/>
                  </a:lnTo>
                  <a:lnTo>
                    <a:pt x="290" y="496"/>
                  </a:lnTo>
                  <a:lnTo>
                    <a:pt x="277" y="492"/>
                  </a:lnTo>
                  <a:lnTo>
                    <a:pt x="264" y="488"/>
                  </a:lnTo>
                  <a:lnTo>
                    <a:pt x="253" y="481"/>
                  </a:lnTo>
                  <a:lnTo>
                    <a:pt x="241" y="471"/>
                  </a:lnTo>
                  <a:lnTo>
                    <a:pt x="230" y="462"/>
                  </a:lnTo>
                  <a:lnTo>
                    <a:pt x="217" y="449"/>
                  </a:lnTo>
                  <a:lnTo>
                    <a:pt x="206" y="436"/>
                  </a:lnTo>
                  <a:lnTo>
                    <a:pt x="198" y="421"/>
                  </a:lnTo>
                  <a:lnTo>
                    <a:pt x="189" y="404"/>
                  </a:lnTo>
                  <a:lnTo>
                    <a:pt x="180" y="387"/>
                  </a:lnTo>
                  <a:lnTo>
                    <a:pt x="174" y="369"/>
                  </a:lnTo>
                  <a:lnTo>
                    <a:pt x="167" y="350"/>
                  </a:lnTo>
                  <a:lnTo>
                    <a:pt x="163" y="331"/>
                  </a:lnTo>
                  <a:lnTo>
                    <a:pt x="161" y="309"/>
                  </a:lnTo>
                  <a:lnTo>
                    <a:pt x="161" y="288"/>
                  </a:lnTo>
                  <a:lnTo>
                    <a:pt x="161" y="288"/>
                  </a:lnTo>
                  <a:lnTo>
                    <a:pt x="161" y="260"/>
                  </a:lnTo>
                  <a:lnTo>
                    <a:pt x="165" y="234"/>
                  </a:lnTo>
                  <a:lnTo>
                    <a:pt x="170" y="208"/>
                  </a:lnTo>
                  <a:lnTo>
                    <a:pt x="176" y="185"/>
                  </a:lnTo>
                  <a:lnTo>
                    <a:pt x="176" y="185"/>
                  </a:lnTo>
                  <a:lnTo>
                    <a:pt x="185" y="178"/>
                  </a:lnTo>
                  <a:lnTo>
                    <a:pt x="191" y="178"/>
                  </a:lnTo>
                  <a:lnTo>
                    <a:pt x="195" y="178"/>
                  </a:lnTo>
                  <a:lnTo>
                    <a:pt x="202" y="182"/>
                  </a:lnTo>
                  <a:lnTo>
                    <a:pt x="208" y="187"/>
                  </a:lnTo>
                  <a:lnTo>
                    <a:pt x="225" y="204"/>
                  </a:lnTo>
                  <a:lnTo>
                    <a:pt x="225" y="204"/>
                  </a:lnTo>
                  <a:lnTo>
                    <a:pt x="232" y="213"/>
                  </a:lnTo>
                  <a:lnTo>
                    <a:pt x="238" y="219"/>
                  </a:lnTo>
                  <a:lnTo>
                    <a:pt x="260" y="232"/>
                  </a:lnTo>
                  <a:lnTo>
                    <a:pt x="286" y="243"/>
                  </a:lnTo>
                  <a:lnTo>
                    <a:pt x="314" y="251"/>
                  </a:lnTo>
                  <a:lnTo>
                    <a:pt x="344" y="260"/>
                  </a:lnTo>
                  <a:lnTo>
                    <a:pt x="378" y="266"/>
                  </a:lnTo>
                  <a:lnTo>
                    <a:pt x="410" y="271"/>
                  </a:lnTo>
                  <a:lnTo>
                    <a:pt x="443" y="275"/>
                  </a:lnTo>
                  <a:lnTo>
                    <a:pt x="443" y="275"/>
                  </a:lnTo>
                  <a:lnTo>
                    <a:pt x="443" y="288"/>
                  </a:lnTo>
                  <a:lnTo>
                    <a:pt x="443" y="288"/>
                  </a:lnTo>
                  <a:lnTo>
                    <a:pt x="443" y="309"/>
                  </a:lnTo>
                  <a:lnTo>
                    <a:pt x="440" y="331"/>
                  </a:lnTo>
                  <a:lnTo>
                    <a:pt x="436" y="350"/>
                  </a:lnTo>
                  <a:lnTo>
                    <a:pt x="430" y="369"/>
                  </a:lnTo>
                  <a:lnTo>
                    <a:pt x="423" y="387"/>
                  </a:lnTo>
                  <a:lnTo>
                    <a:pt x="415" y="404"/>
                  </a:lnTo>
                  <a:lnTo>
                    <a:pt x="406" y="421"/>
                  </a:lnTo>
                  <a:lnTo>
                    <a:pt x="397" y="436"/>
                  </a:lnTo>
                  <a:lnTo>
                    <a:pt x="387" y="449"/>
                  </a:lnTo>
                  <a:lnTo>
                    <a:pt x="374" y="462"/>
                  </a:lnTo>
                  <a:lnTo>
                    <a:pt x="363" y="471"/>
                  </a:lnTo>
                  <a:lnTo>
                    <a:pt x="350" y="481"/>
                  </a:lnTo>
                  <a:lnTo>
                    <a:pt x="339" y="488"/>
                  </a:lnTo>
                  <a:lnTo>
                    <a:pt x="327" y="492"/>
                  </a:lnTo>
                  <a:lnTo>
                    <a:pt x="314" y="496"/>
                  </a:lnTo>
                  <a:lnTo>
                    <a:pt x="301" y="496"/>
                  </a:lnTo>
                  <a:lnTo>
                    <a:pt x="301" y="49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424996" y="5133976"/>
            <a:ext cx="1498600" cy="1501775"/>
            <a:chOff x="424996" y="5133976"/>
            <a:chExt cx="1498600" cy="1501775"/>
          </a:xfrm>
        </p:grpSpPr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742496" y="5789613"/>
              <a:ext cx="596900" cy="315913"/>
            </a:xfrm>
            <a:custGeom>
              <a:avLst/>
              <a:gdLst>
                <a:gd name="T0" fmla="*/ 312 w 376"/>
                <a:gd name="T1" fmla="*/ 4 h 199"/>
                <a:gd name="T2" fmla="*/ 258 w 376"/>
                <a:gd name="T3" fmla="*/ 0 h 199"/>
                <a:gd name="T4" fmla="*/ 254 w 376"/>
                <a:gd name="T5" fmla="*/ 66 h 199"/>
                <a:gd name="T6" fmla="*/ 243 w 376"/>
                <a:gd name="T7" fmla="*/ 118 h 199"/>
                <a:gd name="T8" fmla="*/ 228 w 376"/>
                <a:gd name="T9" fmla="*/ 154 h 199"/>
                <a:gd name="T10" fmla="*/ 206 w 376"/>
                <a:gd name="T11" fmla="*/ 176 h 199"/>
                <a:gd name="T12" fmla="*/ 206 w 376"/>
                <a:gd name="T13" fmla="*/ 73 h 199"/>
                <a:gd name="T14" fmla="*/ 217 w 376"/>
                <a:gd name="T15" fmla="*/ 68 h 199"/>
                <a:gd name="T16" fmla="*/ 219 w 376"/>
                <a:gd name="T17" fmla="*/ 58 h 199"/>
                <a:gd name="T18" fmla="*/ 219 w 376"/>
                <a:gd name="T19" fmla="*/ 43 h 199"/>
                <a:gd name="T20" fmla="*/ 215 w 376"/>
                <a:gd name="T21" fmla="*/ 32 h 199"/>
                <a:gd name="T22" fmla="*/ 204 w 376"/>
                <a:gd name="T23" fmla="*/ 27 h 199"/>
                <a:gd name="T24" fmla="*/ 172 w 376"/>
                <a:gd name="T25" fmla="*/ 27 h 199"/>
                <a:gd name="T26" fmla="*/ 161 w 376"/>
                <a:gd name="T27" fmla="*/ 32 h 199"/>
                <a:gd name="T28" fmla="*/ 157 w 376"/>
                <a:gd name="T29" fmla="*/ 43 h 199"/>
                <a:gd name="T30" fmla="*/ 157 w 376"/>
                <a:gd name="T31" fmla="*/ 58 h 199"/>
                <a:gd name="T32" fmla="*/ 159 w 376"/>
                <a:gd name="T33" fmla="*/ 68 h 199"/>
                <a:gd name="T34" fmla="*/ 170 w 376"/>
                <a:gd name="T35" fmla="*/ 73 h 199"/>
                <a:gd name="T36" fmla="*/ 170 w 376"/>
                <a:gd name="T37" fmla="*/ 176 h 199"/>
                <a:gd name="T38" fmla="*/ 148 w 376"/>
                <a:gd name="T39" fmla="*/ 154 h 199"/>
                <a:gd name="T40" fmla="*/ 133 w 376"/>
                <a:gd name="T41" fmla="*/ 118 h 199"/>
                <a:gd name="T42" fmla="*/ 122 w 376"/>
                <a:gd name="T43" fmla="*/ 66 h 199"/>
                <a:gd name="T44" fmla="*/ 118 w 376"/>
                <a:gd name="T45" fmla="*/ 0 h 199"/>
                <a:gd name="T46" fmla="*/ 64 w 376"/>
                <a:gd name="T47" fmla="*/ 4 h 199"/>
                <a:gd name="T48" fmla="*/ 52 w 376"/>
                <a:gd name="T49" fmla="*/ 6 h 199"/>
                <a:gd name="T50" fmla="*/ 28 w 376"/>
                <a:gd name="T51" fmla="*/ 15 h 199"/>
                <a:gd name="T52" fmla="*/ 11 w 376"/>
                <a:gd name="T53" fmla="*/ 32 h 199"/>
                <a:gd name="T54" fmla="*/ 2 w 376"/>
                <a:gd name="T55" fmla="*/ 55 h 199"/>
                <a:gd name="T56" fmla="*/ 0 w 376"/>
                <a:gd name="T57" fmla="*/ 86 h 199"/>
                <a:gd name="T58" fmla="*/ 2 w 376"/>
                <a:gd name="T59" fmla="*/ 92 h 199"/>
                <a:gd name="T60" fmla="*/ 17 w 376"/>
                <a:gd name="T61" fmla="*/ 118 h 199"/>
                <a:gd name="T62" fmla="*/ 60 w 376"/>
                <a:gd name="T63" fmla="*/ 154 h 199"/>
                <a:gd name="T64" fmla="*/ 122 w 376"/>
                <a:gd name="T65" fmla="*/ 187 h 199"/>
                <a:gd name="T66" fmla="*/ 155 w 376"/>
                <a:gd name="T67" fmla="*/ 195 h 199"/>
                <a:gd name="T68" fmla="*/ 189 w 376"/>
                <a:gd name="T69" fmla="*/ 199 h 199"/>
                <a:gd name="T70" fmla="*/ 206 w 376"/>
                <a:gd name="T71" fmla="*/ 197 h 199"/>
                <a:gd name="T72" fmla="*/ 241 w 376"/>
                <a:gd name="T73" fmla="*/ 191 h 199"/>
                <a:gd name="T74" fmla="*/ 290 w 376"/>
                <a:gd name="T75" fmla="*/ 172 h 199"/>
                <a:gd name="T76" fmla="*/ 342 w 376"/>
                <a:gd name="T77" fmla="*/ 137 h 199"/>
                <a:gd name="T78" fmla="*/ 372 w 376"/>
                <a:gd name="T79" fmla="*/ 101 h 199"/>
                <a:gd name="T80" fmla="*/ 376 w 376"/>
                <a:gd name="T81" fmla="*/ 86 h 199"/>
                <a:gd name="T82" fmla="*/ 376 w 376"/>
                <a:gd name="T83" fmla="*/ 68 h 199"/>
                <a:gd name="T84" fmla="*/ 372 w 376"/>
                <a:gd name="T85" fmla="*/ 43 h 199"/>
                <a:gd name="T86" fmla="*/ 357 w 376"/>
                <a:gd name="T87" fmla="*/ 23 h 199"/>
                <a:gd name="T88" fmla="*/ 337 w 376"/>
                <a:gd name="T89" fmla="*/ 10 h 199"/>
                <a:gd name="T90" fmla="*/ 312 w 376"/>
                <a:gd name="T91" fmla="*/ 4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6" h="199">
                  <a:moveTo>
                    <a:pt x="312" y="4"/>
                  </a:moveTo>
                  <a:lnTo>
                    <a:pt x="312" y="4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6" y="34"/>
                  </a:lnTo>
                  <a:lnTo>
                    <a:pt x="254" y="66"/>
                  </a:lnTo>
                  <a:lnTo>
                    <a:pt x="249" y="94"/>
                  </a:lnTo>
                  <a:lnTo>
                    <a:pt x="243" y="118"/>
                  </a:lnTo>
                  <a:lnTo>
                    <a:pt x="236" y="137"/>
                  </a:lnTo>
                  <a:lnTo>
                    <a:pt x="228" y="154"/>
                  </a:lnTo>
                  <a:lnTo>
                    <a:pt x="219" y="167"/>
                  </a:lnTo>
                  <a:lnTo>
                    <a:pt x="206" y="176"/>
                  </a:lnTo>
                  <a:lnTo>
                    <a:pt x="206" y="73"/>
                  </a:lnTo>
                  <a:lnTo>
                    <a:pt x="206" y="73"/>
                  </a:lnTo>
                  <a:lnTo>
                    <a:pt x="213" y="70"/>
                  </a:lnTo>
                  <a:lnTo>
                    <a:pt x="217" y="68"/>
                  </a:lnTo>
                  <a:lnTo>
                    <a:pt x="219" y="64"/>
                  </a:lnTo>
                  <a:lnTo>
                    <a:pt x="219" y="58"/>
                  </a:lnTo>
                  <a:lnTo>
                    <a:pt x="219" y="43"/>
                  </a:lnTo>
                  <a:lnTo>
                    <a:pt x="219" y="43"/>
                  </a:lnTo>
                  <a:lnTo>
                    <a:pt x="219" y="36"/>
                  </a:lnTo>
                  <a:lnTo>
                    <a:pt x="215" y="32"/>
                  </a:lnTo>
                  <a:lnTo>
                    <a:pt x="211" y="27"/>
                  </a:lnTo>
                  <a:lnTo>
                    <a:pt x="204" y="27"/>
                  </a:lnTo>
                  <a:lnTo>
                    <a:pt x="172" y="27"/>
                  </a:lnTo>
                  <a:lnTo>
                    <a:pt x="172" y="27"/>
                  </a:lnTo>
                  <a:lnTo>
                    <a:pt x="165" y="27"/>
                  </a:lnTo>
                  <a:lnTo>
                    <a:pt x="161" y="32"/>
                  </a:lnTo>
                  <a:lnTo>
                    <a:pt x="157" y="36"/>
                  </a:lnTo>
                  <a:lnTo>
                    <a:pt x="157" y="43"/>
                  </a:lnTo>
                  <a:lnTo>
                    <a:pt x="157" y="58"/>
                  </a:lnTo>
                  <a:lnTo>
                    <a:pt x="157" y="58"/>
                  </a:lnTo>
                  <a:lnTo>
                    <a:pt x="157" y="64"/>
                  </a:lnTo>
                  <a:lnTo>
                    <a:pt x="159" y="68"/>
                  </a:lnTo>
                  <a:lnTo>
                    <a:pt x="163" y="70"/>
                  </a:lnTo>
                  <a:lnTo>
                    <a:pt x="170" y="73"/>
                  </a:lnTo>
                  <a:lnTo>
                    <a:pt x="170" y="176"/>
                  </a:lnTo>
                  <a:lnTo>
                    <a:pt x="170" y="176"/>
                  </a:lnTo>
                  <a:lnTo>
                    <a:pt x="157" y="167"/>
                  </a:lnTo>
                  <a:lnTo>
                    <a:pt x="148" y="154"/>
                  </a:lnTo>
                  <a:lnTo>
                    <a:pt x="140" y="137"/>
                  </a:lnTo>
                  <a:lnTo>
                    <a:pt x="133" y="118"/>
                  </a:lnTo>
                  <a:lnTo>
                    <a:pt x="127" y="94"/>
                  </a:lnTo>
                  <a:lnTo>
                    <a:pt x="122" y="66"/>
                  </a:lnTo>
                  <a:lnTo>
                    <a:pt x="120" y="34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52" y="6"/>
                  </a:lnTo>
                  <a:lnTo>
                    <a:pt x="39" y="10"/>
                  </a:lnTo>
                  <a:lnTo>
                    <a:pt x="28" y="15"/>
                  </a:lnTo>
                  <a:lnTo>
                    <a:pt x="19" y="23"/>
                  </a:lnTo>
                  <a:lnTo>
                    <a:pt x="11" y="32"/>
                  </a:lnTo>
                  <a:lnTo>
                    <a:pt x="4" y="43"/>
                  </a:lnTo>
                  <a:lnTo>
                    <a:pt x="2" y="55"/>
                  </a:lnTo>
                  <a:lnTo>
                    <a:pt x="0" y="68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2" y="92"/>
                  </a:lnTo>
                  <a:lnTo>
                    <a:pt x="4" y="101"/>
                  </a:lnTo>
                  <a:lnTo>
                    <a:pt x="17" y="118"/>
                  </a:lnTo>
                  <a:lnTo>
                    <a:pt x="36" y="137"/>
                  </a:lnTo>
                  <a:lnTo>
                    <a:pt x="60" y="154"/>
                  </a:lnTo>
                  <a:lnTo>
                    <a:pt x="90" y="172"/>
                  </a:lnTo>
                  <a:lnTo>
                    <a:pt x="122" y="187"/>
                  </a:lnTo>
                  <a:lnTo>
                    <a:pt x="138" y="191"/>
                  </a:lnTo>
                  <a:lnTo>
                    <a:pt x="155" y="195"/>
                  </a:lnTo>
                  <a:lnTo>
                    <a:pt x="172" y="197"/>
                  </a:lnTo>
                  <a:lnTo>
                    <a:pt x="189" y="199"/>
                  </a:lnTo>
                  <a:lnTo>
                    <a:pt x="189" y="199"/>
                  </a:lnTo>
                  <a:lnTo>
                    <a:pt x="206" y="197"/>
                  </a:lnTo>
                  <a:lnTo>
                    <a:pt x="224" y="195"/>
                  </a:lnTo>
                  <a:lnTo>
                    <a:pt x="241" y="191"/>
                  </a:lnTo>
                  <a:lnTo>
                    <a:pt x="258" y="187"/>
                  </a:lnTo>
                  <a:lnTo>
                    <a:pt x="290" y="172"/>
                  </a:lnTo>
                  <a:lnTo>
                    <a:pt x="318" y="154"/>
                  </a:lnTo>
                  <a:lnTo>
                    <a:pt x="342" y="137"/>
                  </a:lnTo>
                  <a:lnTo>
                    <a:pt x="359" y="118"/>
                  </a:lnTo>
                  <a:lnTo>
                    <a:pt x="372" y="101"/>
                  </a:lnTo>
                  <a:lnTo>
                    <a:pt x="374" y="92"/>
                  </a:lnTo>
                  <a:lnTo>
                    <a:pt x="376" y="86"/>
                  </a:lnTo>
                  <a:lnTo>
                    <a:pt x="376" y="68"/>
                  </a:lnTo>
                  <a:lnTo>
                    <a:pt x="376" y="68"/>
                  </a:lnTo>
                  <a:lnTo>
                    <a:pt x="374" y="55"/>
                  </a:lnTo>
                  <a:lnTo>
                    <a:pt x="372" y="43"/>
                  </a:lnTo>
                  <a:lnTo>
                    <a:pt x="365" y="32"/>
                  </a:lnTo>
                  <a:lnTo>
                    <a:pt x="357" y="23"/>
                  </a:lnTo>
                  <a:lnTo>
                    <a:pt x="348" y="15"/>
                  </a:lnTo>
                  <a:lnTo>
                    <a:pt x="337" y="10"/>
                  </a:lnTo>
                  <a:lnTo>
                    <a:pt x="325" y="6"/>
                  </a:lnTo>
                  <a:lnTo>
                    <a:pt x="312" y="4"/>
                  </a:lnTo>
                  <a:lnTo>
                    <a:pt x="312" y="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6"/>
            <p:cNvSpPr>
              <a:spLocks noEditPoints="1"/>
            </p:cNvSpPr>
            <p:nvPr/>
          </p:nvSpPr>
          <p:spPr bwMode="auto">
            <a:xfrm>
              <a:off x="861559" y="5362576"/>
              <a:ext cx="358775" cy="433388"/>
            </a:xfrm>
            <a:custGeom>
              <a:avLst/>
              <a:gdLst>
                <a:gd name="T0" fmla="*/ 112 w 226"/>
                <a:gd name="T1" fmla="*/ 273 h 273"/>
                <a:gd name="T2" fmla="*/ 151 w 226"/>
                <a:gd name="T3" fmla="*/ 262 h 273"/>
                <a:gd name="T4" fmla="*/ 187 w 226"/>
                <a:gd name="T5" fmla="*/ 234 h 273"/>
                <a:gd name="T6" fmla="*/ 215 w 226"/>
                <a:gd name="T7" fmla="*/ 191 h 273"/>
                <a:gd name="T8" fmla="*/ 224 w 226"/>
                <a:gd name="T9" fmla="*/ 165 h 273"/>
                <a:gd name="T10" fmla="*/ 226 w 226"/>
                <a:gd name="T11" fmla="*/ 135 h 273"/>
                <a:gd name="T12" fmla="*/ 224 w 226"/>
                <a:gd name="T13" fmla="*/ 109 h 273"/>
                <a:gd name="T14" fmla="*/ 207 w 226"/>
                <a:gd name="T15" fmla="*/ 60 h 273"/>
                <a:gd name="T16" fmla="*/ 176 w 226"/>
                <a:gd name="T17" fmla="*/ 23 h 273"/>
                <a:gd name="T18" fmla="*/ 146 w 226"/>
                <a:gd name="T19" fmla="*/ 6 h 273"/>
                <a:gd name="T20" fmla="*/ 125 w 226"/>
                <a:gd name="T21" fmla="*/ 0 h 273"/>
                <a:gd name="T22" fmla="*/ 112 w 226"/>
                <a:gd name="T23" fmla="*/ 0 h 273"/>
                <a:gd name="T24" fmla="*/ 90 w 226"/>
                <a:gd name="T25" fmla="*/ 2 h 273"/>
                <a:gd name="T26" fmla="*/ 69 w 226"/>
                <a:gd name="T27" fmla="*/ 11 h 273"/>
                <a:gd name="T28" fmla="*/ 32 w 226"/>
                <a:gd name="T29" fmla="*/ 41 h 273"/>
                <a:gd name="T30" fmla="*/ 9 w 226"/>
                <a:gd name="T31" fmla="*/ 84 h 273"/>
                <a:gd name="T32" fmla="*/ 0 w 226"/>
                <a:gd name="T33" fmla="*/ 135 h 273"/>
                <a:gd name="T34" fmla="*/ 0 w 226"/>
                <a:gd name="T35" fmla="*/ 150 h 273"/>
                <a:gd name="T36" fmla="*/ 7 w 226"/>
                <a:gd name="T37" fmla="*/ 178 h 273"/>
                <a:gd name="T38" fmla="*/ 24 w 226"/>
                <a:gd name="T39" fmla="*/ 215 h 273"/>
                <a:gd name="T40" fmla="*/ 58 w 226"/>
                <a:gd name="T41" fmla="*/ 249 h 273"/>
                <a:gd name="T42" fmla="*/ 95 w 226"/>
                <a:gd name="T43" fmla="*/ 271 h 273"/>
                <a:gd name="T44" fmla="*/ 112 w 226"/>
                <a:gd name="T45" fmla="*/ 273 h 273"/>
                <a:gd name="T46" fmla="*/ 28 w 226"/>
                <a:gd name="T47" fmla="*/ 105 h 273"/>
                <a:gd name="T48" fmla="*/ 37 w 226"/>
                <a:gd name="T49" fmla="*/ 92 h 273"/>
                <a:gd name="T50" fmla="*/ 47 w 226"/>
                <a:gd name="T51" fmla="*/ 79 h 273"/>
                <a:gd name="T52" fmla="*/ 56 w 226"/>
                <a:gd name="T53" fmla="*/ 77 h 273"/>
                <a:gd name="T54" fmla="*/ 65 w 226"/>
                <a:gd name="T55" fmla="*/ 84 h 273"/>
                <a:gd name="T56" fmla="*/ 71 w 226"/>
                <a:gd name="T57" fmla="*/ 92 h 273"/>
                <a:gd name="T58" fmla="*/ 93 w 226"/>
                <a:gd name="T59" fmla="*/ 107 h 273"/>
                <a:gd name="T60" fmla="*/ 125 w 226"/>
                <a:gd name="T61" fmla="*/ 118 h 273"/>
                <a:gd name="T62" fmla="*/ 202 w 226"/>
                <a:gd name="T63" fmla="*/ 129 h 273"/>
                <a:gd name="T64" fmla="*/ 202 w 226"/>
                <a:gd name="T65" fmla="*/ 135 h 273"/>
                <a:gd name="T66" fmla="*/ 200 w 226"/>
                <a:gd name="T67" fmla="*/ 159 h 273"/>
                <a:gd name="T68" fmla="*/ 183 w 226"/>
                <a:gd name="T69" fmla="*/ 198 h 273"/>
                <a:gd name="T70" fmla="*/ 157 w 226"/>
                <a:gd name="T71" fmla="*/ 228 h 273"/>
                <a:gd name="T72" fmla="*/ 127 w 226"/>
                <a:gd name="T73" fmla="*/ 245 h 273"/>
                <a:gd name="T74" fmla="*/ 112 w 226"/>
                <a:gd name="T75" fmla="*/ 247 h 273"/>
                <a:gd name="T76" fmla="*/ 84 w 226"/>
                <a:gd name="T77" fmla="*/ 238 h 273"/>
                <a:gd name="T78" fmla="*/ 56 w 226"/>
                <a:gd name="T79" fmla="*/ 215 h 273"/>
                <a:gd name="T80" fmla="*/ 32 w 226"/>
                <a:gd name="T81" fmla="*/ 178 h 273"/>
                <a:gd name="T82" fmla="*/ 24 w 226"/>
                <a:gd name="T83" fmla="*/ 135 h 273"/>
                <a:gd name="T84" fmla="*/ 26 w 226"/>
                <a:gd name="T85" fmla="*/ 120 h 273"/>
                <a:gd name="T86" fmla="*/ 28 w 226"/>
                <a:gd name="T87" fmla="*/ 105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6" h="273">
                  <a:moveTo>
                    <a:pt x="112" y="273"/>
                  </a:moveTo>
                  <a:lnTo>
                    <a:pt x="112" y="273"/>
                  </a:lnTo>
                  <a:lnTo>
                    <a:pt x="131" y="271"/>
                  </a:lnTo>
                  <a:lnTo>
                    <a:pt x="151" y="262"/>
                  </a:lnTo>
                  <a:lnTo>
                    <a:pt x="168" y="249"/>
                  </a:lnTo>
                  <a:lnTo>
                    <a:pt x="187" y="234"/>
                  </a:lnTo>
                  <a:lnTo>
                    <a:pt x="202" y="215"/>
                  </a:lnTo>
                  <a:lnTo>
                    <a:pt x="215" y="191"/>
                  </a:lnTo>
                  <a:lnTo>
                    <a:pt x="219" y="178"/>
                  </a:lnTo>
                  <a:lnTo>
                    <a:pt x="224" y="165"/>
                  </a:lnTo>
                  <a:lnTo>
                    <a:pt x="226" y="150"/>
                  </a:lnTo>
                  <a:lnTo>
                    <a:pt x="226" y="135"/>
                  </a:lnTo>
                  <a:lnTo>
                    <a:pt x="226" y="135"/>
                  </a:lnTo>
                  <a:lnTo>
                    <a:pt x="224" y="109"/>
                  </a:lnTo>
                  <a:lnTo>
                    <a:pt x="217" y="84"/>
                  </a:lnTo>
                  <a:lnTo>
                    <a:pt x="207" y="60"/>
                  </a:lnTo>
                  <a:lnTo>
                    <a:pt x="194" y="41"/>
                  </a:lnTo>
                  <a:lnTo>
                    <a:pt x="176" y="23"/>
                  </a:lnTo>
                  <a:lnTo>
                    <a:pt x="157" y="11"/>
                  </a:lnTo>
                  <a:lnTo>
                    <a:pt x="146" y="6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01" y="0"/>
                  </a:lnTo>
                  <a:lnTo>
                    <a:pt x="90" y="2"/>
                  </a:lnTo>
                  <a:lnTo>
                    <a:pt x="80" y="6"/>
                  </a:lnTo>
                  <a:lnTo>
                    <a:pt x="69" y="11"/>
                  </a:lnTo>
                  <a:lnTo>
                    <a:pt x="50" y="23"/>
                  </a:lnTo>
                  <a:lnTo>
                    <a:pt x="32" y="41"/>
                  </a:lnTo>
                  <a:lnTo>
                    <a:pt x="20" y="60"/>
                  </a:lnTo>
                  <a:lnTo>
                    <a:pt x="9" y="84"/>
                  </a:lnTo>
                  <a:lnTo>
                    <a:pt x="2" y="109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0" y="150"/>
                  </a:lnTo>
                  <a:lnTo>
                    <a:pt x="2" y="165"/>
                  </a:lnTo>
                  <a:lnTo>
                    <a:pt x="7" y="178"/>
                  </a:lnTo>
                  <a:lnTo>
                    <a:pt x="11" y="191"/>
                  </a:lnTo>
                  <a:lnTo>
                    <a:pt x="24" y="215"/>
                  </a:lnTo>
                  <a:lnTo>
                    <a:pt x="39" y="234"/>
                  </a:lnTo>
                  <a:lnTo>
                    <a:pt x="58" y="249"/>
                  </a:lnTo>
                  <a:lnTo>
                    <a:pt x="75" y="262"/>
                  </a:lnTo>
                  <a:lnTo>
                    <a:pt x="95" y="271"/>
                  </a:lnTo>
                  <a:lnTo>
                    <a:pt x="112" y="273"/>
                  </a:lnTo>
                  <a:lnTo>
                    <a:pt x="112" y="273"/>
                  </a:lnTo>
                  <a:close/>
                  <a:moveTo>
                    <a:pt x="28" y="105"/>
                  </a:moveTo>
                  <a:lnTo>
                    <a:pt x="28" y="105"/>
                  </a:lnTo>
                  <a:lnTo>
                    <a:pt x="37" y="92"/>
                  </a:lnTo>
                  <a:lnTo>
                    <a:pt x="37" y="92"/>
                  </a:lnTo>
                  <a:lnTo>
                    <a:pt x="43" y="84"/>
                  </a:lnTo>
                  <a:lnTo>
                    <a:pt x="47" y="79"/>
                  </a:lnTo>
                  <a:lnTo>
                    <a:pt x="52" y="77"/>
                  </a:lnTo>
                  <a:lnTo>
                    <a:pt x="56" y="77"/>
                  </a:lnTo>
                  <a:lnTo>
                    <a:pt x="60" y="79"/>
                  </a:lnTo>
                  <a:lnTo>
                    <a:pt x="65" y="84"/>
                  </a:lnTo>
                  <a:lnTo>
                    <a:pt x="71" y="92"/>
                  </a:lnTo>
                  <a:lnTo>
                    <a:pt x="71" y="92"/>
                  </a:lnTo>
                  <a:lnTo>
                    <a:pt x="82" y="101"/>
                  </a:lnTo>
                  <a:lnTo>
                    <a:pt x="93" y="107"/>
                  </a:lnTo>
                  <a:lnTo>
                    <a:pt x="108" y="114"/>
                  </a:lnTo>
                  <a:lnTo>
                    <a:pt x="125" y="118"/>
                  </a:lnTo>
                  <a:lnTo>
                    <a:pt x="164" y="127"/>
                  </a:lnTo>
                  <a:lnTo>
                    <a:pt x="202" y="129"/>
                  </a:lnTo>
                  <a:lnTo>
                    <a:pt x="202" y="129"/>
                  </a:lnTo>
                  <a:lnTo>
                    <a:pt x="202" y="135"/>
                  </a:lnTo>
                  <a:lnTo>
                    <a:pt x="202" y="135"/>
                  </a:lnTo>
                  <a:lnTo>
                    <a:pt x="200" y="159"/>
                  </a:lnTo>
                  <a:lnTo>
                    <a:pt x="194" y="178"/>
                  </a:lnTo>
                  <a:lnTo>
                    <a:pt x="183" y="198"/>
                  </a:lnTo>
                  <a:lnTo>
                    <a:pt x="170" y="215"/>
                  </a:lnTo>
                  <a:lnTo>
                    <a:pt x="157" y="228"/>
                  </a:lnTo>
                  <a:lnTo>
                    <a:pt x="142" y="238"/>
                  </a:lnTo>
                  <a:lnTo>
                    <a:pt x="127" y="245"/>
                  </a:lnTo>
                  <a:lnTo>
                    <a:pt x="112" y="247"/>
                  </a:lnTo>
                  <a:lnTo>
                    <a:pt x="112" y="247"/>
                  </a:lnTo>
                  <a:lnTo>
                    <a:pt x="99" y="245"/>
                  </a:lnTo>
                  <a:lnTo>
                    <a:pt x="84" y="238"/>
                  </a:lnTo>
                  <a:lnTo>
                    <a:pt x="69" y="228"/>
                  </a:lnTo>
                  <a:lnTo>
                    <a:pt x="56" y="215"/>
                  </a:lnTo>
                  <a:lnTo>
                    <a:pt x="43" y="198"/>
                  </a:lnTo>
                  <a:lnTo>
                    <a:pt x="32" y="178"/>
                  </a:lnTo>
                  <a:lnTo>
                    <a:pt x="26" y="159"/>
                  </a:lnTo>
                  <a:lnTo>
                    <a:pt x="24" y="135"/>
                  </a:lnTo>
                  <a:lnTo>
                    <a:pt x="24" y="135"/>
                  </a:lnTo>
                  <a:lnTo>
                    <a:pt x="26" y="120"/>
                  </a:lnTo>
                  <a:lnTo>
                    <a:pt x="28" y="105"/>
                  </a:lnTo>
                  <a:lnTo>
                    <a:pt x="28" y="10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7"/>
            <p:cNvSpPr>
              <a:spLocks noEditPoints="1"/>
            </p:cNvSpPr>
            <p:nvPr/>
          </p:nvSpPr>
          <p:spPr bwMode="auto">
            <a:xfrm>
              <a:off x="424996" y="5133976"/>
              <a:ext cx="1498600" cy="1501775"/>
            </a:xfrm>
            <a:custGeom>
              <a:avLst/>
              <a:gdLst>
                <a:gd name="T0" fmla="*/ 740 w 944"/>
                <a:gd name="T1" fmla="*/ 593 h 946"/>
                <a:gd name="T2" fmla="*/ 735 w 944"/>
                <a:gd name="T3" fmla="*/ 557 h 946"/>
                <a:gd name="T4" fmla="*/ 761 w 944"/>
                <a:gd name="T5" fmla="*/ 488 h 946"/>
                <a:gd name="T6" fmla="*/ 774 w 944"/>
                <a:gd name="T7" fmla="*/ 413 h 946"/>
                <a:gd name="T8" fmla="*/ 774 w 944"/>
                <a:gd name="T9" fmla="*/ 348 h 946"/>
                <a:gd name="T10" fmla="*/ 744 w 944"/>
                <a:gd name="T11" fmla="*/ 236 h 946"/>
                <a:gd name="T12" fmla="*/ 686 w 944"/>
                <a:gd name="T13" fmla="*/ 142 h 946"/>
                <a:gd name="T14" fmla="*/ 604 w 944"/>
                <a:gd name="T15" fmla="*/ 66 h 946"/>
                <a:gd name="T16" fmla="*/ 503 w 944"/>
                <a:gd name="T17" fmla="*/ 17 h 946"/>
                <a:gd name="T18" fmla="*/ 387 w 944"/>
                <a:gd name="T19" fmla="*/ 0 h 946"/>
                <a:gd name="T20" fmla="*/ 310 w 944"/>
                <a:gd name="T21" fmla="*/ 8 h 946"/>
                <a:gd name="T22" fmla="*/ 204 w 944"/>
                <a:gd name="T23" fmla="*/ 47 h 946"/>
                <a:gd name="T24" fmla="*/ 114 w 944"/>
                <a:gd name="T25" fmla="*/ 114 h 946"/>
                <a:gd name="T26" fmla="*/ 47 w 944"/>
                <a:gd name="T27" fmla="*/ 204 h 946"/>
                <a:gd name="T28" fmla="*/ 9 w 944"/>
                <a:gd name="T29" fmla="*/ 309 h 946"/>
                <a:gd name="T30" fmla="*/ 0 w 944"/>
                <a:gd name="T31" fmla="*/ 387 h 946"/>
                <a:gd name="T32" fmla="*/ 19 w 944"/>
                <a:gd name="T33" fmla="*/ 503 h 946"/>
                <a:gd name="T34" fmla="*/ 67 w 944"/>
                <a:gd name="T35" fmla="*/ 604 h 946"/>
                <a:gd name="T36" fmla="*/ 142 w 944"/>
                <a:gd name="T37" fmla="*/ 686 h 946"/>
                <a:gd name="T38" fmla="*/ 236 w 944"/>
                <a:gd name="T39" fmla="*/ 744 h 946"/>
                <a:gd name="T40" fmla="*/ 348 w 944"/>
                <a:gd name="T41" fmla="*/ 774 h 946"/>
                <a:gd name="T42" fmla="*/ 413 w 944"/>
                <a:gd name="T43" fmla="*/ 774 h 946"/>
                <a:gd name="T44" fmla="*/ 488 w 944"/>
                <a:gd name="T45" fmla="*/ 761 h 946"/>
                <a:gd name="T46" fmla="*/ 557 w 944"/>
                <a:gd name="T47" fmla="*/ 737 h 946"/>
                <a:gd name="T48" fmla="*/ 591 w 944"/>
                <a:gd name="T49" fmla="*/ 741 h 946"/>
                <a:gd name="T50" fmla="*/ 780 w 944"/>
                <a:gd name="T51" fmla="*/ 928 h 946"/>
                <a:gd name="T52" fmla="*/ 838 w 944"/>
                <a:gd name="T53" fmla="*/ 946 h 946"/>
                <a:gd name="T54" fmla="*/ 896 w 944"/>
                <a:gd name="T55" fmla="*/ 928 h 946"/>
                <a:gd name="T56" fmla="*/ 927 w 944"/>
                <a:gd name="T57" fmla="*/ 898 h 946"/>
                <a:gd name="T58" fmla="*/ 944 w 944"/>
                <a:gd name="T59" fmla="*/ 840 h 946"/>
                <a:gd name="T60" fmla="*/ 927 w 944"/>
                <a:gd name="T61" fmla="*/ 782 h 946"/>
                <a:gd name="T62" fmla="*/ 95 w 944"/>
                <a:gd name="T63" fmla="*/ 385 h 946"/>
                <a:gd name="T64" fmla="*/ 101 w 944"/>
                <a:gd name="T65" fmla="*/ 324 h 946"/>
                <a:gd name="T66" fmla="*/ 131 w 944"/>
                <a:gd name="T67" fmla="*/ 245 h 946"/>
                <a:gd name="T68" fmla="*/ 181 w 944"/>
                <a:gd name="T69" fmla="*/ 176 h 946"/>
                <a:gd name="T70" fmla="*/ 249 w 944"/>
                <a:gd name="T71" fmla="*/ 127 h 946"/>
                <a:gd name="T72" fmla="*/ 329 w 944"/>
                <a:gd name="T73" fmla="*/ 97 h 946"/>
                <a:gd name="T74" fmla="*/ 387 w 944"/>
                <a:gd name="T75" fmla="*/ 90 h 946"/>
                <a:gd name="T76" fmla="*/ 475 w 944"/>
                <a:gd name="T77" fmla="*/ 103 h 946"/>
                <a:gd name="T78" fmla="*/ 553 w 944"/>
                <a:gd name="T79" fmla="*/ 142 h 946"/>
                <a:gd name="T80" fmla="*/ 615 w 944"/>
                <a:gd name="T81" fmla="*/ 198 h 946"/>
                <a:gd name="T82" fmla="*/ 658 w 944"/>
                <a:gd name="T83" fmla="*/ 271 h 946"/>
                <a:gd name="T84" fmla="*/ 679 w 944"/>
                <a:gd name="T85" fmla="*/ 355 h 946"/>
                <a:gd name="T86" fmla="*/ 679 w 944"/>
                <a:gd name="T87" fmla="*/ 415 h 946"/>
                <a:gd name="T88" fmla="*/ 658 w 944"/>
                <a:gd name="T89" fmla="*/ 499 h 946"/>
                <a:gd name="T90" fmla="*/ 615 w 944"/>
                <a:gd name="T91" fmla="*/ 569 h 946"/>
                <a:gd name="T92" fmla="*/ 553 w 944"/>
                <a:gd name="T93" fmla="*/ 628 h 946"/>
                <a:gd name="T94" fmla="*/ 475 w 944"/>
                <a:gd name="T95" fmla="*/ 664 h 946"/>
                <a:gd name="T96" fmla="*/ 387 w 944"/>
                <a:gd name="T97" fmla="*/ 677 h 946"/>
                <a:gd name="T98" fmla="*/ 329 w 944"/>
                <a:gd name="T99" fmla="*/ 671 h 946"/>
                <a:gd name="T100" fmla="*/ 249 w 944"/>
                <a:gd name="T101" fmla="*/ 643 h 946"/>
                <a:gd name="T102" fmla="*/ 181 w 944"/>
                <a:gd name="T103" fmla="*/ 591 h 946"/>
                <a:gd name="T104" fmla="*/ 131 w 944"/>
                <a:gd name="T105" fmla="*/ 524 h 946"/>
                <a:gd name="T106" fmla="*/ 101 w 944"/>
                <a:gd name="T107" fmla="*/ 443 h 946"/>
                <a:gd name="T108" fmla="*/ 95 w 944"/>
                <a:gd name="T109" fmla="*/ 385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44" h="946">
                  <a:moveTo>
                    <a:pt x="914" y="765"/>
                  </a:moveTo>
                  <a:lnTo>
                    <a:pt x="740" y="593"/>
                  </a:lnTo>
                  <a:lnTo>
                    <a:pt x="740" y="593"/>
                  </a:lnTo>
                  <a:lnTo>
                    <a:pt x="725" y="580"/>
                  </a:lnTo>
                  <a:lnTo>
                    <a:pt x="725" y="580"/>
                  </a:lnTo>
                  <a:lnTo>
                    <a:pt x="735" y="557"/>
                  </a:lnTo>
                  <a:lnTo>
                    <a:pt x="746" y="535"/>
                  </a:lnTo>
                  <a:lnTo>
                    <a:pt x="755" y="511"/>
                  </a:lnTo>
                  <a:lnTo>
                    <a:pt x="761" y="488"/>
                  </a:lnTo>
                  <a:lnTo>
                    <a:pt x="768" y="464"/>
                  </a:lnTo>
                  <a:lnTo>
                    <a:pt x="772" y="438"/>
                  </a:lnTo>
                  <a:lnTo>
                    <a:pt x="774" y="413"/>
                  </a:lnTo>
                  <a:lnTo>
                    <a:pt x="776" y="387"/>
                  </a:lnTo>
                  <a:lnTo>
                    <a:pt x="776" y="387"/>
                  </a:lnTo>
                  <a:lnTo>
                    <a:pt x="774" y="348"/>
                  </a:lnTo>
                  <a:lnTo>
                    <a:pt x="768" y="309"/>
                  </a:lnTo>
                  <a:lnTo>
                    <a:pt x="757" y="273"/>
                  </a:lnTo>
                  <a:lnTo>
                    <a:pt x="744" y="236"/>
                  </a:lnTo>
                  <a:lnTo>
                    <a:pt x="729" y="204"/>
                  </a:lnTo>
                  <a:lnTo>
                    <a:pt x="709" y="172"/>
                  </a:lnTo>
                  <a:lnTo>
                    <a:pt x="686" y="142"/>
                  </a:lnTo>
                  <a:lnTo>
                    <a:pt x="662" y="114"/>
                  </a:lnTo>
                  <a:lnTo>
                    <a:pt x="634" y="88"/>
                  </a:lnTo>
                  <a:lnTo>
                    <a:pt x="604" y="66"/>
                  </a:lnTo>
                  <a:lnTo>
                    <a:pt x="572" y="47"/>
                  </a:lnTo>
                  <a:lnTo>
                    <a:pt x="540" y="32"/>
                  </a:lnTo>
                  <a:lnTo>
                    <a:pt x="503" y="17"/>
                  </a:lnTo>
                  <a:lnTo>
                    <a:pt x="467" y="8"/>
                  </a:lnTo>
                  <a:lnTo>
                    <a:pt x="428" y="2"/>
                  </a:lnTo>
                  <a:lnTo>
                    <a:pt x="387" y="0"/>
                  </a:lnTo>
                  <a:lnTo>
                    <a:pt x="387" y="0"/>
                  </a:lnTo>
                  <a:lnTo>
                    <a:pt x="348" y="2"/>
                  </a:lnTo>
                  <a:lnTo>
                    <a:pt x="310" y="8"/>
                  </a:lnTo>
                  <a:lnTo>
                    <a:pt x="273" y="17"/>
                  </a:lnTo>
                  <a:lnTo>
                    <a:pt x="236" y="32"/>
                  </a:lnTo>
                  <a:lnTo>
                    <a:pt x="204" y="47"/>
                  </a:lnTo>
                  <a:lnTo>
                    <a:pt x="172" y="66"/>
                  </a:lnTo>
                  <a:lnTo>
                    <a:pt x="142" y="88"/>
                  </a:lnTo>
                  <a:lnTo>
                    <a:pt x="114" y="114"/>
                  </a:lnTo>
                  <a:lnTo>
                    <a:pt x="90" y="142"/>
                  </a:lnTo>
                  <a:lnTo>
                    <a:pt x="67" y="172"/>
                  </a:lnTo>
                  <a:lnTo>
                    <a:pt x="47" y="204"/>
                  </a:lnTo>
                  <a:lnTo>
                    <a:pt x="32" y="236"/>
                  </a:lnTo>
                  <a:lnTo>
                    <a:pt x="19" y="273"/>
                  </a:lnTo>
                  <a:lnTo>
                    <a:pt x="9" y="309"/>
                  </a:lnTo>
                  <a:lnTo>
                    <a:pt x="2" y="348"/>
                  </a:lnTo>
                  <a:lnTo>
                    <a:pt x="0" y="387"/>
                  </a:lnTo>
                  <a:lnTo>
                    <a:pt x="0" y="387"/>
                  </a:lnTo>
                  <a:lnTo>
                    <a:pt x="2" y="428"/>
                  </a:lnTo>
                  <a:lnTo>
                    <a:pt x="9" y="466"/>
                  </a:lnTo>
                  <a:lnTo>
                    <a:pt x="19" y="503"/>
                  </a:lnTo>
                  <a:lnTo>
                    <a:pt x="32" y="539"/>
                  </a:lnTo>
                  <a:lnTo>
                    <a:pt x="47" y="572"/>
                  </a:lnTo>
                  <a:lnTo>
                    <a:pt x="67" y="604"/>
                  </a:lnTo>
                  <a:lnTo>
                    <a:pt x="90" y="634"/>
                  </a:lnTo>
                  <a:lnTo>
                    <a:pt x="114" y="662"/>
                  </a:lnTo>
                  <a:lnTo>
                    <a:pt x="142" y="686"/>
                  </a:lnTo>
                  <a:lnTo>
                    <a:pt x="172" y="709"/>
                  </a:lnTo>
                  <a:lnTo>
                    <a:pt x="204" y="729"/>
                  </a:lnTo>
                  <a:lnTo>
                    <a:pt x="236" y="744"/>
                  </a:lnTo>
                  <a:lnTo>
                    <a:pt x="273" y="756"/>
                  </a:lnTo>
                  <a:lnTo>
                    <a:pt x="310" y="767"/>
                  </a:lnTo>
                  <a:lnTo>
                    <a:pt x="348" y="774"/>
                  </a:lnTo>
                  <a:lnTo>
                    <a:pt x="387" y="774"/>
                  </a:lnTo>
                  <a:lnTo>
                    <a:pt x="387" y="774"/>
                  </a:lnTo>
                  <a:lnTo>
                    <a:pt x="413" y="774"/>
                  </a:lnTo>
                  <a:lnTo>
                    <a:pt x="439" y="772"/>
                  </a:lnTo>
                  <a:lnTo>
                    <a:pt x="464" y="767"/>
                  </a:lnTo>
                  <a:lnTo>
                    <a:pt x="488" y="761"/>
                  </a:lnTo>
                  <a:lnTo>
                    <a:pt x="512" y="754"/>
                  </a:lnTo>
                  <a:lnTo>
                    <a:pt x="533" y="746"/>
                  </a:lnTo>
                  <a:lnTo>
                    <a:pt x="557" y="737"/>
                  </a:lnTo>
                  <a:lnTo>
                    <a:pt x="578" y="724"/>
                  </a:lnTo>
                  <a:lnTo>
                    <a:pt x="578" y="724"/>
                  </a:lnTo>
                  <a:lnTo>
                    <a:pt x="591" y="741"/>
                  </a:lnTo>
                  <a:lnTo>
                    <a:pt x="763" y="913"/>
                  </a:lnTo>
                  <a:lnTo>
                    <a:pt x="763" y="913"/>
                  </a:lnTo>
                  <a:lnTo>
                    <a:pt x="780" y="928"/>
                  </a:lnTo>
                  <a:lnTo>
                    <a:pt x="798" y="937"/>
                  </a:lnTo>
                  <a:lnTo>
                    <a:pt x="819" y="944"/>
                  </a:lnTo>
                  <a:lnTo>
                    <a:pt x="838" y="946"/>
                  </a:lnTo>
                  <a:lnTo>
                    <a:pt x="858" y="944"/>
                  </a:lnTo>
                  <a:lnTo>
                    <a:pt x="877" y="937"/>
                  </a:lnTo>
                  <a:lnTo>
                    <a:pt x="896" y="928"/>
                  </a:lnTo>
                  <a:lnTo>
                    <a:pt x="914" y="913"/>
                  </a:lnTo>
                  <a:lnTo>
                    <a:pt x="914" y="913"/>
                  </a:lnTo>
                  <a:lnTo>
                    <a:pt x="927" y="898"/>
                  </a:lnTo>
                  <a:lnTo>
                    <a:pt x="935" y="879"/>
                  </a:lnTo>
                  <a:lnTo>
                    <a:pt x="942" y="860"/>
                  </a:lnTo>
                  <a:lnTo>
                    <a:pt x="944" y="840"/>
                  </a:lnTo>
                  <a:lnTo>
                    <a:pt x="942" y="819"/>
                  </a:lnTo>
                  <a:lnTo>
                    <a:pt x="935" y="799"/>
                  </a:lnTo>
                  <a:lnTo>
                    <a:pt x="927" y="782"/>
                  </a:lnTo>
                  <a:lnTo>
                    <a:pt x="914" y="765"/>
                  </a:lnTo>
                  <a:lnTo>
                    <a:pt x="914" y="765"/>
                  </a:lnTo>
                  <a:close/>
                  <a:moveTo>
                    <a:pt x="95" y="385"/>
                  </a:moveTo>
                  <a:lnTo>
                    <a:pt x="95" y="385"/>
                  </a:lnTo>
                  <a:lnTo>
                    <a:pt x="97" y="355"/>
                  </a:lnTo>
                  <a:lnTo>
                    <a:pt x="101" y="324"/>
                  </a:lnTo>
                  <a:lnTo>
                    <a:pt x="107" y="296"/>
                  </a:lnTo>
                  <a:lnTo>
                    <a:pt x="118" y="271"/>
                  </a:lnTo>
                  <a:lnTo>
                    <a:pt x="131" y="245"/>
                  </a:lnTo>
                  <a:lnTo>
                    <a:pt x="144" y="219"/>
                  </a:lnTo>
                  <a:lnTo>
                    <a:pt x="161" y="198"/>
                  </a:lnTo>
                  <a:lnTo>
                    <a:pt x="181" y="176"/>
                  </a:lnTo>
                  <a:lnTo>
                    <a:pt x="202" y="157"/>
                  </a:lnTo>
                  <a:lnTo>
                    <a:pt x="224" y="142"/>
                  </a:lnTo>
                  <a:lnTo>
                    <a:pt x="249" y="127"/>
                  </a:lnTo>
                  <a:lnTo>
                    <a:pt x="273" y="114"/>
                  </a:lnTo>
                  <a:lnTo>
                    <a:pt x="301" y="103"/>
                  </a:lnTo>
                  <a:lnTo>
                    <a:pt x="329" y="97"/>
                  </a:lnTo>
                  <a:lnTo>
                    <a:pt x="359" y="92"/>
                  </a:lnTo>
                  <a:lnTo>
                    <a:pt x="387" y="90"/>
                  </a:lnTo>
                  <a:lnTo>
                    <a:pt x="387" y="90"/>
                  </a:lnTo>
                  <a:lnTo>
                    <a:pt x="417" y="92"/>
                  </a:lnTo>
                  <a:lnTo>
                    <a:pt x="447" y="97"/>
                  </a:lnTo>
                  <a:lnTo>
                    <a:pt x="475" y="103"/>
                  </a:lnTo>
                  <a:lnTo>
                    <a:pt x="503" y="114"/>
                  </a:lnTo>
                  <a:lnTo>
                    <a:pt x="527" y="127"/>
                  </a:lnTo>
                  <a:lnTo>
                    <a:pt x="553" y="142"/>
                  </a:lnTo>
                  <a:lnTo>
                    <a:pt x="574" y="157"/>
                  </a:lnTo>
                  <a:lnTo>
                    <a:pt x="596" y="176"/>
                  </a:lnTo>
                  <a:lnTo>
                    <a:pt x="615" y="198"/>
                  </a:lnTo>
                  <a:lnTo>
                    <a:pt x="632" y="219"/>
                  </a:lnTo>
                  <a:lnTo>
                    <a:pt x="645" y="245"/>
                  </a:lnTo>
                  <a:lnTo>
                    <a:pt x="658" y="271"/>
                  </a:lnTo>
                  <a:lnTo>
                    <a:pt x="669" y="296"/>
                  </a:lnTo>
                  <a:lnTo>
                    <a:pt x="675" y="324"/>
                  </a:lnTo>
                  <a:lnTo>
                    <a:pt x="679" y="355"/>
                  </a:lnTo>
                  <a:lnTo>
                    <a:pt x="682" y="385"/>
                  </a:lnTo>
                  <a:lnTo>
                    <a:pt x="682" y="385"/>
                  </a:lnTo>
                  <a:lnTo>
                    <a:pt x="679" y="415"/>
                  </a:lnTo>
                  <a:lnTo>
                    <a:pt x="675" y="443"/>
                  </a:lnTo>
                  <a:lnTo>
                    <a:pt x="669" y="471"/>
                  </a:lnTo>
                  <a:lnTo>
                    <a:pt x="658" y="499"/>
                  </a:lnTo>
                  <a:lnTo>
                    <a:pt x="645" y="524"/>
                  </a:lnTo>
                  <a:lnTo>
                    <a:pt x="632" y="548"/>
                  </a:lnTo>
                  <a:lnTo>
                    <a:pt x="615" y="569"/>
                  </a:lnTo>
                  <a:lnTo>
                    <a:pt x="596" y="591"/>
                  </a:lnTo>
                  <a:lnTo>
                    <a:pt x="574" y="610"/>
                  </a:lnTo>
                  <a:lnTo>
                    <a:pt x="553" y="628"/>
                  </a:lnTo>
                  <a:lnTo>
                    <a:pt x="527" y="643"/>
                  </a:lnTo>
                  <a:lnTo>
                    <a:pt x="503" y="653"/>
                  </a:lnTo>
                  <a:lnTo>
                    <a:pt x="475" y="664"/>
                  </a:lnTo>
                  <a:lnTo>
                    <a:pt x="447" y="671"/>
                  </a:lnTo>
                  <a:lnTo>
                    <a:pt x="417" y="675"/>
                  </a:lnTo>
                  <a:lnTo>
                    <a:pt x="387" y="677"/>
                  </a:lnTo>
                  <a:lnTo>
                    <a:pt x="387" y="677"/>
                  </a:lnTo>
                  <a:lnTo>
                    <a:pt x="359" y="675"/>
                  </a:lnTo>
                  <a:lnTo>
                    <a:pt x="329" y="671"/>
                  </a:lnTo>
                  <a:lnTo>
                    <a:pt x="301" y="664"/>
                  </a:lnTo>
                  <a:lnTo>
                    <a:pt x="273" y="653"/>
                  </a:lnTo>
                  <a:lnTo>
                    <a:pt x="249" y="643"/>
                  </a:lnTo>
                  <a:lnTo>
                    <a:pt x="224" y="628"/>
                  </a:lnTo>
                  <a:lnTo>
                    <a:pt x="202" y="610"/>
                  </a:lnTo>
                  <a:lnTo>
                    <a:pt x="181" y="591"/>
                  </a:lnTo>
                  <a:lnTo>
                    <a:pt x="161" y="569"/>
                  </a:lnTo>
                  <a:lnTo>
                    <a:pt x="144" y="548"/>
                  </a:lnTo>
                  <a:lnTo>
                    <a:pt x="131" y="524"/>
                  </a:lnTo>
                  <a:lnTo>
                    <a:pt x="118" y="499"/>
                  </a:lnTo>
                  <a:lnTo>
                    <a:pt x="107" y="471"/>
                  </a:lnTo>
                  <a:lnTo>
                    <a:pt x="101" y="443"/>
                  </a:lnTo>
                  <a:lnTo>
                    <a:pt x="97" y="415"/>
                  </a:lnTo>
                  <a:lnTo>
                    <a:pt x="95" y="385"/>
                  </a:lnTo>
                  <a:lnTo>
                    <a:pt x="95" y="38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2906259" y="5416551"/>
            <a:ext cx="1457325" cy="935038"/>
            <a:chOff x="2906259" y="5416551"/>
            <a:chExt cx="1457325" cy="935038"/>
          </a:xfrm>
        </p:grpSpPr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2906259" y="5416551"/>
              <a:ext cx="1457325" cy="935038"/>
            </a:xfrm>
            <a:custGeom>
              <a:avLst/>
              <a:gdLst>
                <a:gd name="T0" fmla="*/ 116 w 918"/>
                <a:gd name="T1" fmla="*/ 0 h 589"/>
                <a:gd name="T2" fmla="*/ 92 w 918"/>
                <a:gd name="T3" fmla="*/ 2 h 589"/>
                <a:gd name="T4" fmla="*/ 52 w 918"/>
                <a:gd name="T5" fmla="*/ 20 h 589"/>
                <a:gd name="T6" fmla="*/ 19 w 918"/>
                <a:gd name="T7" fmla="*/ 50 h 589"/>
                <a:gd name="T8" fmla="*/ 2 w 918"/>
                <a:gd name="T9" fmla="*/ 91 h 589"/>
                <a:gd name="T10" fmla="*/ 0 w 918"/>
                <a:gd name="T11" fmla="*/ 477 h 589"/>
                <a:gd name="T12" fmla="*/ 2 w 918"/>
                <a:gd name="T13" fmla="*/ 499 h 589"/>
                <a:gd name="T14" fmla="*/ 19 w 918"/>
                <a:gd name="T15" fmla="*/ 540 h 589"/>
                <a:gd name="T16" fmla="*/ 52 w 918"/>
                <a:gd name="T17" fmla="*/ 570 h 589"/>
                <a:gd name="T18" fmla="*/ 92 w 918"/>
                <a:gd name="T19" fmla="*/ 587 h 589"/>
                <a:gd name="T20" fmla="*/ 800 w 918"/>
                <a:gd name="T21" fmla="*/ 589 h 589"/>
                <a:gd name="T22" fmla="*/ 823 w 918"/>
                <a:gd name="T23" fmla="*/ 587 h 589"/>
                <a:gd name="T24" fmla="*/ 866 w 918"/>
                <a:gd name="T25" fmla="*/ 570 h 589"/>
                <a:gd name="T26" fmla="*/ 896 w 918"/>
                <a:gd name="T27" fmla="*/ 540 h 589"/>
                <a:gd name="T28" fmla="*/ 916 w 918"/>
                <a:gd name="T29" fmla="*/ 499 h 589"/>
                <a:gd name="T30" fmla="*/ 918 w 918"/>
                <a:gd name="T31" fmla="*/ 114 h 589"/>
                <a:gd name="T32" fmla="*/ 916 w 918"/>
                <a:gd name="T33" fmla="*/ 91 h 589"/>
                <a:gd name="T34" fmla="*/ 896 w 918"/>
                <a:gd name="T35" fmla="*/ 50 h 589"/>
                <a:gd name="T36" fmla="*/ 866 w 918"/>
                <a:gd name="T37" fmla="*/ 20 h 589"/>
                <a:gd name="T38" fmla="*/ 823 w 918"/>
                <a:gd name="T39" fmla="*/ 2 h 589"/>
                <a:gd name="T40" fmla="*/ 800 w 918"/>
                <a:gd name="T41" fmla="*/ 0 h 589"/>
                <a:gd name="T42" fmla="*/ 864 w 918"/>
                <a:gd name="T43" fmla="*/ 477 h 589"/>
                <a:gd name="T44" fmla="*/ 858 w 918"/>
                <a:gd name="T45" fmla="*/ 499 h 589"/>
                <a:gd name="T46" fmla="*/ 845 w 918"/>
                <a:gd name="T47" fmla="*/ 518 h 589"/>
                <a:gd name="T48" fmla="*/ 826 w 918"/>
                <a:gd name="T49" fmla="*/ 531 h 589"/>
                <a:gd name="T50" fmla="*/ 800 w 918"/>
                <a:gd name="T51" fmla="*/ 535 h 589"/>
                <a:gd name="T52" fmla="*/ 116 w 918"/>
                <a:gd name="T53" fmla="*/ 535 h 589"/>
                <a:gd name="T54" fmla="*/ 92 w 918"/>
                <a:gd name="T55" fmla="*/ 531 h 589"/>
                <a:gd name="T56" fmla="*/ 73 w 918"/>
                <a:gd name="T57" fmla="*/ 518 h 589"/>
                <a:gd name="T58" fmla="*/ 58 w 918"/>
                <a:gd name="T59" fmla="*/ 499 h 589"/>
                <a:gd name="T60" fmla="*/ 54 w 918"/>
                <a:gd name="T61" fmla="*/ 477 h 589"/>
                <a:gd name="T62" fmla="*/ 54 w 918"/>
                <a:gd name="T63" fmla="*/ 114 h 589"/>
                <a:gd name="T64" fmla="*/ 58 w 918"/>
                <a:gd name="T65" fmla="*/ 91 h 589"/>
                <a:gd name="T66" fmla="*/ 73 w 918"/>
                <a:gd name="T67" fmla="*/ 71 h 589"/>
                <a:gd name="T68" fmla="*/ 92 w 918"/>
                <a:gd name="T69" fmla="*/ 58 h 589"/>
                <a:gd name="T70" fmla="*/ 116 w 918"/>
                <a:gd name="T71" fmla="*/ 54 h 589"/>
                <a:gd name="T72" fmla="*/ 800 w 918"/>
                <a:gd name="T73" fmla="*/ 54 h 589"/>
                <a:gd name="T74" fmla="*/ 826 w 918"/>
                <a:gd name="T75" fmla="*/ 58 h 589"/>
                <a:gd name="T76" fmla="*/ 845 w 918"/>
                <a:gd name="T77" fmla="*/ 71 h 589"/>
                <a:gd name="T78" fmla="*/ 858 w 918"/>
                <a:gd name="T79" fmla="*/ 91 h 589"/>
                <a:gd name="T80" fmla="*/ 864 w 918"/>
                <a:gd name="T81" fmla="*/ 114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18" h="589">
                  <a:moveTo>
                    <a:pt x="800" y="0"/>
                  </a:moveTo>
                  <a:lnTo>
                    <a:pt x="116" y="0"/>
                  </a:lnTo>
                  <a:lnTo>
                    <a:pt x="116" y="0"/>
                  </a:lnTo>
                  <a:lnTo>
                    <a:pt x="92" y="2"/>
                  </a:lnTo>
                  <a:lnTo>
                    <a:pt x="71" y="9"/>
                  </a:lnTo>
                  <a:lnTo>
                    <a:pt x="52" y="20"/>
                  </a:lnTo>
                  <a:lnTo>
                    <a:pt x="34" y="32"/>
                  </a:lnTo>
                  <a:lnTo>
                    <a:pt x="19" y="50"/>
                  </a:lnTo>
                  <a:lnTo>
                    <a:pt x="9" y="69"/>
                  </a:lnTo>
                  <a:lnTo>
                    <a:pt x="2" y="91"/>
                  </a:lnTo>
                  <a:lnTo>
                    <a:pt x="0" y="114"/>
                  </a:lnTo>
                  <a:lnTo>
                    <a:pt x="0" y="477"/>
                  </a:lnTo>
                  <a:lnTo>
                    <a:pt x="0" y="477"/>
                  </a:lnTo>
                  <a:lnTo>
                    <a:pt x="2" y="499"/>
                  </a:lnTo>
                  <a:lnTo>
                    <a:pt x="9" y="520"/>
                  </a:lnTo>
                  <a:lnTo>
                    <a:pt x="19" y="540"/>
                  </a:lnTo>
                  <a:lnTo>
                    <a:pt x="34" y="557"/>
                  </a:lnTo>
                  <a:lnTo>
                    <a:pt x="52" y="570"/>
                  </a:lnTo>
                  <a:lnTo>
                    <a:pt x="71" y="581"/>
                  </a:lnTo>
                  <a:lnTo>
                    <a:pt x="92" y="587"/>
                  </a:lnTo>
                  <a:lnTo>
                    <a:pt x="116" y="589"/>
                  </a:lnTo>
                  <a:lnTo>
                    <a:pt x="800" y="589"/>
                  </a:lnTo>
                  <a:lnTo>
                    <a:pt x="800" y="589"/>
                  </a:lnTo>
                  <a:lnTo>
                    <a:pt x="823" y="587"/>
                  </a:lnTo>
                  <a:lnTo>
                    <a:pt x="845" y="581"/>
                  </a:lnTo>
                  <a:lnTo>
                    <a:pt x="866" y="570"/>
                  </a:lnTo>
                  <a:lnTo>
                    <a:pt x="884" y="557"/>
                  </a:lnTo>
                  <a:lnTo>
                    <a:pt x="896" y="540"/>
                  </a:lnTo>
                  <a:lnTo>
                    <a:pt x="907" y="520"/>
                  </a:lnTo>
                  <a:lnTo>
                    <a:pt x="916" y="499"/>
                  </a:lnTo>
                  <a:lnTo>
                    <a:pt x="918" y="477"/>
                  </a:lnTo>
                  <a:lnTo>
                    <a:pt x="918" y="114"/>
                  </a:lnTo>
                  <a:lnTo>
                    <a:pt x="918" y="114"/>
                  </a:lnTo>
                  <a:lnTo>
                    <a:pt x="916" y="91"/>
                  </a:lnTo>
                  <a:lnTo>
                    <a:pt x="907" y="69"/>
                  </a:lnTo>
                  <a:lnTo>
                    <a:pt x="896" y="50"/>
                  </a:lnTo>
                  <a:lnTo>
                    <a:pt x="884" y="32"/>
                  </a:lnTo>
                  <a:lnTo>
                    <a:pt x="866" y="20"/>
                  </a:lnTo>
                  <a:lnTo>
                    <a:pt x="845" y="9"/>
                  </a:lnTo>
                  <a:lnTo>
                    <a:pt x="823" y="2"/>
                  </a:lnTo>
                  <a:lnTo>
                    <a:pt x="800" y="0"/>
                  </a:lnTo>
                  <a:lnTo>
                    <a:pt x="800" y="0"/>
                  </a:lnTo>
                  <a:close/>
                  <a:moveTo>
                    <a:pt x="864" y="477"/>
                  </a:moveTo>
                  <a:lnTo>
                    <a:pt x="864" y="477"/>
                  </a:lnTo>
                  <a:lnTo>
                    <a:pt x="862" y="488"/>
                  </a:lnTo>
                  <a:lnTo>
                    <a:pt x="858" y="499"/>
                  </a:lnTo>
                  <a:lnTo>
                    <a:pt x="853" y="510"/>
                  </a:lnTo>
                  <a:lnTo>
                    <a:pt x="845" y="518"/>
                  </a:lnTo>
                  <a:lnTo>
                    <a:pt x="836" y="525"/>
                  </a:lnTo>
                  <a:lnTo>
                    <a:pt x="826" y="531"/>
                  </a:lnTo>
                  <a:lnTo>
                    <a:pt x="813" y="533"/>
                  </a:lnTo>
                  <a:lnTo>
                    <a:pt x="800" y="535"/>
                  </a:lnTo>
                  <a:lnTo>
                    <a:pt x="116" y="535"/>
                  </a:lnTo>
                  <a:lnTo>
                    <a:pt x="116" y="535"/>
                  </a:lnTo>
                  <a:lnTo>
                    <a:pt x="103" y="533"/>
                  </a:lnTo>
                  <a:lnTo>
                    <a:pt x="92" y="531"/>
                  </a:lnTo>
                  <a:lnTo>
                    <a:pt x="82" y="525"/>
                  </a:lnTo>
                  <a:lnTo>
                    <a:pt x="73" y="518"/>
                  </a:lnTo>
                  <a:lnTo>
                    <a:pt x="64" y="510"/>
                  </a:lnTo>
                  <a:lnTo>
                    <a:pt x="58" y="499"/>
                  </a:lnTo>
                  <a:lnTo>
                    <a:pt x="54" y="488"/>
                  </a:lnTo>
                  <a:lnTo>
                    <a:pt x="54" y="477"/>
                  </a:lnTo>
                  <a:lnTo>
                    <a:pt x="54" y="114"/>
                  </a:lnTo>
                  <a:lnTo>
                    <a:pt x="54" y="114"/>
                  </a:lnTo>
                  <a:lnTo>
                    <a:pt x="54" y="101"/>
                  </a:lnTo>
                  <a:lnTo>
                    <a:pt x="58" y="91"/>
                  </a:lnTo>
                  <a:lnTo>
                    <a:pt x="64" y="80"/>
                  </a:lnTo>
                  <a:lnTo>
                    <a:pt x="73" y="71"/>
                  </a:lnTo>
                  <a:lnTo>
                    <a:pt x="82" y="65"/>
                  </a:lnTo>
                  <a:lnTo>
                    <a:pt x="92" y="58"/>
                  </a:lnTo>
                  <a:lnTo>
                    <a:pt x="103" y="56"/>
                  </a:lnTo>
                  <a:lnTo>
                    <a:pt x="116" y="54"/>
                  </a:lnTo>
                  <a:lnTo>
                    <a:pt x="800" y="54"/>
                  </a:lnTo>
                  <a:lnTo>
                    <a:pt x="800" y="54"/>
                  </a:lnTo>
                  <a:lnTo>
                    <a:pt x="813" y="56"/>
                  </a:lnTo>
                  <a:lnTo>
                    <a:pt x="826" y="58"/>
                  </a:lnTo>
                  <a:lnTo>
                    <a:pt x="836" y="65"/>
                  </a:lnTo>
                  <a:lnTo>
                    <a:pt x="845" y="71"/>
                  </a:lnTo>
                  <a:lnTo>
                    <a:pt x="853" y="80"/>
                  </a:lnTo>
                  <a:lnTo>
                    <a:pt x="858" y="91"/>
                  </a:lnTo>
                  <a:lnTo>
                    <a:pt x="862" y="101"/>
                  </a:lnTo>
                  <a:lnTo>
                    <a:pt x="864" y="114"/>
                  </a:lnTo>
                  <a:lnTo>
                    <a:pt x="864" y="477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101521" y="5945188"/>
              <a:ext cx="487363" cy="260350"/>
            </a:xfrm>
            <a:custGeom>
              <a:avLst/>
              <a:gdLst>
                <a:gd name="T0" fmla="*/ 255 w 307"/>
                <a:gd name="T1" fmla="*/ 5 h 164"/>
                <a:gd name="T2" fmla="*/ 210 w 307"/>
                <a:gd name="T3" fmla="*/ 0 h 164"/>
                <a:gd name="T4" fmla="*/ 204 w 307"/>
                <a:gd name="T5" fmla="*/ 78 h 164"/>
                <a:gd name="T6" fmla="*/ 193 w 307"/>
                <a:gd name="T7" fmla="*/ 114 h 164"/>
                <a:gd name="T8" fmla="*/ 178 w 307"/>
                <a:gd name="T9" fmla="*/ 136 h 164"/>
                <a:gd name="T10" fmla="*/ 169 w 307"/>
                <a:gd name="T11" fmla="*/ 61 h 164"/>
                <a:gd name="T12" fmla="*/ 174 w 307"/>
                <a:gd name="T13" fmla="*/ 58 h 164"/>
                <a:gd name="T14" fmla="*/ 180 w 307"/>
                <a:gd name="T15" fmla="*/ 52 h 164"/>
                <a:gd name="T16" fmla="*/ 180 w 307"/>
                <a:gd name="T17" fmla="*/ 35 h 164"/>
                <a:gd name="T18" fmla="*/ 180 w 307"/>
                <a:gd name="T19" fmla="*/ 31 h 164"/>
                <a:gd name="T20" fmla="*/ 171 w 307"/>
                <a:gd name="T21" fmla="*/ 24 h 164"/>
                <a:gd name="T22" fmla="*/ 139 w 307"/>
                <a:gd name="T23" fmla="*/ 22 h 164"/>
                <a:gd name="T24" fmla="*/ 135 w 307"/>
                <a:gd name="T25" fmla="*/ 24 h 164"/>
                <a:gd name="T26" fmla="*/ 128 w 307"/>
                <a:gd name="T27" fmla="*/ 31 h 164"/>
                <a:gd name="T28" fmla="*/ 126 w 307"/>
                <a:gd name="T29" fmla="*/ 48 h 164"/>
                <a:gd name="T30" fmla="*/ 128 w 307"/>
                <a:gd name="T31" fmla="*/ 52 h 164"/>
                <a:gd name="T32" fmla="*/ 135 w 307"/>
                <a:gd name="T33" fmla="*/ 58 h 164"/>
                <a:gd name="T34" fmla="*/ 139 w 307"/>
                <a:gd name="T35" fmla="*/ 144 h 164"/>
                <a:gd name="T36" fmla="*/ 128 w 307"/>
                <a:gd name="T37" fmla="*/ 136 h 164"/>
                <a:gd name="T38" fmla="*/ 113 w 307"/>
                <a:gd name="T39" fmla="*/ 114 h 164"/>
                <a:gd name="T40" fmla="*/ 103 w 307"/>
                <a:gd name="T41" fmla="*/ 78 h 164"/>
                <a:gd name="T42" fmla="*/ 96 w 307"/>
                <a:gd name="T43" fmla="*/ 0 h 164"/>
                <a:gd name="T44" fmla="*/ 51 w 307"/>
                <a:gd name="T45" fmla="*/ 5 h 164"/>
                <a:gd name="T46" fmla="*/ 43 w 307"/>
                <a:gd name="T47" fmla="*/ 5 h 164"/>
                <a:gd name="T48" fmla="*/ 23 w 307"/>
                <a:gd name="T49" fmla="*/ 13 h 164"/>
                <a:gd name="T50" fmla="*/ 8 w 307"/>
                <a:gd name="T51" fmla="*/ 26 h 164"/>
                <a:gd name="T52" fmla="*/ 2 w 307"/>
                <a:gd name="T53" fmla="*/ 46 h 164"/>
                <a:gd name="T54" fmla="*/ 0 w 307"/>
                <a:gd name="T55" fmla="*/ 121 h 164"/>
                <a:gd name="T56" fmla="*/ 2 w 307"/>
                <a:gd name="T57" fmla="*/ 127 h 164"/>
                <a:gd name="T58" fmla="*/ 15 w 307"/>
                <a:gd name="T59" fmla="*/ 140 h 164"/>
                <a:gd name="T60" fmla="*/ 49 w 307"/>
                <a:gd name="T61" fmla="*/ 153 h 164"/>
                <a:gd name="T62" fmla="*/ 101 w 307"/>
                <a:gd name="T63" fmla="*/ 160 h 164"/>
                <a:gd name="T64" fmla="*/ 156 w 307"/>
                <a:gd name="T65" fmla="*/ 164 h 164"/>
                <a:gd name="T66" fmla="*/ 210 w 307"/>
                <a:gd name="T67" fmla="*/ 160 h 164"/>
                <a:gd name="T68" fmla="*/ 260 w 307"/>
                <a:gd name="T69" fmla="*/ 153 h 164"/>
                <a:gd name="T70" fmla="*/ 294 w 307"/>
                <a:gd name="T71" fmla="*/ 140 h 164"/>
                <a:gd name="T72" fmla="*/ 307 w 307"/>
                <a:gd name="T73" fmla="*/ 127 h 164"/>
                <a:gd name="T74" fmla="*/ 307 w 307"/>
                <a:gd name="T75" fmla="*/ 56 h 164"/>
                <a:gd name="T76" fmla="*/ 307 w 307"/>
                <a:gd name="T77" fmla="*/ 46 h 164"/>
                <a:gd name="T78" fmla="*/ 298 w 307"/>
                <a:gd name="T79" fmla="*/ 26 h 164"/>
                <a:gd name="T80" fmla="*/ 285 w 307"/>
                <a:gd name="T81" fmla="*/ 13 h 164"/>
                <a:gd name="T82" fmla="*/ 266 w 307"/>
                <a:gd name="T83" fmla="*/ 5 h 164"/>
                <a:gd name="T84" fmla="*/ 255 w 307"/>
                <a:gd name="T85" fmla="*/ 5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7" h="164">
                  <a:moveTo>
                    <a:pt x="255" y="5"/>
                  </a:moveTo>
                  <a:lnTo>
                    <a:pt x="255" y="5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08" y="54"/>
                  </a:lnTo>
                  <a:lnTo>
                    <a:pt x="204" y="78"/>
                  </a:lnTo>
                  <a:lnTo>
                    <a:pt x="199" y="97"/>
                  </a:lnTo>
                  <a:lnTo>
                    <a:pt x="193" y="114"/>
                  </a:lnTo>
                  <a:lnTo>
                    <a:pt x="187" y="127"/>
                  </a:lnTo>
                  <a:lnTo>
                    <a:pt x="178" y="136"/>
                  </a:lnTo>
                  <a:lnTo>
                    <a:pt x="169" y="144"/>
                  </a:lnTo>
                  <a:lnTo>
                    <a:pt x="169" y="61"/>
                  </a:lnTo>
                  <a:lnTo>
                    <a:pt x="169" y="61"/>
                  </a:lnTo>
                  <a:lnTo>
                    <a:pt x="174" y="58"/>
                  </a:lnTo>
                  <a:lnTo>
                    <a:pt x="178" y="56"/>
                  </a:lnTo>
                  <a:lnTo>
                    <a:pt x="180" y="52"/>
                  </a:lnTo>
                  <a:lnTo>
                    <a:pt x="180" y="48"/>
                  </a:lnTo>
                  <a:lnTo>
                    <a:pt x="180" y="35"/>
                  </a:lnTo>
                  <a:lnTo>
                    <a:pt x="180" y="35"/>
                  </a:lnTo>
                  <a:lnTo>
                    <a:pt x="180" y="31"/>
                  </a:lnTo>
                  <a:lnTo>
                    <a:pt x="176" y="26"/>
                  </a:lnTo>
                  <a:lnTo>
                    <a:pt x="171" y="24"/>
                  </a:lnTo>
                  <a:lnTo>
                    <a:pt x="167" y="22"/>
                  </a:lnTo>
                  <a:lnTo>
                    <a:pt x="139" y="22"/>
                  </a:lnTo>
                  <a:lnTo>
                    <a:pt x="139" y="22"/>
                  </a:lnTo>
                  <a:lnTo>
                    <a:pt x="135" y="24"/>
                  </a:lnTo>
                  <a:lnTo>
                    <a:pt x="131" y="26"/>
                  </a:lnTo>
                  <a:lnTo>
                    <a:pt x="128" y="31"/>
                  </a:lnTo>
                  <a:lnTo>
                    <a:pt x="126" y="35"/>
                  </a:lnTo>
                  <a:lnTo>
                    <a:pt x="126" y="48"/>
                  </a:lnTo>
                  <a:lnTo>
                    <a:pt x="126" y="48"/>
                  </a:lnTo>
                  <a:lnTo>
                    <a:pt x="128" y="52"/>
                  </a:lnTo>
                  <a:lnTo>
                    <a:pt x="131" y="56"/>
                  </a:lnTo>
                  <a:lnTo>
                    <a:pt x="135" y="58"/>
                  </a:lnTo>
                  <a:lnTo>
                    <a:pt x="139" y="61"/>
                  </a:lnTo>
                  <a:lnTo>
                    <a:pt x="139" y="144"/>
                  </a:lnTo>
                  <a:lnTo>
                    <a:pt x="139" y="144"/>
                  </a:lnTo>
                  <a:lnTo>
                    <a:pt x="128" y="136"/>
                  </a:lnTo>
                  <a:lnTo>
                    <a:pt x="120" y="127"/>
                  </a:lnTo>
                  <a:lnTo>
                    <a:pt x="113" y="114"/>
                  </a:lnTo>
                  <a:lnTo>
                    <a:pt x="109" y="97"/>
                  </a:lnTo>
                  <a:lnTo>
                    <a:pt x="103" y="78"/>
                  </a:lnTo>
                  <a:lnTo>
                    <a:pt x="101" y="54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43" y="5"/>
                  </a:lnTo>
                  <a:lnTo>
                    <a:pt x="32" y="9"/>
                  </a:lnTo>
                  <a:lnTo>
                    <a:pt x="23" y="13"/>
                  </a:lnTo>
                  <a:lnTo>
                    <a:pt x="15" y="20"/>
                  </a:lnTo>
                  <a:lnTo>
                    <a:pt x="8" y="26"/>
                  </a:lnTo>
                  <a:lnTo>
                    <a:pt x="4" y="35"/>
                  </a:lnTo>
                  <a:lnTo>
                    <a:pt x="2" y="46"/>
                  </a:lnTo>
                  <a:lnTo>
                    <a:pt x="0" y="56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2" y="127"/>
                  </a:lnTo>
                  <a:lnTo>
                    <a:pt x="4" y="132"/>
                  </a:lnTo>
                  <a:lnTo>
                    <a:pt x="15" y="140"/>
                  </a:lnTo>
                  <a:lnTo>
                    <a:pt x="30" y="147"/>
                  </a:lnTo>
                  <a:lnTo>
                    <a:pt x="49" y="153"/>
                  </a:lnTo>
                  <a:lnTo>
                    <a:pt x="73" y="157"/>
                  </a:lnTo>
                  <a:lnTo>
                    <a:pt x="101" y="160"/>
                  </a:lnTo>
                  <a:lnTo>
                    <a:pt x="156" y="164"/>
                  </a:lnTo>
                  <a:lnTo>
                    <a:pt x="156" y="164"/>
                  </a:lnTo>
                  <a:lnTo>
                    <a:pt x="184" y="162"/>
                  </a:lnTo>
                  <a:lnTo>
                    <a:pt x="210" y="160"/>
                  </a:lnTo>
                  <a:lnTo>
                    <a:pt x="236" y="157"/>
                  </a:lnTo>
                  <a:lnTo>
                    <a:pt x="260" y="153"/>
                  </a:lnTo>
                  <a:lnTo>
                    <a:pt x="279" y="147"/>
                  </a:lnTo>
                  <a:lnTo>
                    <a:pt x="294" y="140"/>
                  </a:lnTo>
                  <a:lnTo>
                    <a:pt x="305" y="132"/>
                  </a:lnTo>
                  <a:lnTo>
                    <a:pt x="307" y="127"/>
                  </a:lnTo>
                  <a:lnTo>
                    <a:pt x="307" y="121"/>
                  </a:lnTo>
                  <a:lnTo>
                    <a:pt x="307" y="56"/>
                  </a:lnTo>
                  <a:lnTo>
                    <a:pt x="307" y="56"/>
                  </a:lnTo>
                  <a:lnTo>
                    <a:pt x="307" y="46"/>
                  </a:lnTo>
                  <a:lnTo>
                    <a:pt x="303" y="35"/>
                  </a:lnTo>
                  <a:lnTo>
                    <a:pt x="298" y="26"/>
                  </a:lnTo>
                  <a:lnTo>
                    <a:pt x="292" y="20"/>
                  </a:lnTo>
                  <a:lnTo>
                    <a:pt x="285" y="13"/>
                  </a:lnTo>
                  <a:lnTo>
                    <a:pt x="275" y="9"/>
                  </a:lnTo>
                  <a:lnTo>
                    <a:pt x="266" y="5"/>
                  </a:lnTo>
                  <a:lnTo>
                    <a:pt x="255" y="5"/>
                  </a:lnTo>
                  <a:lnTo>
                    <a:pt x="255" y="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3196771" y="5597526"/>
              <a:ext cx="296863" cy="352425"/>
            </a:xfrm>
            <a:custGeom>
              <a:avLst/>
              <a:gdLst>
                <a:gd name="T0" fmla="*/ 94 w 187"/>
                <a:gd name="T1" fmla="*/ 222 h 222"/>
                <a:gd name="T2" fmla="*/ 124 w 187"/>
                <a:gd name="T3" fmla="*/ 215 h 222"/>
                <a:gd name="T4" fmla="*/ 154 w 187"/>
                <a:gd name="T5" fmla="*/ 191 h 222"/>
                <a:gd name="T6" fmla="*/ 178 w 187"/>
                <a:gd name="T7" fmla="*/ 155 h 222"/>
                <a:gd name="T8" fmla="*/ 187 w 187"/>
                <a:gd name="T9" fmla="*/ 112 h 222"/>
                <a:gd name="T10" fmla="*/ 185 w 187"/>
                <a:gd name="T11" fmla="*/ 88 h 222"/>
                <a:gd name="T12" fmla="*/ 172 w 187"/>
                <a:gd name="T13" fmla="*/ 47 h 222"/>
                <a:gd name="T14" fmla="*/ 146 w 187"/>
                <a:gd name="T15" fmla="*/ 17 h 222"/>
                <a:gd name="T16" fmla="*/ 111 w 187"/>
                <a:gd name="T17" fmla="*/ 2 h 222"/>
                <a:gd name="T18" fmla="*/ 94 w 187"/>
                <a:gd name="T19" fmla="*/ 0 h 222"/>
                <a:gd name="T20" fmla="*/ 58 w 187"/>
                <a:gd name="T21" fmla="*/ 9 h 222"/>
                <a:gd name="T22" fmla="*/ 28 w 187"/>
                <a:gd name="T23" fmla="*/ 32 h 222"/>
                <a:gd name="T24" fmla="*/ 8 w 187"/>
                <a:gd name="T25" fmla="*/ 67 h 222"/>
                <a:gd name="T26" fmla="*/ 0 w 187"/>
                <a:gd name="T27" fmla="*/ 112 h 222"/>
                <a:gd name="T28" fmla="*/ 4 w 187"/>
                <a:gd name="T29" fmla="*/ 133 h 222"/>
                <a:gd name="T30" fmla="*/ 21 w 187"/>
                <a:gd name="T31" fmla="*/ 174 h 222"/>
                <a:gd name="T32" fmla="*/ 49 w 187"/>
                <a:gd name="T33" fmla="*/ 204 h 222"/>
                <a:gd name="T34" fmla="*/ 79 w 187"/>
                <a:gd name="T35" fmla="*/ 219 h 222"/>
                <a:gd name="T36" fmla="*/ 94 w 187"/>
                <a:gd name="T37" fmla="*/ 222 h 222"/>
                <a:gd name="T38" fmla="*/ 23 w 187"/>
                <a:gd name="T39" fmla="*/ 86 h 222"/>
                <a:gd name="T40" fmla="*/ 32 w 187"/>
                <a:gd name="T41" fmla="*/ 73 h 222"/>
                <a:gd name="T42" fmla="*/ 43 w 187"/>
                <a:gd name="T43" fmla="*/ 63 h 222"/>
                <a:gd name="T44" fmla="*/ 51 w 187"/>
                <a:gd name="T45" fmla="*/ 65 h 222"/>
                <a:gd name="T46" fmla="*/ 60 w 187"/>
                <a:gd name="T47" fmla="*/ 73 h 222"/>
                <a:gd name="T48" fmla="*/ 77 w 187"/>
                <a:gd name="T49" fmla="*/ 86 h 222"/>
                <a:gd name="T50" fmla="*/ 105 w 187"/>
                <a:gd name="T51" fmla="*/ 97 h 222"/>
                <a:gd name="T52" fmla="*/ 165 w 187"/>
                <a:gd name="T53" fmla="*/ 106 h 222"/>
                <a:gd name="T54" fmla="*/ 165 w 187"/>
                <a:gd name="T55" fmla="*/ 112 h 222"/>
                <a:gd name="T56" fmla="*/ 165 w 187"/>
                <a:gd name="T57" fmla="*/ 129 h 222"/>
                <a:gd name="T58" fmla="*/ 150 w 187"/>
                <a:gd name="T59" fmla="*/ 161 h 222"/>
                <a:gd name="T60" fmla="*/ 129 w 187"/>
                <a:gd name="T61" fmla="*/ 185 h 222"/>
                <a:gd name="T62" fmla="*/ 105 w 187"/>
                <a:gd name="T63" fmla="*/ 200 h 222"/>
                <a:gd name="T64" fmla="*/ 94 w 187"/>
                <a:gd name="T65" fmla="*/ 202 h 222"/>
                <a:gd name="T66" fmla="*/ 71 w 187"/>
                <a:gd name="T67" fmla="*/ 194 h 222"/>
                <a:gd name="T68" fmla="*/ 47 w 187"/>
                <a:gd name="T69" fmla="*/ 174 h 222"/>
                <a:gd name="T70" fmla="*/ 28 w 187"/>
                <a:gd name="T71" fmla="*/ 146 h 222"/>
                <a:gd name="T72" fmla="*/ 21 w 187"/>
                <a:gd name="T73" fmla="*/ 112 h 222"/>
                <a:gd name="T74" fmla="*/ 21 w 187"/>
                <a:gd name="T75" fmla="*/ 99 h 222"/>
                <a:gd name="T76" fmla="*/ 23 w 187"/>
                <a:gd name="T77" fmla="*/ 86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7" h="222">
                  <a:moveTo>
                    <a:pt x="94" y="222"/>
                  </a:moveTo>
                  <a:lnTo>
                    <a:pt x="94" y="222"/>
                  </a:lnTo>
                  <a:lnTo>
                    <a:pt x="107" y="219"/>
                  </a:lnTo>
                  <a:lnTo>
                    <a:pt x="124" y="215"/>
                  </a:lnTo>
                  <a:lnTo>
                    <a:pt x="139" y="204"/>
                  </a:lnTo>
                  <a:lnTo>
                    <a:pt x="154" y="191"/>
                  </a:lnTo>
                  <a:lnTo>
                    <a:pt x="167" y="174"/>
                  </a:lnTo>
                  <a:lnTo>
                    <a:pt x="178" y="155"/>
                  </a:lnTo>
                  <a:lnTo>
                    <a:pt x="185" y="133"/>
                  </a:lnTo>
                  <a:lnTo>
                    <a:pt x="187" y="112"/>
                  </a:lnTo>
                  <a:lnTo>
                    <a:pt x="187" y="112"/>
                  </a:lnTo>
                  <a:lnTo>
                    <a:pt x="185" y="88"/>
                  </a:lnTo>
                  <a:lnTo>
                    <a:pt x="180" y="67"/>
                  </a:lnTo>
                  <a:lnTo>
                    <a:pt x="172" y="47"/>
                  </a:lnTo>
                  <a:lnTo>
                    <a:pt x="159" y="32"/>
                  </a:lnTo>
                  <a:lnTo>
                    <a:pt x="146" y="17"/>
                  </a:lnTo>
                  <a:lnTo>
                    <a:pt x="131" y="9"/>
                  </a:lnTo>
                  <a:lnTo>
                    <a:pt x="111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75" y="2"/>
                  </a:lnTo>
                  <a:lnTo>
                    <a:pt x="58" y="9"/>
                  </a:lnTo>
                  <a:lnTo>
                    <a:pt x="43" y="17"/>
                  </a:lnTo>
                  <a:lnTo>
                    <a:pt x="28" y="32"/>
                  </a:lnTo>
                  <a:lnTo>
                    <a:pt x="17" y="47"/>
                  </a:lnTo>
                  <a:lnTo>
                    <a:pt x="8" y="67"/>
                  </a:lnTo>
                  <a:lnTo>
                    <a:pt x="2" y="88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4" y="133"/>
                  </a:lnTo>
                  <a:lnTo>
                    <a:pt x="10" y="155"/>
                  </a:lnTo>
                  <a:lnTo>
                    <a:pt x="21" y="174"/>
                  </a:lnTo>
                  <a:lnTo>
                    <a:pt x="34" y="191"/>
                  </a:lnTo>
                  <a:lnTo>
                    <a:pt x="49" y="204"/>
                  </a:lnTo>
                  <a:lnTo>
                    <a:pt x="64" y="215"/>
                  </a:lnTo>
                  <a:lnTo>
                    <a:pt x="79" y="219"/>
                  </a:lnTo>
                  <a:lnTo>
                    <a:pt x="94" y="222"/>
                  </a:lnTo>
                  <a:lnTo>
                    <a:pt x="94" y="222"/>
                  </a:lnTo>
                  <a:close/>
                  <a:moveTo>
                    <a:pt x="23" y="86"/>
                  </a:moveTo>
                  <a:lnTo>
                    <a:pt x="23" y="86"/>
                  </a:lnTo>
                  <a:lnTo>
                    <a:pt x="32" y="73"/>
                  </a:lnTo>
                  <a:lnTo>
                    <a:pt x="32" y="73"/>
                  </a:lnTo>
                  <a:lnTo>
                    <a:pt x="36" y="67"/>
                  </a:lnTo>
                  <a:lnTo>
                    <a:pt x="43" y="63"/>
                  </a:lnTo>
                  <a:lnTo>
                    <a:pt x="47" y="63"/>
                  </a:lnTo>
                  <a:lnTo>
                    <a:pt x="51" y="65"/>
                  </a:lnTo>
                  <a:lnTo>
                    <a:pt x="60" y="73"/>
                  </a:lnTo>
                  <a:lnTo>
                    <a:pt x="60" y="73"/>
                  </a:lnTo>
                  <a:lnTo>
                    <a:pt x="66" y="82"/>
                  </a:lnTo>
                  <a:lnTo>
                    <a:pt x="77" y="86"/>
                  </a:lnTo>
                  <a:lnTo>
                    <a:pt x="90" y="93"/>
                  </a:lnTo>
                  <a:lnTo>
                    <a:pt x="105" y="97"/>
                  </a:lnTo>
                  <a:lnTo>
                    <a:pt x="135" y="103"/>
                  </a:lnTo>
                  <a:lnTo>
                    <a:pt x="165" y="106"/>
                  </a:lnTo>
                  <a:lnTo>
                    <a:pt x="165" y="106"/>
                  </a:lnTo>
                  <a:lnTo>
                    <a:pt x="165" y="112"/>
                  </a:lnTo>
                  <a:lnTo>
                    <a:pt x="165" y="112"/>
                  </a:lnTo>
                  <a:lnTo>
                    <a:pt x="165" y="129"/>
                  </a:lnTo>
                  <a:lnTo>
                    <a:pt x="159" y="146"/>
                  </a:lnTo>
                  <a:lnTo>
                    <a:pt x="150" y="161"/>
                  </a:lnTo>
                  <a:lnTo>
                    <a:pt x="139" y="174"/>
                  </a:lnTo>
                  <a:lnTo>
                    <a:pt x="129" y="185"/>
                  </a:lnTo>
                  <a:lnTo>
                    <a:pt x="116" y="194"/>
                  </a:lnTo>
                  <a:lnTo>
                    <a:pt x="105" y="200"/>
                  </a:lnTo>
                  <a:lnTo>
                    <a:pt x="94" y="202"/>
                  </a:lnTo>
                  <a:lnTo>
                    <a:pt x="94" y="202"/>
                  </a:lnTo>
                  <a:lnTo>
                    <a:pt x="84" y="200"/>
                  </a:lnTo>
                  <a:lnTo>
                    <a:pt x="71" y="194"/>
                  </a:lnTo>
                  <a:lnTo>
                    <a:pt x="58" y="185"/>
                  </a:lnTo>
                  <a:lnTo>
                    <a:pt x="47" y="174"/>
                  </a:lnTo>
                  <a:lnTo>
                    <a:pt x="36" y="161"/>
                  </a:lnTo>
                  <a:lnTo>
                    <a:pt x="28" y="146"/>
                  </a:lnTo>
                  <a:lnTo>
                    <a:pt x="23" y="129"/>
                  </a:lnTo>
                  <a:lnTo>
                    <a:pt x="21" y="112"/>
                  </a:lnTo>
                  <a:lnTo>
                    <a:pt x="21" y="112"/>
                  </a:lnTo>
                  <a:lnTo>
                    <a:pt x="21" y="99"/>
                  </a:lnTo>
                  <a:lnTo>
                    <a:pt x="23" y="86"/>
                  </a:lnTo>
                  <a:lnTo>
                    <a:pt x="23" y="8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3714296" y="5915026"/>
              <a:ext cx="409575" cy="74613"/>
            </a:xfrm>
            <a:prstGeom prst="rect">
              <a:avLst/>
            </a:pr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3944484" y="5784851"/>
              <a:ext cx="176213" cy="76200"/>
            </a:xfrm>
            <a:prstGeom prst="rect">
              <a:avLst/>
            </a:pr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793671" y="5656263"/>
              <a:ext cx="327025" cy="74613"/>
            </a:xfrm>
            <a:prstGeom prst="rect">
              <a:avLst/>
            </a:pr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3944484" y="6042026"/>
              <a:ext cx="179388" cy="74613"/>
            </a:xfrm>
            <a:prstGeom prst="rect">
              <a:avLst/>
            </a:pr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776209" y="6042026"/>
              <a:ext cx="88900" cy="74613"/>
            </a:xfrm>
            <a:prstGeom prst="rect">
              <a:avLst/>
            </a:pr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5370059" y="233363"/>
            <a:ext cx="1444625" cy="1501776"/>
            <a:chOff x="5370059" y="233363"/>
            <a:chExt cx="1444625" cy="1501776"/>
          </a:xfrm>
        </p:grpSpPr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6120946" y="512763"/>
              <a:ext cx="344488" cy="26988"/>
            </a:xfrm>
            <a:custGeom>
              <a:avLst/>
              <a:gdLst>
                <a:gd name="T0" fmla="*/ 9 w 217"/>
                <a:gd name="T1" fmla="*/ 17 h 17"/>
                <a:gd name="T2" fmla="*/ 209 w 217"/>
                <a:gd name="T3" fmla="*/ 17 h 17"/>
                <a:gd name="T4" fmla="*/ 209 w 217"/>
                <a:gd name="T5" fmla="*/ 17 h 17"/>
                <a:gd name="T6" fmla="*/ 211 w 217"/>
                <a:gd name="T7" fmla="*/ 17 h 17"/>
                <a:gd name="T8" fmla="*/ 215 w 217"/>
                <a:gd name="T9" fmla="*/ 15 h 17"/>
                <a:gd name="T10" fmla="*/ 217 w 217"/>
                <a:gd name="T11" fmla="*/ 11 h 17"/>
                <a:gd name="T12" fmla="*/ 217 w 217"/>
                <a:gd name="T13" fmla="*/ 9 h 17"/>
                <a:gd name="T14" fmla="*/ 217 w 217"/>
                <a:gd name="T15" fmla="*/ 9 h 17"/>
                <a:gd name="T16" fmla="*/ 217 w 217"/>
                <a:gd name="T17" fmla="*/ 5 h 17"/>
                <a:gd name="T18" fmla="*/ 215 w 217"/>
                <a:gd name="T19" fmla="*/ 2 h 17"/>
                <a:gd name="T20" fmla="*/ 211 w 217"/>
                <a:gd name="T21" fmla="*/ 0 h 17"/>
                <a:gd name="T22" fmla="*/ 209 w 217"/>
                <a:gd name="T23" fmla="*/ 0 h 17"/>
                <a:gd name="T24" fmla="*/ 9 w 217"/>
                <a:gd name="T25" fmla="*/ 0 h 17"/>
                <a:gd name="T26" fmla="*/ 9 w 217"/>
                <a:gd name="T27" fmla="*/ 0 h 17"/>
                <a:gd name="T28" fmla="*/ 7 w 217"/>
                <a:gd name="T29" fmla="*/ 0 h 17"/>
                <a:gd name="T30" fmla="*/ 2 w 217"/>
                <a:gd name="T31" fmla="*/ 2 h 17"/>
                <a:gd name="T32" fmla="*/ 2 w 217"/>
                <a:gd name="T33" fmla="*/ 5 h 17"/>
                <a:gd name="T34" fmla="*/ 0 w 217"/>
                <a:gd name="T35" fmla="*/ 9 h 17"/>
                <a:gd name="T36" fmla="*/ 0 w 217"/>
                <a:gd name="T37" fmla="*/ 9 h 17"/>
                <a:gd name="T38" fmla="*/ 2 w 217"/>
                <a:gd name="T39" fmla="*/ 11 h 17"/>
                <a:gd name="T40" fmla="*/ 2 w 217"/>
                <a:gd name="T41" fmla="*/ 15 h 17"/>
                <a:gd name="T42" fmla="*/ 7 w 217"/>
                <a:gd name="T43" fmla="*/ 17 h 17"/>
                <a:gd name="T44" fmla="*/ 9 w 217"/>
                <a:gd name="T45" fmla="*/ 17 h 17"/>
                <a:gd name="T46" fmla="*/ 9 w 217"/>
                <a:gd name="T4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" h="17">
                  <a:moveTo>
                    <a:pt x="9" y="17"/>
                  </a:moveTo>
                  <a:lnTo>
                    <a:pt x="209" y="17"/>
                  </a:lnTo>
                  <a:lnTo>
                    <a:pt x="209" y="17"/>
                  </a:lnTo>
                  <a:lnTo>
                    <a:pt x="211" y="17"/>
                  </a:lnTo>
                  <a:lnTo>
                    <a:pt x="215" y="15"/>
                  </a:lnTo>
                  <a:lnTo>
                    <a:pt x="217" y="11"/>
                  </a:lnTo>
                  <a:lnTo>
                    <a:pt x="217" y="9"/>
                  </a:lnTo>
                  <a:lnTo>
                    <a:pt x="217" y="9"/>
                  </a:lnTo>
                  <a:lnTo>
                    <a:pt x="217" y="5"/>
                  </a:lnTo>
                  <a:lnTo>
                    <a:pt x="215" y="2"/>
                  </a:lnTo>
                  <a:lnTo>
                    <a:pt x="211" y="0"/>
                  </a:lnTo>
                  <a:lnTo>
                    <a:pt x="20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2" y="5"/>
                  </a:lnTo>
                  <a:lnTo>
                    <a:pt x="0" y="9"/>
                  </a:lnTo>
                  <a:lnTo>
                    <a:pt x="0" y="9"/>
                  </a:lnTo>
                  <a:lnTo>
                    <a:pt x="2" y="11"/>
                  </a:lnTo>
                  <a:lnTo>
                    <a:pt x="2" y="15"/>
                  </a:lnTo>
                  <a:lnTo>
                    <a:pt x="7" y="17"/>
                  </a:lnTo>
                  <a:lnTo>
                    <a:pt x="9" y="17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6120946" y="417513"/>
              <a:ext cx="522288" cy="30163"/>
            </a:xfrm>
            <a:custGeom>
              <a:avLst/>
              <a:gdLst>
                <a:gd name="T0" fmla="*/ 9 w 329"/>
                <a:gd name="T1" fmla="*/ 19 h 19"/>
                <a:gd name="T2" fmla="*/ 320 w 329"/>
                <a:gd name="T3" fmla="*/ 19 h 19"/>
                <a:gd name="T4" fmla="*/ 320 w 329"/>
                <a:gd name="T5" fmla="*/ 19 h 19"/>
                <a:gd name="T6" fmla="*/ 325 w 329"/>
                <a:gd name="T7" fmla="*/ 17 h 19"/>
                <a:gd name="T8" fmla="*/ 327 w 329"/>
                <a:gd name="T9" fmla="*/ 15 h 19"/>
                <a:gd name="T10" fmla="*/ 329 w 329"/>
                <a:gd name="T11" fmla="*/ 13 h 19"/>
                <a:gd name="T12" fmla="*/ 329 w 329"/>
                <a:gd name="T13" fmla="*/ 11 h 19"/>
                <a:gd name="T14" fmla="*/ 329 w 329"/>
                <a:gd name="T15" fmla="*/ 11 h 19"/>
                <a:gd name="T16" fmla="*/ 329 w 329"/>
                <a:gd name="T17" fmla="*/ 7 h 19"/>
                <a:gd name="T18" fmla="*/ 327 w 329"/>
                <a:gd name="T19" fmla="*/ 4 h 19"/>
                <a:gd name="T20" fmla="*/ 325 w 329"/>
                <a:gd name="T21" fmla="*/ 2 h 19"/>
                <a:gd name="T22" fmla="*/ 320 w 329"/>
                <a:gd name="T23" fmla="*/ 0 h 19"/>
                <a:gd name="T24" fmla="*/ 9 w 329"/>
                <a:gd name="T25" fmla="*/ 0 h 19"/>
                <a:gd name="T26" fmla="*/ 9 w 329"/>
                <a:gd name="T27" fmla="*/ 0 h 19"/>
                <a:gd name="T28" fmla="*/ 7 w 329"/>
                <a:gd name="T29" fmla="*/ 2 h 19"/>
                <a:gd name="T30" fmla="*/ 2 w 329"/>
                <a:gd name="T31" fmla="*/ 4 h 19"/>
                <a:gd name="T32" fmla="*/ 2 w 329"/>
                <a:gd name="T33" fmla="*/ 7 h 19"/>
                <a:gd name="T34" fmla="*/ 0 w 329"/>
                <a:gd name="T35" fmla="*/ 11 h 19"/>
                <a:gd name="T36" fmla="*/ 0 w 329"/>
                <a:gd name="T37" fmla="*/ 11 h 19"/>
                <a:gd name="T38" fmla="*/ 2 w 329"/>
                <a:gd name="T39" fmla="*/ 13 h 19"/>
                <a:gd name="T40" fmla="*/ 2 w 329"/>
                <a:gd name="T41" fmla="*/ 15 h 19"/>
                <a:gd name="T42" fmla="*/ 7 w 329"/>
                <a:gd name="T43" fmla="*/ 17 h 19"/>
                <a:gd name="T44" fmla="*/ 9 w 329"/>
                <a:gd name="T45" fmla="*/ 19 h 19"/>
                <a:gd name="T46" fmla="*/ 9 w 329"/>
                <a:gd name="T4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29" h="19">
                  <a:moveTo>
                    <a:pt x="9" y="19"/>
                  </a:moveTo>
                  <a:lnTo>
                    <a:pt x="320" y="19"/>
                  </a:lnTo>
                  <a:lnTo>
                    <a:pt x="320" y="19"/>
                  </a:lnTo>
                  <a:lnTo>
                    <a:pt x="325" y="17"/>
                  </a:lnTo>
                  <a:lnTo>
                    <a:pt x="327" y="15"/>
                  </a:lnTo>
                  <a:lnTo>
                    <a:pt x="329" y="13"/>
                  </a:lnTo>
                  <a:lnTo>
                    <a:pt x="329" y="11"/>
                  </a:lnTo>
                  <a:lnTo>
                    <a:pt x="329" y="11"/>
                  </a:lnTo>
                  <a:lnTo>
                    <a:pt x="329" y="7"/>
                  </a:lnTo>
                  <a:lnTo>
                    <a:pt x="327" y="4"/>
                  </a:lnTo>
                  <a:lnTo>
                    <a:pt x="325" y="2"/>
                  </a:lnTo>
                  <a:lnTo>
                    <a:pt x="32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7" y="2"/>
                  </a:lnTo>
                  <a:lnTo>
                    <a:pt x="2" y="4"/>
                  </a:lnTo>
                  <a:lnTo>
                    <a:pt x="2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2" y="15"/>
                  </a:lnTo>
                  <a:lnTo>
                    <a:pt x="7" y="17"/>
                  </a:lnTo>
                  <a:lnTo>
                    <a:pt x="9" y="19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5885996" y="233363"/>
              <a:ext cx="928688" cy="676275"/>
            </a:xfrm>
            <a:custGeom>
              <a:avLst/>
              <a:gdLst>
                <a:gd name="T0" fmla="*/ 503 w 585"/>
                <a:gd name="T1" fmla="*/ 41 h 426"/>
                <a:gd name="T2" fmla="*/ 464 w 585"/>
                <a:gd name="T3" fmla="*/ 24 h 426"/>
                <a:gd name="T4" fmla="*/ 415 w 585"/>
                <a:gd name="T5" fmla="*/ 11 h 426"/>
                <a:gd name="T6" fmla="*/ 361 w 585"/>
                <a:gd name="T7" fmla="*/ 2 h 426"/>
                <a:gd name="T8" fmla="*/ 299 w 585"/>
                <a:gd name="T9" fmla="*/ 0 h 426"/>
                <a:gd name="T10" fmla="*/ 251 w 585"/>
                <a:gd name="T11" fmla="*/ 2 h 426"/>
                <a:gd name="T12" fmla="*/ 172 w 585"/>
                <a:gd name="T13" fmla="*/ 11 h 426"/>
                <a:gd name="T14" fmla="*/ 137 w 585"/>
                <a:gd name="T15" fmla="*/ 17 h 426"/>
                <a:gd name="T16" fmla="*/ 64 w 585"/>
                <a:gd name="T17" fmla="*/ 47 h 426"/>
                <a:gd name="T18" fmla="*/ 6 w 585"/>
                <a:gd name="T19" fmla="*/ 90 h 426"/>
                <a:gd name="T20" fmla="*/ 2 w 585"/>
                <a:gd name="T21" fmla="*/ 97 h 426"/>
                <a:gd name="T22" fmla="*/ 2 w 585"/>
                <a:gd name="T23" fmla="*/ 110 h 426"/>
                <a:gd name="T24" fmla="*/ 4 w 585"/>
                <a:gd name="T25" fmla="*/ 116 h 426"/>
                <a:gd name="T26" fmla="*/ 17 w 585"/>
                <a:gd name="T27" fmla="*/ 120 h 426"/>
                <a:gd name="T28" fmla="*/ 30 w 585"/>
                <a:gd name="T29" fmla="*/ 116 h 426"/>
                <a:gd name="T30" fmla="*/ 43 w 585"/>
                <a:gd name="T31" fmla="*/ 103 h 426"/>
                <a:gd name="T32" fmla="*/ 73 w 585"/>
                <a:gd name="T33" fmla="*/ 82 h 426"/>
                <a:gd name="T34" fmla="*/ 120 w 585"/>
                <a:gd name="T35" fmla="*/ 58 h 426"/>
                <a:gd name="T36" fmla="*/ 189 w 585"/>
                <a:gd name="T37" fmla="*/ 41 h 426"/>
                <a:gd name="T38" fmla="*/ 262 w 585"/>
                <a:gd name="T39" fmla="*/ 37 h 426"/>
                <a:gd name="T40" fmla="*/ 299 w 585"/>
                <a:gd name="T41" fmla="*/ 34 h 426"/>
                <a:gd name="T42" fmla="*/ 380 w 585"/>
                <a:gd name="T43" fmla="*/ 41 h 426"/>
                <a:gd name="T44" fmla="*/ 428 w 585"/>
                <a:gd name="T45" fmla="*/ 49 h 426"/>
                <a:gd name="T46" fmla="*/ 468 w 585"/>
                <a:gd name="T47" fmla="*/ 62 h 426"/>
                <a:gd name="T48" fmla="*/ 499 w 585"/>
                <a:gd name="T49" fmla="*/ 80 h 426"/>
                <a:gd name="T50" fmla="*/ 524 w 585"/>
                <a:gd name="T51" fmla="*/ 101 h 426"/>
                <a:gd name="T52" fmla="*/ 542 w 585"/>
                <a:gd name="T53" fmla="*/ 125 h 426"/>
                <a:gd name="T54" fmla="*/ 550 w 585"/>
                <a:gd name="T55" fmla="*/ 153 h 426"/>
                <a:gd name="T56" fmla="*/ 550 w 585"/>
                <a:gd name="T57" fmla="*/ 168 h 426"/>
                <a:gd name="T58" fmla="*/ 548 w 585"/>
                <a:gd name="T59" fmla="*/ 191 h 426"/>
                <a:gd name="T60" fmla="*/ 539 w 585"/>
                <a:gd name="T61" fmla="*/ 211 h 426"/>
                <a:gd name="T62" fmla="*/ 509 w 585"/>
                <a:gd name="T63" fmla="*/ 243 h 426"/>
                <a:gd name="T64" fmla="*/ 468 w 585"/>
                <a:gd name="T65" fmla="*/ 267 h 426"/>
                <a:gd name="T66" fmla="*/ 419 w 585"/>
                <a:gd name="T67" fmla="*/ 282 h 426"/>
                <a:gd name="T68" fmla="*/ 329 w 585"/>
                <a:gd name="T69" fmla="*/ 297 h 426"/>
                <a:gd name="T70" fmla="*/ 275 w 585"/>
                <a:gd name="T71" fmla="*/ 299 h 426"/>
                <a:gd name="T72" fmla="*/ 266 w 585"/>
                <a:gd name="T73" fmla="*/ 299 h 426"/>
                <a:gd name="T74" fmla="*/ 264 w 585"/>
                <a:gd name="T75" fmla="*/ 333 h 426"/>
                <a:gd name="T76" fmla="*/ 253 w 585"/>
                <a:gd name="T77" fmla="*/ 368 h 426"/>
                <a:gd name="T78" fmla="*/ 241 w 585"/>
                <a:gd name="T79" fmla="*/ 400 h 426"/>
                <a:gd name="T80" fmla="*/ 223 w 585"/>
                <a:gd name="T81" fmla="*/ 426 h 426"/>
                <a:gd name="T82" fmla="*/ 243 w 585"/>
                <a:gd name="T83" fmla="*/ 411 h 426"/>
                <a:gd name="T84" fmla="*/ 281 w 585"/>
                <a:gd name="T85" fmla="*/ 363 h 426"/>
                <a:gd name="T86" fmla="*/ 299 w 585"/>
                <a:gd name="T87" fmla="*/ 333 h 426"/>
                <a:gd name="T88" fmla="*/ 320 w 585"/>
                <a:gd name="T89" fmla="*/ 333 h 426"/>
                <a:gd name="T90" fmla="*/ 391 w 585"/>
                <a:gd name="T91" fmla="*/ 325 h 426"/>
                <a:gd name="T92" fmla="*/ 432 w 585"/>
                <a:gd name="T93" fmla="*/ 314 h 426"/>
                <a:gd name="T94" fmla="*/ 475 w 585"/>
                <a:gd name="T95" fmla="*/ 301 h 426"/>
                <a:gd name="T96" fmla="*/ 509 w 585"/>
                <a:gd name="T97" fmla="*/ 284 h 426"/>
                <a:gd name="T98" fmla="*/ 535 w 585"/>
                <a:gd name="T99" fmla="*/ 267 h 426"/>
                <a:gd name="T100" fmla="*/ 557 w 585"/>
                <a:gd name="T101" fmla="*/ 247 h 426"/>
                <a:gd name="T102" fmla="*/ 578 w 585"/>
                <a:gd name="T103" fmla="*/ 206 h 426"/>
                <a:gd name="T104" fmla="*/ 585 w 585"/>
                <a:gd name="T105" fmla="*/ 168 h 426"/>
                <a:gd name="T106" fmla="*/ 582 w 585"/>
                <a:gd name="T107" fmla="*/ 148 h 426"/>
                <a:gd name="T108" fmla="*/ 574 w 585"/>
                <a:gd name="T109" fmla="*/ 112 h 426"/>
                <a:gd name="T110" fmla="*/ 552 w 585"/>
                <a:gd name="T111" fmla="*/ 80 h 426"/>
                <a:gd name="T112" fmla="*/ 522 w 585"/>
                <a:gd name="T113" fmla="*/ 54 h 426"/>
                <a:gd name="T114" fmla="*/ 503 w 585"/>
                <a:gd name="T115" fmla="*/ 41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85" h="426">
                  <a:moveTo>
                    <a:pt x="503" y="41"/>
                  </a:moveTo>
                  <a:lnTo>
                    <a:pt x="503" y="41"/>
                  </a:lnTo>
                  <a:lnTo>
                    <a:pt x="484" y="32"/>
                  </a:lnTo>
                  <a:lnTo>
                    <a:pt x="464" y="24"/>
                  </a:lnTo>
                  <a:lnTo>
                    <a:pt x="441" y="17"/>
                  </a:lnTo>
                  <a:lnTo>
                    <a:pt x="415" y="11"/>
                  </a:lnTo>
                  <a:lnTo>
                    <a:pt x="389" y="6"/>
                  </a:lnTo>
                  <a:lnTo>
                    <a:pt x="361" y="2"/>
                  </a:lnTo>
                  <a:lnTo>
                    <a:pt x="331" y="2"/>
                  </a:lnTo>
                  <a:lnTo>
                    <a:pt x="299" y="0"/>
                  </a:lnTo>
                  <a:lnTo>
                    <a:pt x="299" y="0"/>
                  </a:lnTo>
                  <a:lnTo>
                    <a:pt x="251" y="2"/>
                  </a:lnTo>
                  <a:lnTo>
                    <a:pt x="210" y="4"/>
                  </a:lnTo>
                  <a:lnTo>
                    <a:pt x="172" y="11"/>
                  </a:lnTo>
                  <a:lnTo>
                    <a:pt x="137" y="17"/>
                  </a:lnTo>
                  <a:lnTo>
                    <a:pt x="137" y="17"/>
                  </a:lnTo>
                  <a:lnTo>
                    <a:pt x="101" y="30"/>
                  </a:lnTo>
                  <a:lnTo>
                    <a:pt x="64" y="47"/>
                  </a:lnTo>
                  <a:lnTo>
                    <a:pt x="34" y="67"/>
                  </a:lnTo>
                  <a:lnTo>
                    <a:pt x="6" y="90"/>
                  </a:lnTo>
                  <a:lnTo>
                    <a:pt x="6" y="90"/>
                  </a:lnTo>
                  <a:lnTo>
                    <a:pt x="2" y="97"/>
                  </a:lnTo>
                  <a:lnTo>
                    <a:pt x="0" y="103"/>
                  </a:lnTo>
                  <a:lnTo>
                    <a:pt x="2" y="110"/>
                  </a:lnTo>
                  <a:lnTo>
                    <a:pt x="4" y="116"/>
                  </a:lnTo>
                  <a:lnTo>
                    <a:pt x="4" y="116"/>
                  </a:lnTo>
                  <a:lnTo>
                    <a:pt x="11" y="120"/>
                  </a:lnTo>
                  <a:lnTo>
                    <a:pt x="17" y="120"/>
                  </a:lnTo>
                  <a:lnTo>
                    <a:pt x="23" y="120"/>
                  </a:lnTo>
                  <a:lnTo>
                    <a:pt x="30" y="116"/>
                  </a:lnTo>
                  <a:lnTo>
                    <a:pt x="30" y="116"/>
                  </a:lnTo>
                  <a:lnTo>
                    <a:pt x="43" y="103"/>
                  </a:lnTo>
                  <a:lnTo>
                    <a:pt x="58" y="92"/>
                  </a:lnTo>
                  <a:lnTo>
                    <a:pt x="73" y="82"/>
                  </a:lnTo>
                  <a:lnTo>
                    <a:pt x="88" y="73"/>
                  </a:lnTo>
                  <a:lnTo>
                    <a:pt x="120" y="58"/>
                  </a:lnTo>
                  <a:lnTo>
                    <a:pt x="155" y="49"/>
                  </a:lnTo>
                  <a:lnTo>
                    <a:pt x="189" y="41"/>
                  </a:lnTo>
                  <a:lnTo>
                    <a:pt x="226" y="37"/>
                  </a:lnTo>
                  <a:lnTo>
                    <a:pt x="262" y="37"/>
                  </a:lnTo>
                  <a:lnTo>
                    <a:pt x="299" y="34"/>
                  </a:lnTo>
                  <a:lnTo>
                    <a:pt x="299" y="34"/>
                  </a:lnTo>
                  <a:lnTo>
                    <a:pt x="355" y="37"/>
                  </a:lnTo>
                  <a:lnTo>
                    <a:pt x="380" y="41"/>
                  </a:lnTo>
                  <a:lnTo>
                    <a:pt x="406" y="43"/>
                  </a:lnTo>
                  <a:lnTo>
                    <a:pt x="428" y="49"/>
                  </a:lnTo>
                  <a:lnTo>
                    <a:pt x="449" y="56"/>
                  </a:lnTo>
                  <a:lnTo>
                    <a:pt x="468" y="62"/>
                  </a:lnTo>
                  <a:lnTo>
                    <a:pt x="484" y="71"/>
                  </a:lnTo>
                  <a:lnTo>
                    <a:pt x="499" y="80"/>
                  </a:lnTo>
                  <a:lnTo>
                    <a:pt x="514" y="88"/>
                  </a:lnTo>
                  <a:lnTo>
                    <a:pt x="524" y="101"/>
                  </a:lnTo>
                  <a:lnTo>
                    <a:pt x="533" y="112"/>
                  </a:lnTo>
                  <a:lnTo>
                    <a:pt x="542" y="125"/>
                  </a:lnTo>
                  <a:lnTo>
                    <a:pt x="546" y="138"/>
                  </a:lnTo>
                  <a:lnTo>
                    <a:pt x="550" y="153"/>
                  </a:lnTo>
                  <a:lnTo>
                    <a:pt x="550" y="168"/>
                  </a:lnTo>
                  <a:lnTo>
                    <a:pt x="550" y="168"/>
                  </a:lnTo>
                  <a:lnTo>
                    <a:pt x="550" y="181"/>
                  </a:lnTo>
                  <a:lnTo>
                    <a:pt x="548" y="191"/>
                  </a:lnTo>
                  <a:lnTo>
                    <a:pt x="544" y="202"/>
                  </a:lnTo>
                  <a:lnTo>
                    <a:pt x="539" y="211"/>
                  </a:lnTo>
                  <a:lnTo>
                    <a:pt x="527" y="228"/>
                  </a:lnTo>
                  <a:lnTo>
                    <a:pt x="509" y="243"/>
                  </a:lnTo>
                  <a:lnTo>
                    <a:pt x="490" y="256"/>
                  </a:lnTo>
                  <a:lnTo>
                    <a:pt x="468" y="267"/>
                  </a:lnTo>
                  <a:lnTo>
                    <a:pt x="445" y="275"/>
                  </a:lnTo>
                  <a:lnTo>
                    <a:pt x="419" y="282"/>
                  </a:lnTo>
                  <a:lnTo>
                    <a:pt x="372" y="292"/>
                  </a:lnTo>
                  <a:lnTo>
                    <a:pt x="329" y="297"/>
                  </a:lnTo>
                  <a:lnTo>
                    <a:pt x="286" y="299"/>
                  </a:lnTo>
                  <a:lnTo>
                    <a:pt x="275" y="299"/>
                  </a:lnTo>
                  <a:lnTo>
                    <a:pt x="266" y="299"/>
                  </a:lnTo>
                  <a:lnTo>
                    <a:pt x="266" y="299"/>
                  </a:lnTo>
                  <a:lnTo>
                    <a:pt x="266" y="316"/>
                  </a:lnTo>
                  <a:lnTo>
                    <a:pt x="264" y="333"/>
                  </a:lnTo>
                  <a:lnTo>
                    <a:pt x="260" y="350"/>
                  </a:lnTo>
                  <a:lnTo>
                    <a:pt x="253" y="368"/>
                  </a:lnTo>
                  <a:lnTo>
                    <a:pt x="249" y="385"/>
                  </a:lnTo>
                  <a:lnTo>
                    <a:pt x="241" y="400"/>
                  </a:lnTo>
                  <a:lnTo>
                    <a:pt x="232" y="415"/>
                  </a:lnTo>
                  <a:lnTo>
                    <a:pt x="223" y="426"/>
                  </a:lnTo>
                  <a:lnTo>
                    <a:pt x="223" y="426"/>
                  </a:lnTo>
                  <a:lnTo>
                    <a:pt x="243" y="411"/>
                  </a:lnTo>
                  <a:lnTo>
                    <a:pt x="262" y="389"/>
                  </a:lnTo>
                  <a:lnTo>
                    <a:pt x="281" y="363"/>
                  </a:lnTo>
                  <a:lnTo>
                    <a:pt x="290" y="348"/>
                  </a:lnTo>
                  <a:lnTo>
                    <a:pt x="299" y="333"/>
                  </a:lnTo>
                  <a:lnTo>
                    <a:pt x="299" y="333"/>
                  </a:lnTo>
                  <a:lnTo>
                    <a:pt x="320" y="333"/>
                  </a:lnTo>
                  <a:lnTo>
                    <a:pt x="352" y="329"/>
                  </a:lnTo>
                  <a:lnTo>
                    <a:pt x="391" y="325"/>
                  </a:lnTo>
                  <a:lnTo>
                    <a:pt x="432" y="314"/>
                  </a:lnTo>
                  <a:lnTo>
                    <a:pt x="432" y="314"/>
                  </a:lnTo>
                  <a:lnTo>
                    <a:pt x="453" y="307"/>
                  </a:lnTo>
                  <a:lnTo>
                    <a:pt x="475" y="301"/>
                  </a:lnTo>
                  <a:lnTo>
                    <a:pt x="492" y="292"/>
                  </a:lnTo>
                  <a:lnTo>
                    <a:pt x="509" y="284"/>
                  </a:lnTo>
                  <a:lnTo>
                    <a:pt x="522" y="275"/>
                  </a:lnTo>
                  <a:lnTo>
                    <a:pt x="535" y="267"/>
                  </a:lnTo>
                  <a:lnTo>
                    <a:pt x="546" y="258"/>
                  </a:lnTo>
                  <a:lnTo>
                    <a:pt x="557" y="247"/>
                  </a:lnTo>
                  <a:lnTo>
                    <a:pt x="570" y="228"/>
                  </a:lnTo>
                  <a:lnTo>
                    <a:pt x="578" y="206"/>
                  </a:lnTo>
                  <a:lnTo>
                    <a:pt x="582" y="187"/>
                  </a:lnTo>
                  <a:lnTo>
                    <a:pt x="585" y="168"/>
                  </a:lnTo>
                  <a:lnTo>
                    <a:pt x="585" y="168"/>
                  </a:lnTo>
                  <a:lnTo>
                    <a:pt x="582" y="148"/>
                  </a:lnTo>
                  <a:lnTo>
                    <a:pt x="580" y="129"/>
                  </a:lnTo>
                  <a:lnTo>
                    <a:pt x="574" y="112"/>
                  </a:lnTo>
                  <a:lnTo>
                    <a:pt x="565" y="95"/>
                  </a:lnTo>
                  <a:lnTo>
                    <a:pt x="552" y="80"/>
                  </a:lnTo>
                  <a:lnTo>
                    <a:pt x="539" y="67"/>
                  </a:lnTo>
                  <a:lnTo>
                    <a:pt x="522" y="54"/>
                  </a:lnTo>
                  <a:lnTo>
                    <a:pt x="503" y="41"/>
                  </a:lnTo>
                  <a:lnTo>
                    <a:pt x="503" y="41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5370059" y="1222376"/>
              <a:ext cx="966788" cy="512763"/>
            </a:xfrm>
            <a:custGeom>
              <a:avLst/>
              <a:gdLst>
                <a:gd name="T0" fmla="*/ 508 w 609"/>
                <a:gd name="T1" fmla="*/ 7 h 323"/>
                <a:gd name="T2" fmla="*/ 417 w 609"/>
                <a:gd name="T3" fmla="*/ 0 h 323"/>
                <a:gd name="T4" fmla="*/ 411 w 609"/>
                <a:gd name="T5" fmla="*/ 108 h 323"/>
                <a:gd name="T6" fmla="*/ 396 w 609"/>
                <a:gd name="T7" fmla="*/ 192 h 323"/>
                <a:gd name="T8" fmla="*/ 370 w 609"/>
                <a:gd name="T9" fmla="*/ 250 h 323"/>
                <a:gd name="T10" fmla="*/ 355 w 609"/>
                <a:gd name="T11" fmla="*/ 271 h 323"/>
                <a:gd name="T12" fmla="*/ 336 w 609"/>
                <a:gd name="T13" fmla="*/ 284 h 323"/>
                <a:gd name="T14" fmla="*/ 336 w 609"/>
                <a:gd name="T15" fmla="*/ 119 h 323"/>
                <a:gd name="T16" fmla="*/ 351 w 609"/>
                <a:gd name="T17" fmla="*/ 110 h 323"/>
                <a:gd name="T18" fmla="*/ 357 w 609"/>
                <a:gd name="T19" fmla="*/ 95 h 323"/>
                <a:gd name="T20" fmla="*/ 357 w 609"/>
                <a:gd name="T21" fmla="*/ 69 h 323"/>
                <a:gd name="T22" fmla="*/ 351 w 609"/>
                <a:gd name="T23" fmla="*/ 52 h 323"/>
                <a:gd name="T24" fmla="*/ 333 w 609"/>
                <a:gd name="T25" fmla="*/ 43 h 323"/>
                <a:gd name="T26" fmla="*/ 278 w 609"/>
                <a:gd name="T27" fmla="*/ 43 h 323"/>
                <a:gd name="T28" fmla="*/ 260 w 609"/>
                <a:gd name="T29" fmla="*/ 52 h 323"/>
                <a:gd name="T30" fmla="*/ 254 w 609"/>
                <a:gd name="T31" fmla="*/ 69 h 323"/>
                <a:gd name="T32" fmla="*/ 254 w 609"/>
                <a:gd name="T33" fmla="*/ 95 h 323"/>
                <a:gd name="T34" fmla="*/ 260 w 609"/>
                <a:gd name="T35" fmla="*/ 110 h 323"/>
                <a:gd name="T36" fmla="*/ 275 w 609"/>
                <a:gd name="T37" fmla="*/ 119 h 323"/>
                <a:gd name="T38" fmla="*/ 275 w 609"/>
                <a:gd name="T39" fmla="*/ 284 h 323"/>
                <a:gd name="T40" fmla="*/ 256 w 609"/>
                <a:gd name="T41" fmla="*/ 271 h 323"/>
                <a:gd name="T42" fmla="*/ 239 w 609"/>
                <a:gd name="T43" fmla="*/ 250 h 323"/>
                <a:gd name="T44" fmla="*/ 215 w 609"/>
                <a:gd name="T45" fmla="*/ 192 h 323"/>
                <a:gd name="T46" fmla="*/ 200 w 609"/>
                <a:gd name="T47" fmla="*/ 108 h 323"/>
                <a:gd name="T48" fmla="*/ 194 w 609"/>
                <a:gd name="T49" fmla="*/ 0 h 323"/>
                <a:gd name="T50" fmla="*/ 103 w 609"/>
                <a:gd name="T51" fmla="*/ 7 h 323"/>
                <a:gd name="T52" fmla="*/ 82 w 609"/>
                <a:gd name="T53" fmla="*/ 9 h 323"/>
                <a:gd name="T54" fmla="*/ 45 w 609"/>
                <a:gd name="T55" fmla="*/ 26 h 323"/>
                <a:gd name="T56" fmla="*/ 17 w 609"/>
                <a:gd name="T57" fmla="*/ 52 h 323"/>
                <a:gd name="T58" fmla="*/ 2 w 609"/>
                <a:gd name="T59" fmla="*/ 89 h 323"/>
                <a:gd name="T60" fmla="*/ 0 w 609"/>
                <a:gd name="T61" fmla="*/ 241 h 323"/>
                <a:gd name="T62" fmla="*/ 2 w 609"/>
                <a:gd name="T63" fmla="*/ 250 h 323"/>
                <a:gd name="T64" fmla="*/ 17 w 609"/>
                <a:gd name="T65" fmla="*/ 269 h 323"/>
                <a:gd name="T66" fmla="*/ 43 w 609"/>
                <a:gd name="T67" fmla="*/ 284 h 323"/>
                <a:gd name="T68" fmla="*/ 99 w 609"/>
                <a:gd name="T69" fmla="*/ 301 h 323"/>
                <a:gd name="T70" fmla="*/ 198 w 609"/>
                <a:gd name="T71" fmla="*/ 316 h 323"/>
                <a:gd name="T72" fmla="*/ 308 w 609"/>
                <a:gd name="T73" fmla="*/ 323 h 323"/>
                <a:gd name="T74" fmla="*/ 364 w 609"/>
                <a:gd name="T75" fmla="*/ 321 h 323"/>
                <a:gd name="T76" fmla="*/ 469 w 609"/>
                <a:gd name="T77" fmla="*/ 312 h 323"/>
                <a:gd name="T78" fmla="*/ 553 w 609"/>
                <a:gd name="T79" fmla="*/ 291 h 323"/>
                <a:gd name="T80" fmla="*/ 583 w 609"/>
                <a:gd name="T81" fmla="*/ 278 h 323"/>
                <a:gd name="T82" fmla="*/ 602 w 609"/>
                <a:gd name="T83" fmla="*/ 260 h 323"/>
                <a:gd name="T84" fmla="*/ 609 w 609"/>
                <a:gd name="T85" fmla="*/ 241 h 323"/>
                <a:gd name="T86" fmla="*/ 609 w 609"/>
                <a:gd name="T87" fmla="*/ 110 h 323"/>
                <a:gd name="T88" fmla="*/ 602 w 609"/>
                <a:gd name="T89" fmla="*/ 71 h 323"/>
                <a:gd name="T90" fmla="*/ 578 w 609"/>
                <a:gd name="T91" fmla="*/ 37 h 323"/>
                <a:gd name="T92" fmla="*/ 546 w 609"/>
                <a:gd name="T93" fmla="*/ 15 h 323"/>
                <a:gd name="T94" fmla="*/ 508 w 609"/>
                <a:gd name="T95" fmla="*/ 7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09" h="323">
                  <a:moveTo>
                    <a:pt x="508" y="7"/>
                  </a:moveTo>
                  <a:lnTo>
                    <a:pt x="508" y="7"/>
                  </a:lnTo>
                  <a:lnTo>
                    <a:pt x="417" y="0"/>
                  </a:lnTo>
                  <a:lnTo>
                    <a:pt x="417" y="0"/>
                  </a:lnTo>
                  <a:lnTo>
                    <a:pt x="415" y="56"/>
                  </a:lnTo>
                  <a:lnTo>
                    <a:pt x="411" y="108"/>
                  </a:lnTo>
                  <a:lnTo>
                    <a:pt x="404" y="153"/>
                  </a:lnTo>
                  <a:lnTo>
                    <a:pt x="396" y="192"/>
                  </a:lnTo>
                  <a:lnTo>
                    <a:pt x="385" y="224"/>
                  </a:lnTo>
                  <a:lnTo>
                    <a:pt x="370" y="250"/>
                  </a:lnTo>
                  <a:lnTo>
                    <a:pt x="364" y="260"/>
                  </a:lnTo>
                  <a:lnTo>
                    <a:pt x="355" y="271"/>
                  </a:lnTo>
                  <a:lnTo>
                    <a:pt x="346" y="278"/>
                  </a:lnTo>
                  <a:lnTo>
                    <a:pt x="336" y="284"/>
                  </a:lnTo>
                  <a:lnTo>
                    <a:pt x="336" y="119"/>
                  </a:lnTo>
                  <a:lnTo>
                    <a:pt x="336" y="119"/>
                  </a:lnTo>
                  <a:lnTo>
                    <a:pt x="344" y="116"/>
                  </a:lnTo>
                  <a:lnTo>
                    <a:pt x="351" y="110"/>
                  </a:lnTo>
                  <a:lnTo>
                    <a:pt x="355" y="104"/>
                  </a:lnTo>
                  <a:lnTo>
                    <a:pt x="357" y="95"/>
                  </a:lnTo>
                  <a:lnTo>
                    <a:pt x="357" y="69"/>
                  </a:lnTo>
                  <a:lnTo>
                    <a:pt x="357" y="69"/>
                  </a:lnTo>
                  <a:lnTo>
                    <a:pt x="355" y="61"/>
                  </a:lnTo>
                  <a:lnTo>
                    <a:pt x="351" y="52"/>
                  </a:lnTo>
                  <a:lnTo>
                    <a:pt x="342" y="46"/>
                  </a:lnTo>
                  <a:lnTo>
                    <a:pt x="333" y="43"/>
                  </a:lnTo>
                  <a:lnTo>
                    <a:pt x="278" y="43"/>
                  </a:lnTo>
                  <a:lnTo>
                    <a:pt x="278" y="43"/>
                  </a:lnTo>
                  <a:lnTo>
                    <a:pt x="269" y="46"/>
                  </a:lnTo>
                  <a:lnTo>
                    <a:pt x="260" y="52"/>
                  </a:lnTo>
                  <a:lnTo>
                    <a:pt x="256" y="61"/>
                  </a:lnTo>
                  <a:lnTo>
                    <a:pt x="254" y="69"/>
                  </a:lnTo>
                  <a:lnTo>
                    <a:pt x="254" y="95"/>
                  </a:lnTo>
                  <a:lnTo>
                    <a:pt x="254" y="95"/>
                  </a:lnTo>
                  <a:lnTo>
                    <a:pt x="254" y="104"/>
                  </a:lnTo>
                  <a:lnTo>
                    <a:pt x="260" y="110"/>
                  </a:lnTo>
                  <a:lnTo>
                    <a:pt x="267" y="116"/>
                  </a:lnTo>
                  <a:lnTo>
                    <a:pt x="275" y="119"/>
                  </a:lnTo>
                  <a:lnTo>
                    <a:pt x="275" y="284"/>
                  </a:lnTo>
                  <a:lnTo>
                    <a:pt x="275" y="284"/>
                  </a:lnTo>
                  <a:lnTo>
                    <a:pt x="265" y="278"/>
                  </a:lnTo>
                  <a:lnTo>
                    <a:pt x="256" y="271"/>
                  </a:lnTo>
                  <a:lnTo>
                    <a:pt x="247" y="260"/>
                  </a:lnTo>
                  <a:lnTo>
                    <a:pt x="239" y="250"/>
                  </a:lnTo>
                  <a:lnTo>
                    <a:pt x="226" y="224"/>
                  </a:lnTo>
                  <a:lnTo>
                    <a:pt x="215" y="192"/>
                  </a:lnTo>
                  <a:lnTo>
                    <a:pt x="207" y="153"/>
                  </a:lnTo>
                  <a:lnTo>
                    <a:pt x="200" y="108"/>
                  </a:lnTo>
                  <a:lnTo>
                    <a:pt x="196" y="56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03" y="7"/>
                  </a:lnTo>
                  <a:lnTo>
                    <a:pt x="103" y="7"/>
                  </a:lnTo>
                  <a:lnTo>
                    <a:pt x="82" y="9"/>
                  </a:lnTo>
                  <a:lnTo>
                    <a:pt x="63" y="15"/>
                  </a:lnTo>
                  <a:lnTo>
                    <a:pt x="45" y="26"/>
                  </a:lnTo>
                  <a:lnTo>
                    <a:pt x="30" y="37"/>
                  </a:lnTo>
                  <a:lnTo>
                    <a:pt x="17" y="52"/>
                  </a:lnTo>
                  <a:lnTo>
                    <a:pt x="9" y="71"/>
                  </a:lnTo>
                  <a:lnTo>
                    <a:pt x="2" y="89"/>
                  </a:lnTo>
                  <a:lnTo>
                    <a:pt x="0" y="110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2" y="250"/>
                  </a:lnTo>
                  <a:lnTo>
                    <a:pt x="9" y="260"/>
                  </a:lnTo>
                  <a:lnTo>
                    <a:pt x="17" y="269"/>
                  </a:lnTo>
                  <a:lnTo>
                    <a:pt x="28" y="278"/>
                  </a:lnTo>
                  <a:lnTo>
                    <a:pt x="43" y="284"/>
                  </a:lnTo>
                  <a:lnTo>
                    <a:pt x="58" y="291"/>
                  </a:lnTo>
                  <a:lnTo>
                    <a:pt x="99" y="301"/>
                  </a:lnTo>
                  <a:lnTo>
                    <a:pt x="146" y="312"/>
                  </a:lnTo>
                  <a:lnTo>
                    <a:pt x="198" y="316"/>
                  </a:lnTo>
                  <a:lnTo>
                    <a:pt x="252" y="321"/>
                  </a:lnTo>
                  <a:lnTo>
                    <a:pt x="308" y="323"/>
                  </a:lnTo>
                  <a:lnTo>
                    <a:pt x="308" y="323"/>
                  </a:lnTo>
                  <a:lnTo>
                    <a:pt x="364" y="321"/>
                  </a:lnTo>
                  <a:lnTo>
                    <a:pt x="419" y="316"/>
                  </a:lnTo>
                  <a:lnTo>
                    <a:pt x="469" y="312"/>
                  </a:lnTo>
                  <a:lnTo>
                    <a:pt x="514" y="301"/>
                  </a:lnTo>
                  <a:lnTo>
                    <a:pt x="553" y="291"/>
                  </a:lnTo>
                  <a:lnTo>
                    <a:pt x="570" y="284"/>
                  </a:lnTo>
                  <a:lnTo>
                    <a:pt x="583" y="278"/>
                  </a:lnTo>
                  <a:lnTo>
                    <a:pt x="594" y="269"/>
                  </a:lnTo>
                  <a:lnTo>
                    <a:pt x="602" y="260"/>
                  </a:lnTo>
                  <a:lnTo>
                    <a:pt x="609" y="250"/>
                  </a:lnTo>
                  <a:lnTo>
                    <a:pt x="609" y="241"/>
                  </a:lnTo>
                  <a:lnTo>
                    <a:pt x="609" y="110"/>
                  </a:lnTo>
                  <a:lnTo>
                    <a:pt x="609" y="110"/>
                  </a:lnTo>
                  <a:lnTo>
                    <a:pt x="606" y="89"/>
                  </a:lnTo>
                  <a:lnTo>
                    <a:pt x="602" y="71"/>
                  </a:lnTo>
                  <a:lnTo>
                    <a:pt x="591" y="52"/>
                  </a:lnTo>
                  <a:lnTo>
                    <a:pt x="578" y="37"/>
                  </a:lnTo>
                  <a:lnTo>
                    <a:pt x="563" y="26"/>
                  </a:lnTo>
                  <a:lnTo>
                    <a:pt x="546" y="15"/>
                  </a:lnTo>
                  <a:lnTo>
                    <a:pt x="527" y="9"/>
                  </a:lnTo>
                  <a:lnTo>
                    <a:pt x="508" y="7"/>
                  </a:lnTo>
                  <a:lnTo>
                    <a:pt x="508" y="7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0"/>
            <p:cNvSpPr>
              <a:spLocks noEditPoints="1"/>
            </p:cNvSpPr>
            <p:nvPr/>
          </p:nvSpPr>
          <p:spPr bwMode="auto">
            <a:xfrm>
              <a:off x="5562146" y="530226"/>
              <a:ext cx="585788" cy="703263"/>
            </a:xfrm>
            <a:custGeom>
              <a:avLst/>
              <a:gdLst>
                <a:gd name="T0" fmla="*/ 184 w 369"/>
                <a:gd name="T1" fmla="*/ 443 h 443"/>
                <a:gd name="T2" fmla="*/ 212 w 369"/>
                <a:gd name="T3" fmla="*/ 439 h 443"/>
                <a:gd name="T4" fmla="*/ 245 w 369"/>
                <a:gd name="T5" fmla="*/ 426 h 443"/>
                <a:gd name="T6" fmla="*/ 275 w 369"/>
                <a:gd name="T7" fmla="*/ 406 h 443"/>
                <a:gd name="T8" fmla="*/ 303 w 369"/>
                <a:gd name="T9" fmla="*/ 378 h 443"/>
                <a:gd name="T10" fmla="*/ 331 w 369"/>
                <a:gd name="T11" fmla="*/ 346 h 443"/>
                <a:gd name="T12" fmla="*/ 350 w 369"/>
                <a:gd name="T13" fmla="*/ 310 h 443"/>
                <a:gd name="T14" fmla="*/ 363 w 369"/>
                <a:gd name="T15" fmla="*/ 267 h 443"/>
                <a:gd name="T16" fmla="*/ 369 w 369"/>
                <a:gd name="T17" fmla="*/ 221 h 443"/>
                <a:gd name="T18" fmla="*/ 367 w 369"/>
                <a:gd name="T19" fmla="*/ 198 h 443"/>
                <a:gd name="T20" fmla="*/ 361 w 369"/>
                <a:gd name="T21" fmla="*/ 155 h 443"/>
                <a:gd name="T22" fmla="*/ 346 w 369"/>
                <a:gd name="T23" fmla="*/ 116 h 443"/>
                <a:gd name="T24" fmla="*/ 326 w 369"/>
                <a:gd name="T25" fmla="*/ 82 h 443"/>
                <a:gd name="T26" fmla="*/ 301 w 369"/>
                <a:gd name="T27" fmla="*/ 52 h 443"/>
                <a:gd name="T28" fmla="*/ 273 w 369"/>
                <a:gd name="T29" fmla="*/ 26 h 443"/>
                <a:gd name="T30" fmla="*/ 238 w 369"/>
                <a:gd name="T31" fmla="*/ 11 h 443"/>
                <a:gd name="T32" fmla="*/ 204 w 369"/>
                <a:gd name="T33" fmla="*/ 2 h 443"/>
                <a:gd name="T34" fmla="*/ 184 w 369"/>
                <a:gd name="T35" fmla="*/ 0 h 443"/>
                <a:gd name="T36" fmla="*/ 148 w 369"/>
                <a:gd name="T37" fmla="*/ 4 h 443"/>
                <a:gd name="T38" fmla="*/ 111 w 369"/>
                <a:gd name="T39" fmla="*/ 17 h 443"/>
                <a:gd name="T40" fmla="*/ 81 w 369"/>
                <a:gd name="T41" fmla="*/ 39 h 443"/>
                <a:gd name="T42" fmla="*/ 53 w 369"/>
                <a:gd name="T43" fmla="*/ 65 h 443"/>
                <a:gd name="T44" fmla="*/ 32 w 369"/>
                <a:gd name="T45" fmla="*/ 97 h 443"/>
                <a:gd name="T46" fmla="*/ 15 w 369"/>
                <a:gd name="T47" fmla="*/ 135 h 443"/>
                <a:gd name="T48" fmla="*/ 4 w 369"/>
                <a:gd name="T49" fmla="*/ 176 h 443"/>
                <a:gd name="T50" fmla="*/ 0 w 369"/>
                <a:gd name="T51" fmla="*/ 221 h 443"/>
                <a:gd name="T52" fmla="*/ 2 w 369"/>
                <a:gd name="T53" fmla="*/ 245 h 443"/>
                <a:gd name="T54" fmla="*/ 10 w 369"/>
                <a:gd name="T55" fmla="*/ 288 h 443"/>
                <a:gd name="T56" fmla="*/ 28 w 369"/>
                <a:gd name="T57" fmla="*/ 329 h 443"/>
                <a:gd name="T58" fmla="*/ 51 w 369"/>
                <a:gd name="T59" fmla="*/ 363 h 443"/>
                <a:gd name="T60" fmla="*/ 79 w 369"/>
                <a:gd name="T61" fmla="*/ 393 h 443"/>
                <a:gd name="T62" fmla="*/ 109 w 369"/>
                <a:gd name="T63" fmla="*/ 417 h 443"/>
                <a:gd name="T64" fmla="*/ 139 w 369"/>
                <a:gd name="T65" fmla="*/ 432 h 443"/>
                <a:gd name="T66" fmla="*/ 169 w 369"/>
                <a:gd name="T67" fmla="*/ 441 h 443"/>
                <a:gd name="T68" fmla="*/ 184 w 369"/>
                <a:gd name="T69" fmla="*/ 443 h 443"/>
                <a:gd name="T70" fmla="*/ 47 w 369"/>
                <a:gd name="T71" fmla="*/ 172 h 443"/>
                <a:gd name="T72" fmla="*/ 62 w 369"/>
                <a:gd name="T73" fmla="*/ 148 h 443"/>
                <a:gd name="T74" fmla="*/ 77 w 369"/>
                <a:gd name="T75" fmla="*/ 129 h 443"/>
                <a:gd name="T76" fmla="*/ 90 w 369"/>
                <a:gd name="T77" fmla="*/ 127 h 443"/>
                <a:gd name="T78" fmla="*/ 107 w 369"/>
                <a:gd name="T79" fmla="*/ 138 h 443"/>
                <a:gd name="T80" fmla="*/ 118 w 369"/>
                <a:gd name="T81" fmla="*/ 148 h 443"/>
                <a:gd name="T82" fmla="*/ 133 w 369"/>
                <a:gd name="T83" fmla="*/ 163 h 443"/>
                <a:gd name="T84" fmla="*/ 176 w 369"/>
                <a:gd name="T85" fmla="*/ 185 h 443"/>
                <a:gd name="T86" fmla="*/ 236 w 369"/>
                <a:gd name="T87" fmla="*/ 200 h 443"/>
                <a:gd name="T88" fmla="*/ 298 w 369"/>
                <a:gd name="T89" fmla="*/ 209 h 443"/>
                <a:gd name="T90" fmla="*/ 326 w 369"/>
                <a:gd name="T91" fmla="*/ 211 h 443"/>
                <a:gd name="T92" fmla="*/ 329 w 369"/>
                <a:gd name="T93" fmla="*/ 221 h 443"/>
                <a:gd name="T94" fmla="*/ 324 w 369"/>
                <a:gd name="T95" fmla="*/ 258 h 443"/>
                <a:gd name="T96" fmla="*/ 313 w 369"/>
                <a:gd name="T97" fmla="*/ 290 h 443"/>
                <a:gd name="T98" fmla="*/ 296 w 369"/>
                <a:gd name="T99" fmla="*/ 320 h 443"/>
                <a:gd name="T100" fmla="*/ 277 w 369"/>
                <a:gd name="T101" fmla="*/ 348 h 443"/>
                <a:gd name="T102" fmla="*/ 230 w 369"/>
                <a:gd name="T103" fmla="*/ 387 h 443"/>
                <a:gd name="T104" fmla="*/ 206 w 369"/>
                <a:gd name="T105" fmla="*/ 398 h 443"/>
                <a:gd name="T106" fmla="*/ 184 w 369"/>
                <a:gd name="T107" fmla="*/ 402 h 443"/>
                <a:gd name="T108" fmla="*/ 174 w 369"/>
                <a:gd name="T109" fmla="*/ 400 h 443"/>
                <a:gd name="T110" fmla="*/ 150 w 369"/>
                <a:gd name="T111" fmla="*/ 393 h 443"/>
                <a:gd name="T112" fmla="*/ 114 w 369"/>
                <a:gd name="T113" fmla="*/ 370 h 443"/>
                <a:gd name="T114" fmla="*/ 81 w 369"/>
                <a:gd name="T115" fmla="*/ 335 h 443"/>
                <a:gd name="T116" fmla="*/ 62 w 369"/>
                <a:gd name="T117" fmla="*/ 307 h 443"/>
                <a:gd name="T118" fmla="*/ 49 w 369"/>
                <a:gd name="T119" fmla="*/ 275 h 443"/>
                <a:gd name="T120" fmla="*/ 43 w 369"/>
                <a:gd name="T121" fmla="*/ 239 h 443"/>
                <a:gd name="T122" fmla="*/ 40 w 369"/>
                <a:gd name="T123" fmla="*/ 221 h 443"/>
                <a:gd name="T124" fmla="*/ 47 w 369"/>
                <a:gd name="T125" fmla="*/ 172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9" h="443">
                  <a:moveTo>
                    <a:pt x="184" y="443"/>
                  </a:moveTo>
                  <a:lnTo>
                    <a:pt x="184" y="443"/>
                  </a:lnTo>
                  <a:lnTo>
                    <a:pt x="197" y="441"/>
                  </a:lnTo>
                  <a:lnTo>
                    <a:pt x="212" y="439"/>
                  </a:lnTo>
                  <a:lnTo>
                    <a:pt x="227" y="432"/>
                  </a:lnTo>
                  <a:lnTo>
                    <a:pt x="245" y="426"/>
                  </a:lnTo>
                  <a:lnTo>
                    <a:pt x="260" y="417"/>
                  </a:lnTo>
                  <a:lnTo>
                    <a:pt x="275" y="406"/>
                  </a:lnTo>
                  <a:lnTo>
                    <a:pt x="290" y="393"/>
                  </a:lnTo>
                  <a:lnTo>
                    <a:pt x="303" y="378"/>
                  </a:lnTo>
                  <a:lnTo>
                    <a:pt x="318" y="363"/>
                  </a:lnTo>
                  <a:lnTo>
                    <a:pt x="331" y="346"/>
                  </a:lnTo>
                  <a:lnTo>
                    <a:pt x="341" y="329"/>
                  </a:lnTo>
                  <a:lnTo>
                    <a:pt x="350" y="310"/>
                  </a:lnTo>
                  <a:lnTo>
                    <a:pt x="359" y="288"/>
                  </a:lnTo>
                  <a:lnTo>
                    <a:pt x="363" y="267"/>
                  </a:lnTo>
                  <a:lnTo>
                    <a:pt x="367" y="245"/>
                  </a:lnTo>
                  <a:lnTo>
                    <a:pt x="369" y="221"/>
                  </a:lnTo>
                  <a:lnTo>
                    <a:pt x="369" y="221"/>
                  </a:lnTo>
                  <a:lnTo>
                    <a:pt x="367" y="198"/>
                  </a:lnTo>
                  <a:lnTo>
                    <a:pt x="365" y="176"/>
                  </a:lnTo>
                  <a:lnTo>
                    <a:pt x="361" y="155"/>
                  </a:lnTo>
                  <a:lnTo>
                    <a:pt x="354" y="135"/>
                  </a:lnTo>
                  <a:lnTo>
                    <a:pt x="346" y="116"/>
                  </a:lnTo>
                  <a:lnTo>
                    <a:pt x="337" y="97"/>
                  </a:lnTo>
                  <a:lnTo>
                    <a:pt x="326" y="82"/>
                  </a:lnTo>
                  <a:lnTo>
                    <a:pt x="316" y="65"/>
                  </a:lnTo>
                  <a:lnTo>
                    <a:pt x="301" y="52"/>
                  </a:lnTo>
                  <a:lnTo>
                    <a:pt x="288" y="39"/>
                  </a:lnTo>
                  <a:lnTo>
                    <a:pt x="273" y="26"/>
                  </a:lnTo>
                  <a:lnTo>
                    <a:pt x="255" y="17"/>
                  </a:lnTo>
                  <a:lnTo>
                    <a:pt x="238" y="11"/>
                  </a:lnTo>
                  <a:lnTo>
                    <a:pt x="221" y="4"/>
                  </a:lnTo>
                  <a:lnTo>
                    <a:pt x="204" y="2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65" y="2"/>
                  </a:lnTo>
                  <a:lnTo>
                    <a:pt x="148" y="4"/>
                  </a:lnTo>
                  <a:lnTo>
                    <a:pt x="129" y="11"/>
                  </a:lnTo>
                  <a:lnTo>
                    <a:pt x="111" y="17"/>
                  </a:lnTo>
                  <a:lnTo>
                    <a:pt x="96" y="26"/>
                  </a:lnTo>
                  <a:lnTo>
                    <a:pt x="81" y="39"/>
                  </a:lnTo>
                  <a:lnTo>
                    <a:pt x="66" y="52"/>
                  </a:lnTo>
                  <a:lnTo>
                    <a:pt x="53" y="65"/>
                  </a:lnTo>
                  <a:lnTo>
                    <a:pt x="43" y="82"/>
                  </a:lnTo>
                  <a:lnTo>
                    <a:pt x="32" y="97"/>
                  </a:lnTo>
                  <a:lnTo>
                    <a:pt x="21" y="116"/>
                  </a:lnTo>
                  <a:lnTo>
                    <a:pt x="15" y="135"/>
                  </a:lnTo>
                  <a:lnTo>
                    <a:pt x="8" y="155"/>
                  </a:lnTo>
                  <a:lnTo>
                    <a:pt x="4" y="176"/>
                  </a:lnTo>
                  <a:lnTo>
                    <a:pt x="0" y="198"/>
                  </a:lnTo>
                  <a:lnTo>
                    <a:pt x="0" y="221"/>
                  </a:lnTo>
                  <a:lnTo>
                    <a:pt x="0" y="221"/>
                  </a:lnTo>
                  <a:lnTo>
                    <a:pt x="2" y="245"/>
                  </a:lnTo>
                  <a:lnTo>
                    <a:pt x="4" y="267"/>
                  </a:lnTo>
                  <a:lnTo>
                    <a:pt x="10" y="288"/>
                  </a:lnTo>
                  <a:lnTo>
                    <a:pt x="19" y="310"/>
                  </a:lnTo>
                  <a:lnTo>
                    <a:pt x="28" y="329"/>
                  </a:lnTo>
                  <a:lnTo>
                    <a:pt x="38" y="346"/>
                  </a:lnTo>
                  <a:lnTo>
                    <a:pt x="51" y="363"/>
                  </a:lnTo>
                  <a:lnTo>
                    <a:pt x="64" y="378"/>
                  </a:lnTo>
                  <a:lnTo>
                    <a:pt x="79" y="393"/>
                  </a:lnTo>
                  <a:lnTo>
                    <a:pt x="94" y="406"/>
                  </a:lnTo>
                  <a:lnTo>
                    <a:pt x="109" y="417"/>
                  </a:lnTo>
                  <a:lnTo>
                    <a:pt x="124" y="426"/>
                  </a:lnTo>
                  <a:lnTo>
                    <a:pt x="139" y="432"/>
                  </a:lnTo>
                  <a:lnTo>
                    <a:pt x="154" y="439"/>
                  </a:lnTo>
                  <a:lnTo>
                    <a:pt x="169" y="441"/>
                  </a:lnTo>
                  <a:lnTo>
                    <a:pt x="184" y="443"/>
                  </a:lnTo>
                  <a:lnTo>
                    <a:pt x="184" y="443"/>
                  </a:lnTo>
                  <a:close/>
                  <a:moveTo>
                    <a:pt x="47" y="172"/>
                  </a:moveTo>
                  <a:lnTo>
                    <a:pt x="47" y="172"/>
                  </a:lnTo>
                  <a:lnTo>
                    <a:pt x="62" y="148"/>
                  </a:lnTo>
                  <a:lnTo>
                    <a:pt x="62" y="148"/>
                  </a:lnTo>
                  <a:lnTo>
                    <a:pt x="73" y="135"/>
                  </a:lnTo>
                  <a:lnTo>
                    <a:pt x="77" y="129"/>
                  </a:lnTo>
                  <a:lnTo>
                    <a:pt x="83" y="127"/>
                  </a:lnTo>
                  <a:lnTo>
                    <a:pt x="90" y="127"/>
                  </a:lnTo>
                  <a:lnTo>
                    <a:pt x="98" y="129"/>
                  </a:lnTo>
                  <a:lnTo>
                    <a:pt x="107" y="138"/>
                  </a:lnTo>
                  <a:lnTo>
                    <a:pt x="118" y="148"/>
                  </a:lnTo>
                  <a:lnTo>
                    <a:pt x="118" y="148"/>
                  </a:lnTo>
                  <a:lnTo>
                    <a:pt x="124" y="155"/>
                  </a:lnTo>
                  <a:lnTo>
                    <a:pt x="133" y="163"/>
                  </a:lnTo>
                  <a:lnTo>
                    <a:pt x="152" y="174"/>
                  </a:lnTo>
                  <a:lnTo>
                    <a:pt x="176" y="185"/>
                  </a:lnTo>
                  <a:lnTo>
                    <a:pt x="206" y="193"/>
                  </a:lnTo>
                  <a:lnTo>
                    <a:pt x="236" y="200"/>
                  </a:lnTo>
                  <a:lnTo>
                    <a:pt x="266" y="204"/>
                  </a:lnTo>
                  <a:lnTo>
                    <a:pt x="298" y="209"/>
                  </a:lnTo>
                  <a:lnTo>
                    <a:pt x="326" y="211"/>
                  </a:lnTo>
                  <a:lnTo>
                    <a:pt x="326" y="211"/>
                  </a:lnTo>
                  <a:lnTo>
                    <a:pt x="329" y="221"/>
                  </a:lnTo>
                  <a:lnTo>
                    <a:pt x="329" y="221"/>
                  </a:lnTo>
                  <a:lnTo>
                    <a:pt x="326" y="239"/>
                  </a:lnTo>
                  <a:lnTo>
                    <a:pt x="324" y="258"/>
                  </a:lnTo>
                  <a:lnTo>
                    <a:pt x="320" y="275"/>
                  </a:lnTo>
                  <a:lnTo>
                    <a:pt x="313" y="290"/>
                  </a:lnTo>
                  <a:lnTo>
                    <a:pt x="305" y="307"/>
                  </a:lnTo>
                  <a:lnTo>
                    <a:pt x="296" y="320"/>
                  </a:lnTo>
                  <a:lnTo>
                    <a:pt x="288" y="335"/>
                  </a:lnTo>
                  <a:lnTo>
                    <a:pt x="277" y="348"/>
                  </a:lnTo>
                  <a:lnTo>
                    <a:pt x="253" y="370"/>
                  </a:lnTo>
                  <a:lnTo>
                    <a:pt x="230" y="387"/>
                  </a:lnTo>
                  <a:lnTo>
                    <a:pt x="219" y="393"/>
                  </a:lnTo>
                  <a:lnTo>
                    <a:pt x="206" y="398"/>
                  </a:lnTo>
                  <a:lnTo>
                    <a:pt x="195" y="400"/>
                  </a:lnTo>
                  <a:lnTo>
                    <a:pt x="184" y="402"/>
                  </a:lnTo>
                  <a:lnTo>
                    <a:pt x="184" y="402"/>
                  </a:lnTo>
                  <a:lnTo>
                    <a:pt x="174" y="400"/>
                  </a:lnTo>
                  <a:lnTo>
                    <a:pt x="163" y="398"/>
                  </a:lnTo>
                  <a:lnTo>
                    <a:pt x="150" y="393"/>
                  </a:lnTo>
                  <a:lnTo>
                    <a:pt x="139" y="387"/>
                  </a:lnTo>
                  <a:lnTo>
                    <a:pt x="114" y="370"/>
                  </a:lnTo>
                  <a:lnTo>
                    <a:pt x="92" y="348"/>
                  </a:lnTo>
                  <a:lnTo>
                    <a:pt x="81" y="335"/>
                  </a:lnTo>
                  <a:lnTo>
                    <a:pt x="71" y="320"/>
                  </a:lnTo>
                  <a:lnTo>
                    <a:pt x="62" y="307"/>
                  </a:lnTo>
                  <a:lnTo>
                    <a:pt x="55" y="290"/>
                  </a:lnTo>
                  <a:lnTo>
                    <a:pt x="49" y="275"/>
                  </a:lnTo>
                  <a:lnTo>
                    <a:pt x="45" y="258"/>
                  </a:lnTo>
                  <a:lnTo>
                    <a:pt x="43" y="239"/>
                  </a:lnTo>
                  <a:lnTo>
                    <a:pt x="40" y="221"/>
                  </a:lnTo>
                  <a:lnTo>
                    <a:pt x="40" y="221"/>
                  </a:lnTo>
                  <a:lnTo>
                    <a:pt x="43" y="196"/>
                  </a:lnTo>
                  <a:lnTo>
                    <a:pt x="47" y="172"/>
                  </a:lnTo>
                  <a:lnTo>
                    <a:pt x="47" y="17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7776709" y="233363"/>
            <a:ext cx="1552575" cy="1501775"/>
            <a:chOff x="7776709" y="233363"/>
            <a:chExt cx="1552575" cy="1501775"/>
          </a:xfrm>
        </p:grpSpPr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8394246" y="233363"/>
              <a:ext cx="935038" cy="569913"/>
            </a:xfrm>
            <a:custGeom>
              <a:avLst/>
              <a:gdLst>
                <a:gd name="T0" fmla="*/ 529 w 589"/>
                <a:gd name="T1" fmla="*/ 99 h 359"/>
                <a:gd name="T2" fmla="*/ 503 w 589"/>
                <a:gd name="T3" fmla="*/ 73 h 359"/>
                <a:gd name="T4" fmla="*/ 486 w 589"/>
                <a:gd name="T5" fmla="*/ 49 h 359"/>
                <a:gd name="T6" fmla="*/ 441 w 589"/>
                <a:gd name="T7" fmla="*/ 17 h 359"/>
                <a:gd name="T8" fmla="*/ 385 w 589"/>
                <a:gd name="T9" fmla="*/ 2 h 359"/>
                <a:gd name="T10" fmla="*/ 337 w 589"/>
                <a:gd name="T11" fmla="*/ 2 h 359"/>
                <a:gd name="T12" fmla="*/ 282 w 589"/>
                <a:gd name="T13" fmla="*/ 17 h 359"/>
                <a:gd name="T14" fmla="*/ 234 w 589"/>
                <a:gd name="T15" fmla="*/ 49 h 359"/>
                <a:gd name="T16" fmla="*/ 209 w 589"/>
                <a:gd name="T17" fmla="*/ 82 h 359"/>
                <a:gd name="T18" fmla="*/ 166 w 589"/>
                <a:gd name="T19" fmla="*/ 64 h 359"/>
                <a:gd name="T20" fmla="*/ 118 w 589"/>
                <a:gd name="T21" fmla="*/ 58 h 359"/>
                <a:gd name="T22" fmla="*/ 82 w 589"/>
                <a:gd name="T23" fmla="*/ 67 h 359"/>
                <a:gd name="T24" fmla="*/ 32 w 589"/>
                <a:gd name="T25" fmla="*/ 95 h 359"/>
                <a:gd name="T26" fmla="*/ 2 w 589"/>
                <a:gd name="T27" fmla="*/ 123 h 359"/>
                <a:gd name="T28" fmla="*/ 0 w 589"/>
                <a:gd name="T29" fmla="*/ 140 h 359"/>
                <a:gd name="T30" fmla="*/ 11 w 589"/>
                <a:gd name="T31" fmla="*/ 146 h 359"/>
                <a:gd name="T32" fmla="*/ 26 w 589"/>
                <a:gd name="T33" fmla="*/ 142 h 359"/>
                <a:gd name="T34" fmla="*/ 49 w 589"/>
                <a:gd name="T35" fmla="*/ 120 h 359"/>
                <a:gd name="T36" fmla="*/ 90 w 589"/>
                <a:gd name="T37" fmla="*/ 97 h 359"/>
                <a:gd name="T38" fmla="*/ 127 w 589"/>
                <a:gd name="T39" fmla="*/ 90 h 359"/>
                <a:gd name="T40" fmla="*/ 176 w 589"/>
                <a:gd name="T41" fmla="*/ 101 h 359"/>
                <a:gd name="T42" fmla="*/ 204 w 589"/>
                <a:gd name="T43" fmla="*/ 116 h 359"/>
                <a:gd name="T44" fmla="*/ 217 w 589"/>
                <a:gd name="T45" fmla="*/ 118 h 359"/>
                <a:gd name="T46" fmla="*/ 228 w 589"/>
                <a:gd name="T47" fmla="*/ 110 h 359"/>
                <a:gd name="T48" fmla="*/ 258 w 589"/>
                <a:gd name="T49" fmla="*/ 69 h 359"/>
                <a:gd name="T50" fmla="*/ 312 w 589"/>
                <a:gd name="T51" fmla="*/ 39 h 359"/>
                <a:gd name="T52" fmla="*/ 361 w 589"/>
                <a:gd name="T53" fmla="*/ 32 h 359"/>
                <a:gd name="T54" fmla="*/ 396 w 589"/>
                <a:gd name="T55" fmla="*/ 34 h 359"/>
                <a:gd name="T56" fmla="*/ 434 w 589"/>
                <a:gd name="T57" fmla="*/ 49 h 359"/>
                <a:gd name="T58" fmla="*/ 471 w 589"/>
                <a:gd name="T59" fmla="*/ 82 h 359"/>
                <a:gd name="T60" fmla="*/ 484 w 589"/>
                <a:gd name="T61" fmla="*/ 107 h 359"/>
                <a:gd name="T62" fmla="*/ 494 w 589"/>
                <a:gd name="T63" fmla="*/ 118 h 359"/>
                <a:gd name="T64" fmla="*/ 531 w 589"/>
                <a:gd name="T65" fmla="*/ 138 h 359"/>
                <a:gd name="T66" fmla="*/ 555 w 589"/>
                <a:gd name="T67" fmla="*/ 172 h 359"/>
                <a:gd name="T68" fmla="*/ 557 w 589"/>
                <a:gd name="T69" fmla="*/ 200 h 359"/>
                <a:gd name="T70" fmla="*/ 544 w 589"/>
                <a:gd name="T71" fmla="*/ 230 h 359"/>
                <a:gd name="T72" fmla="*/ 516 w 589"/>
                <a:gd name="T73" fmla="*/ 245 h 359"/>
                <a:gd name="T74" fmla="*/ 479 w 589"/>
                <a:gd name="T75" fmla="*/ 247 h 359"/>
                <a:gd name="T76" fmla="*/ 469 w 589"/>
                <a:gd name="T77" fmla="*/ 249 h 359"/>
                <a:gd name="T78" fmla="*/ 462 w 589"/>
                <a:gd name="T79" fmla="*/ 260 h 359"/>
                <a:gd name="T80" fmla="*/ 449 w 589"/>
                <a:gd name="T81" fmla="*/ 290 h 359"/>
                <a:gd name="T82" fmla="*/ 415 w 589"/>
                <a:gd name="T83" fmla="*/ 320 h 359"/>
                <a:gd name="T84" fmla="*/ 380 w 589"/>
                <a:gd name="T85" fmla="*/ 327 h 359"/>
                <a:gd name="T86" fmla="*/ 346 w 589"/>
                <a:gd name="T87" fmla="*/ 314 h 359"/>
                <a:gd name="T88" fmla="*/ 329 w 589"/>
                <a:gd name="T89" fmla="*/ 294 h 359"/>
                <a:gd name="T90" fmla="*/ 320 w 589"/>
                <a:gd name="T91" fmla="*/ 288 h 359"/>
                <a:gd name="T92" fmla="*/ 307 w 589"/>
                <a:gd name="T93" fmla="*/ 290 h 359"/>
                <a:gd name="T94" fmla="*/ 301 w 589"/>
                <a:gd name="T95" fmla="*/ 305 h 359"/>
                <a:gd name="T96" fmla="*/ 307 w 589"/>
                <a:gd name="T97" fmla="*/ 318 h 359"/>
                <a:gd name="T98" fmla="*/ 335 w 589"/>
                <a:gd name="T99" fmla="*/ 344 h 359"/>
                <a:gd name="T100" fmla="*/ 387 w 589"/>
                <a:gd name="T101" fmla="*/ 359 h 359"/>
                <a:gd name="T102" fmla="*/ 402 w 589"/>
                <a:gd name="T103" fmla="*/ 357 h 359"/>
                <a:gd name="T104" fmla="*/ 451 w 589"/>
                <a:gd name="T105" fmla="*/ 335 h 359"/>
                <a:gd name="T106" fmla="*/ 479 w 589"/>
                <a:gd name="T107" fmla="*/ 299 h 359"/>
                <a:gd name="T108" fmla="*/ 505 w 589"/>
                <a:gd name="T109" fmla="*/ 277 h 359"/>
                <a:gd name="T110" fmla="*/ 535 w 589"/>
                <a:gd name="T111" fmla="*/ 271 h 359"/>
                <a:gd name="T112" fmla="*/ 565 w 589"/>
                <a:gd name="T113" fmla="*/ 252 h 359"/>
                <a:gd name="T114" fmla="*/ 585 w 589"/>
                <a:gd name="T115" fmla="*/ 219 h 359"/>
                <a:gd name="T116" fmla="*/ 589 w 589"/>
                <a:gd name="T117" fmla="*/ 193 h 359"/>
                <a:gd name="T118" fmla="*/ 583 w 589"/>
                <a:gd name="T119" fmla="*/ 155 h 359"/>
                <a:gd name="T120" fmla="*/ 561 w 589"/>
                <a:gd name="T121" fmla="*/ 123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9" h="359">
                  <a:moveTo>
                    <a:pt x="550" y="114"/>
                  </a:moveTo>
                  <a:lnTo>
                    <a:pt x="550" y="114"/>
                  </a:lnTo>
                  <a:lnTo>
                    <a:pt x="529" y="99"/>
                  </a:lnTo>
                  <a:lnTo>
                    <a:pt x="512" y="90"/>
                  </a:lnTo>
                  <a:lnTo>
                    <a:pt x="512" y="90"/>
                  </a:lnTo>
                  <a:lnTo>
                    <a:pt x="503" y="73"/>
                  </a:lnTo>
                  <a:lnTo>
                    <a:pt x="494" y="60"/>
                  </a:lnTo>
                  <a:lnTo>
                    <a:pt x="486" y="49"/>
                  </a:lnTo>
                  <a:lnTo>
                    <a:pt x="486" y="49"/>
                  </a:lnTo>
                  <a:lnTo>
                    <a:pt x="466" y="32"/>
                  </a:lnTo>
                  <a:lnTo>
                    <a:pt x="454" y="24"/>
                  </a:lnTo>
                  <a:lnTo>
                    <a:pt x="441" y="17"/>
                  </a:lnTo>
                  <a:lnTo>
                    <a:pt x="423" y="11"/>
                  </a:lnTo>
                  <a:lnTo>
                    <a:pt x="404" y="4"/>
                  </a:lnTo>
                  <a:lnTo>
                    <a:pt x="385" y="2"/>
                  </a:lnTo>
                  <a:lnTo>
                    <a:pt x="361" y="0"/>
                  </a:lnTo>
                  <a:lnTo>
                    <a:pt x="361" y="0"/>
                  </a:lnTo>
                  <a:lnTo>
                    <a:pt x="337" y="2"/>
                  </a:lnTo>
                  <a:lnTo>
                    <a:pt x="318" y="4"/>
                  </a:lnTo>
                  <a:lnTo>
                    <a:pt x="299" y="11"/>
                  </a:lnTo>
                  <a:lnTo>
                    <a:pt x="282" y="17"/>
                  </a:lnTo>
                  <a:lnTo>
                    <a:pt x="269" y="24"/>
                  </a:lnTo>
                  <a:lnTo>
                    <a:pt x="256" y="32"/>
                  </a:lnTo>
                  <a:lnTo>
                    <a:pt x="234" y="49"/>
                  </a:lnTo>
                  <a:lnTo>
                    <a:pt x="234" y="49"/>
                  </a:lnTo>
                  <a:lnTo>
                    <a:pt x="219" y="67"/>
                  </a:lnTo>
                  <a:lnTo>
                    <a:pt x="209" y="82"/>
                  </a:lnTo>
                  <a:lnTo>
                    <a:pt x="209" y="82"/>
                  </a:lnTo>
                  <a:lnTo>
                    <a:pt x="189" y="71"/>
                  </a:lnTo>
                  <a:lnTo>
                    <a:pt x="166" y="64"/>
                  </a:lnTo>
                  <a:lnTo>
                    <a:pt x="150" y="60"/>
                  </a:lnTo>
                  <a:lnTo>
                    <a:pt x="135" y="58"/>
                  </a:lnTo>
                  <a:lnTo>
                    <a:pt x="118" y="58"/>
                  </a:lnTo>
                  <a:lnTo>
                    <a:pt x="101" y="60"/>
                  </a:lnTo>
                  <a:lnTo>
                    <a:pt x="101" y="60"/>
                  </a:lnTo>
                  <a:lnTo>
                    <a:pt x="82" y="67"/>
                  </a:lnTo>
                  <a:lnTo>
                    <a:pt x="62" y="75"/>
                  </a:lnTo>
                  <a:lnTo>
                    <a:pt x="45" y="84"/>
                  </a:lnTo>
                  <a:lnTo>
                    <a:pt x="32" y="95"/>
                  </a:lnTo>
                  <a:lnTo>
                    <a:pt x="11" y="112"/>
                  </a:lnTo>
                  <a:lnTo>
                    <a:pt x="2" y="123"/>
                  </a:lnTo>
                  <a:lnTo>
                    <a:pt x="2" y="123"/>
                  </a:lnTo>
                  <a:lnTo>
                    <a:pt x="0" y="127"/>
                  </a:lnTo>
                  <a:lnTo>
                    <a:pt x="0" y="133"/>
                  </a:lnTo>
                  <a:lnTo>
                    <a:pt x="0" y="140"/>
                  </a:lnTo>
                  <a:lnTo>
                    <a:pt x="4" y="144"/>
                  </a:lnTo>
                  <a:lnTo>
                    <a:pt x="4" y="144"/>
                  </a:lnTo>
                  <a:lnTo>
                    <a:pt x="11" y="146"/>
                  </a:lnTo>
                  <a:lnTo>
                    <a:pt x="15" y="148"/>
                  </a:lnTo>
                  <a:lnTo>
                    <a:pt x="21" y="146"/>
                  </a:lnTo>
                  <a:lnTo>
                    <a:pt x="26" y="142"/>
                  </a:lnTo>
                  <a:lnTo>
                    <a:pt x="26" y="142"/>
                  </a:lnTo>
                  <a:lnTo>
                    <a:pt x="32" y="135"/>
                  </a:lnTo>
                  <a:lnTo>
                    <a:pt x="49" y="120"/>
                  </a:lnTo>
                  <a:lnTo>
                    <a:pt x="62" y="112"/>
                  </a:lnTo>
                  <a:lnTo>
                    <a:pt x="75" y="103"/>
                  </a:lnTo>
                  <a:lnTo>
                    <a:pt x="90" y="97"/>
                  </a:lnTo>
                  <a:lnTo>
                    <a:pt x="107" y="92"/>
                  </a:lnTo>
                  <a:lnTo>
                    <a:pt x="107" y="92"/>
                  </a:lnTo>
                  <a:lnTo>
                    <a:pt x="127" y="90"/>
                  </a:lnTo>
                  <a:lnTo>
                    <a:pt x="144" y="90"/>
                  </a:lnTo>
                  <a:lnTo>
                    <a:pt x="161" y="95"/>
                  </a:lnTo>
                  <a:lnTo>
                    <a:pt x="176" y="101"/>
                  </a:lnTo>
                  <a:lnTo>
                    <a:pt x="196" y="112"/>
                  </a:lnTo>
                  <a:lnTo>
                    <a:pt x="204" y="116"/>
                  </a:lnTo>
                  <a:lnTo>
                    <a:pt x="204" y="116"/>
                  </a:lnTo>
                  <a:lnTo>
                    <a:pt x="211" y="118"/>
                  </a:lnTo>
                  <a:lnTo>
                    <a:pt x="217" y="118"/>
                  </a:lnTo>
                  <a:lnTo>
                    <a:pt x="217" y="118"/>
                  </a:lnTo>
                  <a:lnTo>
                    <a:pt x="224" y="116"/>
                  </a:lnTo>
                  <a:lnTo>
                    <a:pt x="228" y="110"/>
                  </a:lnTo>
                  <a:lnTo>
                    <a:pt x="228" y="110"/>
                  </a:lnTo>
                  <a:lnTo>
                    <a:pt x="236" y="97"/>
                  </a:lnTo>
                  <a:lnTo>
                    <a:pt x="245" y="84"/>
                  </a:lnTo>
                  <a:lnTo>
                    <a:pt x="258" y="69"/>
                  </a:lnTo>
                  <a:lnTo>
                    <a:pt x="275" y="56"/>
                  </a:lnTo>
                  <a:lnTo>
                    <a:pt x="299" y="43"/>
                  </a:lnTo>
                  <a:lnTo>
                    <a:pt x="312" y="39"/>
                  </a:lnTo>
                  <a:lnTo>
                    <a:pt x="327" y="34"/>
                  </a:lnTo>
                  <a:lnTo>
                    <a:pt x="342" y="32"/>
                  </a:lnTo>
                  <a:lnTo>
                    <a:pt x="361" y="32"/>
                  </a:lnTo>
                  <a:lnTo>
                    <a:pt x="361" y="32"/>
                  </a:lnTo>
                  <a:lnTo>
                    <a:pt x="378" y="32"/>
                  </a:lnTo>
                  <a:lnTo>
                    <a:pt x="396" y="34"/>
                  </a:lnTo>
                  <a:lnTo>
                    <a:pt x="411" y="39"/>
                  </a:lnTo>
                  <a:lnTo>
                    <a:pt x="423" y="43"/>
                  </a:lnTo>
                  <a:lnTo>
                    <a:pt x="434" y="49"/>
                  </a:lnTo>
                  <a:lnTo>
                    <a:pt x="445" y="54"/>
                  </a:lnTo>
                  <a:lnTo>
                    <a:pt x="460" y="69"/>
                  </a:lnTo>
                  <a:lnTo>
                    <a:pt x="471" y="82"/>
                  </a:lnTo>
                  <a:lnTo>
                    <a:pt x="479" y="95"/>
                  </a:lnTo>
                  <a:lnTo>
                    <a:pt x="484" y="107"/>
                  </a:lnTo>
                  <a:lnTo>
                    <a:pt x="484" y="107"/>
                  </a:lnTo>
                  <a:lnTo>
                    <a:pt x="488" y="114"/>
                  </a:lnTo>
                  <a:lnTo>
                    <a:pt x="494" y="118"/>
                  </a:lnTo>
                  <a:lnTo>
                    <a:pt x="494" y="118"/>
                  </a:lnTo>
                  <a:lnTo>
                    <a:pt x="507" y="123"/>
                  </a:lnTo>
                  <a:lnTo>
                    <a:pt x="518" y="129"/>
                  </a:lnTo>
                  <a:lnTo>
                    <a:pt x="531" y="138"/>
                  </a:lnTo>
                  <a:lnTo>
                    <a:pt x="542" y="148"/>
                  </a:lnTo>
                  <a:lnTo>
                    <a:pt x="550" y="163"/>
                  </a:lnTo>
                  <a:lnTo>
                    <a:pt x="555" y="172"/>
                  </a:lnTo>
                  <a:lnTo>
                    <a:pt x="557" y="181"/>
                  </a:lnTo>
                  <a:lnTo>
                    <a:pt x="557" y="189"/>
                  </a:lnTo>
                  <a:lnTo>
                    <a:pt x="557" y="200"/>
                  </a:lnTo>
                  <a:lnTo>
                    <a:pt x="557" y="200"/>
                  </a:lnTo>
                  <a:lnTo>
                    <a:pt x="552" y="217"/>
                  </a:lnTo>
                  <a:lnTo>
                    <a:pt x="544" y="230"/>
                  </a:lnTo>
                  <a:lnTo>
                    <a:pt x="531" y="239"/>
                  </a:lnTo>
                  <a:lnTo>
                    <a:pt x="516" y="245"/>
                  </a:lnTo>
                  <a:lnTo>
                    <a:pt x="516" y="245"/>
                  </a:lnTo>
                  <a:lnTo>
                    <a:pt x="503" y="247"/>
                  </a:lnTo>
                  <a:lnTo>
                    <a:pt x="490" y="247"/>
                  </a:lnTo>
                  <a:lnTo>
                    <a:pt x="479" y="247"/>
                  </a:lnTo>
                  <a:lnTo>
                    <a:pt x="479" y="247"/>
                  </a:lnTo>
                  <a:lnTo>
                    <a:pt x="473" y="247"/>
                  </a:lnTo>
                  <a:lnTo>
                    <a:pt x="469" y="249"/>
                  </a:lnTo>
                  <a:lnTo>
                    <a:pt x="464" y="254"/>
                  </a:lnTo>
                  <a:lnTo>
                    <a:pt x="462" y="260"/>
                  </a:lnTo>
                  <a:lnTo>
                    <a:pt x="462" y="260"/>
                  </a:lnTo>
                  <a:lnTo>
                    <a:pt x="458" y="269"/>
                  </a:lnTo>
                  <a:lnTo>
                    <a:pt x="456" y="279"/>
                  </a:lnTo>
                  <a:lnTo>
                    <a:pt x="449" y="290"/>
                  </a:lnTo>
                  <a:lnTo>
                    <a:pt x="441" y="303"/>
                  </a:lnTo>
                  <a:lnTo>
                    <a:pt x="430" y="312"/>
                  </a:lnTo>
                  <a:lnTo>
                    <a:pt x="415" y="320"/>
                  </a:lnTo>
                  <a:lnTo>
                    <a:pt x="398" y="327"/>
                  </a:lnTo>
                  <a:lnTo>
                    <a:pt x="398" y="327"/>
                  </a:lnTo>
                  <a:lnTo>
                    <a:pt x="380" y="327"/>
                  </a:lnTo>
                  <a:lnTo>
                    <a:pt x="368" y="325"/>
                  </a:lnTo>
                  <a:lnTo>
                    <a:pt x="357" y="320"/>
                  </a:lnTo>
                  <a:lnTo>
                    <a:pt x="346" y="314"/>
                  </a:lnTo>
                  <a:lnTo>
                    <a:pt x="340" y="307"/>
                  </a:lnTo>
                  <a:lnTo>
                    <a:pt x="333" y="301"/>
                  </a:lnTo>
                  <a:lnTo>
                    <a:pt x="329" y="294"/>
                  </a:lnTo>
                  <a:lnTo>
                    <a:pt x="329" y="294"/>
                  </a:lnTo>
                  <a:lnTo>
                    <a:pt x="325" y="290"/>
                  </a:lnTo>
                  <a:lnTo>
                    <a:pt x="320" y="288"/>
                  </a:lnTo>
                  <a:lnTo>
                    <a:pt x="314" y="288"/>
                  </a:lnTo>
                  <a:lnTo>
                    <a:pt x="307" y="290"/>
                  </a:lnTo>
                  <a:lnTo>
                    <a:pt x="307" y="290"/>
                  </a:lnTo>
                  <a:lnTo>
                    <a:pt x="303" y="292"/>
                  </a:lnTo>
                  <a:lnTo>
                    <a:pt x="301" y="299"/>
                  </a:lnTo>
                  <a:lnTo>
                    <a:pt x="301" y="305"/>
                  </a:lnTo>
                  <a:lnTo>
                    <a:pt x="301" y="310"/>
                  </a:lnTo>
                  <a:lnTo>
                    <a:pt x="301" y="310"/>
                  </a:lnTo>
                  <a:lnTo>
                    <a:pt x="307" y="318"/>
                  </a:lnTo>
                  <a:lnTo>
                    <a:pt x="314" y="327"/>
                  </a:lnTo>
                  <a:lnTo>
                    <a:pt x="322" y="335"/>
                  </a:lnTo>
                  <a:lnTo>
                    <a:pt x="335" y="344"/>
                  </a:lnTo>
                  <a:lnTo>
                    <a:pt x="348" y="350"/>
                  </a:lnTo>
                  <a:lnTo>
                    <a:pt x="365" y="357"/>
                  </a:lnTo>
                  <a:lnTo>
                    <a:pt x="387" y="359"/>
                  </a:lnTo>
                  <a:lnTo>
                    <a:pt x="387" y="359"/>
                  </a:lnTo>
                  <a:lnTo>
                    <a:pt x="402" y="357"/>
                  </a:lnTo>
                  <a:lnTo>
                    <a:pt x="402" y="357"/>
                  </a:lnTo>
                  <a:lnTo>
                    <a:pt x="421" y="353"/>
                  </a:lnTo>
                  <a:lnTo>
                    <a:pt x="439" y="344"/>
                  </a:lnTo>
                  <a:lnTo>
                    <a:pt x="451" y="335"/>
                  </a:lnTo>
                  <a:lnTo>
                    <a:pt x="464" y="325"/>
                  </a:lnTo>
                  <a:lnTo>
                    <a:pt x="473" y="312"/>
                  </a:lnTo>
                  <a:lnTo>
                    <a:pt x="479" y="299"/>
                  </a:lnTo>
                  <a:lnTo>
                    <a:pt x="488" y="279"/>
                  </a:lnTo>
                  <a:lnTo>
                    <a:pt x="488" y="279"/>
                  </a:lnTo>
                  <a:lnTo>
                    <a:pt x="505" y="277"/>
                  </a:lnTo>
                  <a:lnTo>
                    <a:pt x="525" y="275"/>
                  </a:lnTo>
                  <a:lnTo>
                    <a:pt x="525" y="275"/>
                  </a:lnTo>
                  <a:lnTo>
                    <a:pt x="535" y="271"/>
                  </a:lnTo>
                  <a:lnTo>
                    <a:pt x="548" y="264"/>
                  </a:lnTo>
                  <a:lnTo>
                    <a:pt x="557" y="258"/>
                  </a:lnTo>
                  <a:lnTo>
                    <a:pt x="565" y="252"/>
                  </a:lnTo>
                  <a:lnTo>
                    <a:pt x="574" y="241"/>
                  </a:lnTo>
                  <a:lnTo>
                    <a:pt x="580" y="230"/>
                  </a:lnTo>
                  <a:lnTo>
                    <a:pt x="585" y="219"/>
                  </a:lnTo>
                  <a:lnTo>
                    <a:pt x="587" y="206"/>
                  </a:lnTo>
                  <a:lnTo>
                    <a:pt x="587" y="206"/>
                  </a:lnTo>
                  <a:lnTo>
                    <a:pt x="589" y="193"/>
                  </a:lnTo>
                  <a:lnTo>
                    <a:pt x="589" y="181"/>
                  </a:lnTo>
                  <a:lnTo>
                    <a:pt x="587" y="168"/>
                  </a:lnTo>
                  <a:lnTo>
                    <a:pt x="583" y="155"/>
                  </a:lnTo>
                  <a:lnTo>
                    <a:pt x="576" y="144"/>
                  </a:lnTo>
                  <a:lnTo>
                    <a:pt x="570" y="133"/>
                  </a:lnTo>
                  <a:lnTo>
                    <a:pt x="561" y="123"/>
                  </a:lnTo>
                  <a:lnTo>
                    <a:pt x="550" y="114"/>
                  </a:lnTo>
                  <a:lnTo>
                    <a:pt x="550" y="11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8691109" y="557213"/>
              <a:ext cx="300038" cy="23813"/>
            </a:xfrm>
            <a:custGeom>
              <a:avLst/>
              <a:gdLst>
                <a:gd name="T0" fmla="*/ 6 w 189"/>
                <a:gd name="T1" fmla="*/ 15 h 15"/>
                <a:gd name="T2" fmla="*/ 181 w 189"/>
                <a:gd name="T3" fmla="*/ 15 h 15"/>
                <a:gd name="T4" fmla="*/ 181 w 189"/>
                <a:gd name="T5" fmla="*/ 15 h 15"/>
                <a:gd name="T6" fmla="*/ 187 w 189"/>
                <a:gd name="T7" fmla="*/ 13 h 15"/>
                <a:gd name="T8" fmla="*/ 189 w 189"/>
                <a:gd name="T9" fmla="*/ 9 h 15"/>
                <a:gd name="T10" fmla="*/ 189 w 189"/>
                <a:gd name="T11" fmla="*/ 9 h 15"/>
                <a:gd name="T12" fmla="*/ 187 w 189"/>
                <a:gd name="T13" fmla="*/ 2 h 15"/>
                <a:gd name="T14" fmla="*/ 181 w 189"/>
                <a:gd name="T15" fmla="*/ 0 h 15"/>
                <a:gd name="T16" fmla="*/ 6 w 189"/>
                <a:gd name="T17" fmla="*/ 0 h 15"/>
                <a:gd name="T18" fmla="*/ 6 w 189"/>
                <a:gd name="T19" fmla="*/ 0 h 15"/>
                <a:gd name="T20" fmla="*/ 2 w 189"/>
                <a:gd name="T21" fmla="*/ 2 h 15"/>
                <a:gd name="T22" fmla="*/ 0 w 189"/>
                <a:gd name="T23" fmla="*/ 9 h 15"/>
                <a:gd name="T24" fmla="*/ 0 w 189"/>
                <a:gd name="T25" fmla="*/ 9 h 15"/>
                <a:gd name="T26" fmla="*/ 2 w 189"/>
                <a:gd name="T27" fmla="*/ 13 h 15"/>
                <a:gd name="T28" fmla="*/ 6 w 189"/>
                <a:gd name="T29" fmla="*/ 15 h 15"/>
                <a:gd name="T30" fmla="*/ 6 w 189"/>
                <a:gd name="T3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9" h="15">
                  <a:moveTo>
                    <a:pt x="6" y="15"/>
                  </a:moveTo>
                  <a:lnTo>
                    <a:pt x="181" y="15"/>
                  </a:lnTo>
                  <a:lnTo>
                    <a:pt x="181" y="15"/>
                  </a:lnTo>
                  <a:lnTo>
                    <a:pt x="187" y="13"/>
                  </a:lnTo>
                  <a:lnTo>
                    <a:pt x="189" y="9"/>
                  </a:lnTo>
                  <a:lnTo>
                    <a:pt x="189" y="9"/>
                  </a:lnTo>
                  <a:lnTo>
                    <a:pt x="187" y="2"/>
                  </a:lnTo>
                  <a:lnTo>
                    <a:pt x="181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9"/>
                  </a:lnTo>
                  <a:lnTo>
                    <a:pt x="0" y="9"/>
                  </a:lnTo>
                  <a:lnTo>
                    <a:pt x="2" y="13"/>
                  </a:lnTo>
                  <a:lnTo>
                    <a:pt x="6" y="15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8691109" y="476251"/>
              <a:ext cx="454025" cy="23813"/>
            </a:xfrm>
            <a:custGeom>
              <a:avLst/>
              <a:gdLst>
                <a:gd name="T0" fmla="*/ 6 w 286"/>
                <a:gd name="T1" fmla="*/ 15 h 15"/>
                <a:gd name="T2" fmla="*/ 277 w 286"/>
                <a:gd name="T3" fmla="*/ 15 h 15"/>
                <a:gd name="T4" fmla="*/ 277 w 286"/>
                <a:gd name="T5" fmla="*/ 15 h 15"/>
                <a:gd name="T6" fmla="*/ 284 w 286"/>
                <a:gd name="T7" fmla="*/ 13 h 15"/>
                <a:gd name="T8" fmla="*/ 286 w 286"/>
                <a:gd name="T9" fmla="*/ 8 h 15"/>
                <a:gd name="T10" fmla="*/ 286 w 286"/>
                <a:gd name="T11" fmla="*/ 8 h 15"/>
                <a:gd name="T12" fmla="*/ 284 w 286"/>
                <a:gd name="T13" fmla="*/ 2 h 15"/>
                <a:gd name="T14" fmla="*/ 277 w 286"/>
                <a:gd name="T15" fmla="*/ 0 h 15"/>
                <a:gd name="T16" fmla="*/ 6 w 286"/>
                <a:gd name="T17" fmla="*/ 0 h 15"/>
                <a:gd name="T18" fmla="*/ 6 w 286"/>
                <a:gd name="T19" fmla="*/ 0 h 15"/>
                <a:gd name="T20" fmla="*/ 2 w 286"/>
                <a:gd name="T21" fmla="*/ 2 h 15"/>
                <a:gd name="T22" fmla="*/ 0 w 286"/>
                <a:gd name="T23" fmla="*/ 8 h 15"/>
                <a:gd name="T24" fmla="*/ 0 w 286"/>
                <a:gd name="T25" fmla="*/ 8 h 15"/>
                <a:gd name="T26" fmla="*/ 2 w 286"/>
                <a:gd name="T27" fmla="*/ 13 h 15"/>
                <a:gd name="T28" fmla="*/ 6 w 286"/>
                <a:gd name="T29" fmla="*/ 15 h 15"/>
                <a:gd name="T30" fmla="*/ 6 w 286"/>
                <a:gd name="T3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6" h="15">
                  <a:moveTo>
                    <a:pt x="6" y="15"/>
                  </a:moveTo>
                  <a:lnTo>
                    <a:pt x="277" y="15"/>
                  </a:lnTo>
                  <a:lnTo>
                    <a:pt x="277" y="15"/>
                  </a:lnTo>
                  <a:lnTo>
                    <a:pt x="284" y="13"/>
                  </a:lnTo>
                  <a:lnTo>
                    <a:pt x="286" y="8"/>
                  </a:lnTo>
                  <a:lnTo>
                    <a:pt x="286" y="8"/>
                  </a:lnTo>
                  <a:lnTo>
                    <a:pt x="284" y="2"/>
                  </a:lnTo>
                  <a:lnTo>
                    <a:pt x="277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3"/>
                  </a:lnTo>
                  <a:lnTo>
                    <a:pt x="6" y="15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8681584" y="708026"/>
              <a:ext cx="95250" cy="95250"/>
            </a:xfrm>
            <a:custGeom>
              <a:avLst/>
              <a:gdLst>
                <a:gd name="T0" fmla="*/ 30 w 60"/>
                <a:gd name="T1" fmla="*/ 0 h 60"/>
                <a:gd name="T2" fmla="*/ 30 w 60"/>
                <a:gd name="T3" fmla="*/ 0 h 60"/>
                <a:gd name="T4" fmla="*/ 17 w 60"/>
                <a:gd name="T5" fmla="*/ 2 h 60"/>
                <a:gd name="T6" fmla="*/ 8 w 60"/>
                <a:gd name="T7" fmla="*/ 8 h 60"/>
                <a:gd name="T8" fmla="*/ 2 w 60"/>
                <a:gd name="T9" fmla="*/ 19 h 60"/>
                <a:gd name="T10" fmla="*/ 0 w 60"/>
                <a:gd name="T11" fmla="*/ 30 h 60"/>
                <a:gd name="T12" fmla="*/ 0 w 60"/>
                <a:gd name="T13" fmla="*/ 30 h 60"/>
                <a:gd name="T14" fmla="*/ 2 w 60"/>
                <a:gd name="T15" fmla="*/ 43 h 60"/>
                <a:gd name="T16" fmla="*/ 8 w 60"/>
                <a:gd name="T17" fmla="*/ 51 h 60"/>
                <a:gd name="T18" fmla="*/ 17 w 60"/>
                <a:gd name="T19" fmla="*/ 58 h 60"/>
                <a:gd name="T20" fmla="*/ 30 w 60"/>
                <a:gd name="T21" fmla="*/ 60 h 60"/>
                <a:gd name="T22" fmla="*/ 30 w 60"/>
                <a:gd name="T23" fmla="*/ 60 h 60"/>
                <a:gd name="T24" fmla="*/ 40 w 60"/>
                <a:gd name="T25" fmla="*/ 58 h 60"/>
                <a:gd name="T26" fmla="*/ 51 w 60"/>
                <a:gd name="T27" fmla="*/ 51 h 60"/>
                <a:gd name="T28" fmla="*/ 58 w 60"/>
                <a:gd name="T29" fmla="*/ 43 h 60"/>
                <a:gd name="T30" fmla="*/ 60 w 60"/>
                <a:gd name="T31" fmla="*/ 30 h 60"/>
                <a:gd name="T32" fmla="*/ 60 w 60"/>
                <a:gd name="T33" fmla="*/ 30 h 60"/>
                <a:gd name="T34" fmla="*/ 58 w 60"/>
                <a:gd name="T35" fmla="*/ 19 h 60"/>
                <a:gd name="T36" fmla="*/ 51 w 60"/>
                <a:gd name="T37" fmla="*/ 8 h 60"/>
                <a:gd name="T38" fmla="*/ 40 w 60"/>
                <a:gd name="T39" fmla="*/ 2 h 60"/>
                <a:gd name="T40" fmla="*/ 30 w 60"/>
                <a:gd name="T41" fmla="*/ 0 h 60"/>
                <a:gd name="T42" fmla="*/ 30 w 60"/>
                <a:gd name="T4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30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43"/>
                  </a:lnTo>
                  <a:lnTo>
                    <a:pt x="8" y="51"/>
                  </a:lnTo>
                  <a:lnTo>
                    <a:pt x="17" y="58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40" y="58"/>
                  </a:lnTo>
                  <a:lnTo>
                    <a:pt x="51" y="51"/>
                  </a:lnTo>
                  <a:lnTo>
                    <a:pt x="58" y="4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58" y="19"/>
                  </a:lnTo>
                  <a:lnTo>
                    <a:pt x="51" y="8"/>
                  </a:lnTo>
                  <a:lnTo>
                    <a:pt x="40" y="2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8643484" y="830263"/>
              <a:ext cx="50800" cy="50800"/>
            </a:xfrm>
            <a:custGeom>
              <a:avLst/>
              <a:gdLst>
                <a:gd name="T0" fmla="*/ 15 w 32"/>
                <a:gd name="T1" fmla="*/ 0 h 32"/>
                <a:gd name="T2" fmla="*/ 15 w 32"/>
                <a:gd name="T3" fmla="*/ 0 h 32"/>
                <a:gd name="T4" fmla="*/ 21 w 32"/>
                <a:gd name="T5" fmla="*/ 2 h 32"/>
                <a:gd name="T6" fmla="*/ 28 w 32"/>
                <a:gd name="T7" fmla="*/ 4 h 32"/>
                <a:gd name="T8" fmla="*/ 30 w 32"/>
                <a:gd name="T9" fmla="*/ 11 h 32"/>
                <a:gd name="T10" fmla="*/ 32 w 32"/>
                <a:gd name="T11" fmla="*/ 17 h 32"/>
                <a:gd name="T12" fmla="*/ 32 w 32"/>
                <a:gd name="T13" fmla="*/ 17 h 32"/>
                <a:gd name="T14" fmla="*/ 30 w 32"/>
                <a:gd name="T15" fmla="*/ 24 h 32"/>
                <a:gd name="T16" fmla="*/ 28 w 32"/>
                <a:gd name="T17" fmla="*/ 28 h 32"/>
                <a:gd name="T18" fmla="*/ 21 w 32"/>
                <a:gd name="T19" fmla="*/ 32 h 32"/>
                <a:gd name="T20" fmla="*/ 15 w 32"/>
                <a:gd name="T21" fmla="*/ 32 h 32"/>
                <a:gd name="T22" fmla="*/ 15 w 32"/>
                <a:gd name="T23" fmla="*/ 32 h 32"/>
                <a:gd name="T24" fmla="*/ 9 w 32"/>
                <a:gd name="T25" fmla="*/ 32 h 32"/>
                <a:gd name="T26" fmla="*/ 4 w 32"/>
                <a:gd name="T27" fmla="*/ 28 h 32"/>
                <a:gd name="T28" fmla="*/ 0 w 32"/>
                <a:gd name="T29" fmla="*/ 24 h 32"/>
                <a:gd name="T30" fmla="*/ 0 w 32"/>
                <a:gd name="T31" fmla="*/ 17 h 32"/>
                <a:gd name="T32" fmla="*/ 0 w 32"/>
                <a:gd name="T33" fmla="*/ 17 h 32"/>
                <a:gd name="T34" fmla="*/ 0 w 32"/>
                <a:gd name="T35" fmla="*/ 11 h 32"/>
                <a:gd name="T36" fmla="*/ 4 w 32"/>
                <a:gd name="T37" fmla="*/ 4 h 32"/>
                <a:gd name="T38" fmla="*/ 9 w 32"/>
                <a:gd name="T39" fmla="*/ 2 h 32"/>
                <a:gd name="T40" fmla="*/ 15 w 32"/>
                <a:gd name="T41" fmla="*/ 0 h 32"/>
                <a:gd name="T42" fmla="*/ 15 w 32"/>
                <a:gd name="T4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" h="32">
                  <a:moveTo>
                    <a:pt x="15" y="0"/>
                  </a:moveTo>
                  <a:lnTo>
                    <a:pt x="15" y="0"/>
                  </a:lnTo>
                  <a:lnTo>
                    <a:pt x="21" y="2"/>
                  </a:lnTo>
                  <a:lnTo>
                    <a:pt x="28" y="4"/>
                  </a:lnTo>
                  <a:lnTo>
                    <a:pt x="30" y="11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1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9" y="32"/>
                  </a:lnTo>
                  <a:lnTo>
                    <a:pt x="4" y="28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4" y="4"/>
                  </a:lnTo>
                  <a:lnTo>
                    <a:pt x="9" y="2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8343446" y="1246188"/>
              <a:ext cx="361950" cy="488950"/>
            </a:xfrm>
            <a:custGeom>
              <a:avLst/>
              <a:gdLst>
                <a:gd name="T0" fmla="*/ 129 w 228"/>
                <a:gd name="T1" fmla="*/ 7 h 308"/>
                <a:gd name="T2" fmla="*/ 129 w 228"/>
                <a:gd name="T3" fmla="*/ 7 h 308"/>
                <a:gd name="T4" fmla="*/ 43 w 228"/>
                <a:gd name="T5" fmla="*/ 0 h 308"/>
                <a:gd name="T6" fmla="*/ 43 w 228"/>
                <a:gd name="T7" fmla="*/ 0 h 308"/>
                <a:gd name="T8" fmla="*/ 38 w 228"/>
                <a:gd name="T9" fmla="*/ 86 h 308"/>
                <a:gd name="T10" fmla="*/ 36 w 228"/>
                <a:gd name="T11" fmla="*/ 129 h 308"/>
                <a:gd name="T12" fmla="*/ 30 w 228"/>
                <a:gd name="T13" fmla="*/ 170 h 308"/>
                <a:gd name="T14" fmla="*/ 26 w 228"/>
                <a:gd name="T15" fmla="*/ 209 h 308"/>
                <a:gd name="T16" fmla="*/ 17 w 228"/>
                <a:gd name="T17" fmla="*/ 245 h 308"/>
                <a:gd name="T18" fmla="*/ 8 w 228"/>
                <a:gd name="T19" fmla="*/ 278 h 308"/>
                <a:gd name="T20" fmla="*/ 0 w 228"/>
                <a:gd name="T21" fmla="*/ 308 h 308"/>
                <a:gd name="T22" fmla="*/ 0 w 228"/>
                <a:gd name="T23" fmla="*/ 308 h 308"/>
                <a:gd name="T24" fmla="*/ 45 w 228"/>
                <a:gd name="T25" fmla="*/ 304 h 308"/>
                <a:gd name="T26" fmla="*/ 86 w 228"/>
                <a:gd name="T27" fmla="*/ 299 h 308"/>
                <a:gd name="T28" fmla="*/ 124 w 228"/>
                <a:gd name="T29" fmla="*/ 293 h 308"/>
                <a:gd name="T30" fmla="*/ 159 w 228"/>
                <a:gd name="T31" fmla="*/ 284 h 308"/>
                <a:gd name="T32" fmla="*/ 187 w 228"/>
                <a:gd name="T33" fmla="*/ 273 h 308"/>
                <a:gd name="T34" fmla="*/ 200 w 228"/>
                <a:gd name="T35" fmla="*/ 267 h 308"/>
                <a:gd name="T36" fmla="*/ 208 w 228"/>
                <a:gd name="T37" fmla="*/ 261 h 308"/>
                <a:gd name="T38" fmla="*/ 217 w 228"/>
                <a:gd name="T39" fmla="*/ 254 h 308"/>
                <a:gd name="T40" fmla="*/ 223 w 228"/>
                <a:gd name="T41" fmla="*/ 245 h 308"/>
                <a:gd name="T42" fmla="*/ 225 w 228"/>
                <a:gd name="T43" fmla="*/ 239 h 308"/>
                <a:gd name="T44" fmla="*/ 228 w 228"/>
                <a:gd name="T45" fmla="*/ 230 h 308"/>
                <a:gd name="T46" fmla="*/ 228 w 228"/>
                <a:gd name="T47" fmla="*/ 106 h 308"/>
                <a:gd name="T48" fmla="*/ 228 w 228"/>
                <a:gd name="T49" fmla="*/ 106 h 308"/>
                <a:gd name="T50" fmla="*/ 225 w 228"/>
                <a:gd name="T51" fmla="*/ 84 h 308"/>
                <a:gd name="T52" fmla="*/ 219 w 228"/>
                <a:gd name="T53" fmla="*/ 67 h 308"/>
                <a:gd name="T54" fmla="*/ 210 w 228"/>
                <a:gd name="T55" fmla="*/ 50 h 308"/>
                <a:gd name="T56" fmla="*/ 198 w 228"/>
                <a:gd name="T57" fmla="*/ 35 h 308"/>
                <a:gd name="T58" fmla="*/ 185 w 228"/>
                <a:gd name="T59" fmla="*/ 24 h 308"/>
                <a:gd name="T60" fmla="*/ 167 w 228"/>
                <a:gd name="T61" fmla="*/ 13 h 308"/>
                <a:gd name="T62" fmla="*/ 148 w 228"/>
                <a:gd name="T63" fmla="*/ 9 h 308"/>
                <a:gd name="T64" fmla="*/ 129 w 228"/>
                <a:gd name="T65" fmla="*/ 7 h 308"/>
                <a:gd name="T66" fmla="*/ 129 w 228"/>
                <a:gd name="T67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8" h="308">
                  <a:moveTo>
                    <a:pt x="129" y="7"/>
                  </a:moveTo>
                  <a:lnTo>
                    <a:pt x="129" y="7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8" y="86"/>
                  </a:lnTo>
                  <a:lnTo>
                    <a:pt x="36" y="129"/>
                  </a:lnTo>
                  <a:lnTo>
                    <a:pt x="30" y="170"/>
                  </a:lnTo>
                  <a:lnTo>
                    <a:pt x="26" y="209"/>
                  </a:lnTo>
                  <a:lnTo>
                    <a:pt x="17" y="245"/>
                  </a:lnTo>
                  <a:lnTo>
                    <a:pt x="8" y="278"/>
                  </a:lnTo>
                  <a:lnTo>
                    <a:pt x="0" y="308"/>
                  </a:lnTo>
                  <a:lnTo>
                    <a:pt x="0" y="308"/>
                  </a:lnTo>
                  <a:lnTo>
                    <a:pt x="45" y="304"/>
                  </a:lnTo>
                  <a:lnTo>
                    <a:pt x="86" y="299"/>
                  </a:lnTo>
                  <a:lnTo>
                    <a:pt x="124" y="293"/>
                  </a:lnTo>
                  <a:lnTo>
                    <a:pt x="159" y="284"/>
                  </a:lnTo>
                  <a:lnTo>
                    <a:pt x="187" y="273"/>
                  </a:lnTo>
                  <a:lnTo>
                    <a:pt x="200" y="267"/>
                  </a:lnTo>
                  <a:lnTo>
                    <a:pt x="208" y="261"/>
                  </a:lnTo>
                  <a:lnTo>
                    <a:pt x="217" y="254"/>
                  </a:lnTo>
                  <a:lnTo>
                    <a:pt x="223" y="245"/>
                  </a:lnTo>
                  <a:lnTo>
                    <a:pt x="225" y="239"/>
                  </a:lnTo>
                  <a:lnTo>
                    <a:pt x="228" y="230"/>
                  </a:lnTo>
                  <a:lnTo>
                    <a:pt x="228" y="106"/>
                  </a:lnTo>
                  <a:lnTo>
                    <a:pt x="228" y="106"/>
                  </a:lnTo>
                  <a:lnTo>
                    <a:pt x="225" y="84"/>
                  </a:lnTo>
                  <a:lnTo>
                    <a:pt x="219" y="67"/>
                  </a:lnTo>
                  <a:lnTo>
                    <a:pt x="210" y="50"/>
                  </a:lnTo>
                  <a:lnTo>
                    <a:pt x="198" y="35"/>
                  </a:lnTo>
                  <a:lnTo>
                    <a:pt x="185" y="24"/>
                  </a:lnTo>
                  <a:lnTo>
                    <a:pt x="167" y="13"/>
                  </a:lnTo>
                  <a:lnTo>
                    <a:pt x="148" y="9"/>
                  </a:lnTo>
                  <a:lnTo>
                    <a:pt x="129" y="7"/>
                  </a:lnTo>
                  <a:lnTo>
                    <a:pt x="129" y="7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7776709" y="1246188"/>
              <a:ext cx="358775" cy="488950"/>
            </a:xfrm>
            <a:custGeom>
              <a:avLst/>
              <a:gdLst>
                <a:gd name="T0" fmla="*/ 97 w 226"/>
                <a:gd name="T1" fmla="*/ 7 h 308"/>
                <a:gd name="T2" fmla="*/ 97 w 226"/>
                <a:gd name="T3" fmla="*/ 7 h 308"/>
                <a:gd name="T4" fmla="*/ 77 w 226"/>
                <a:gd name="T5" fmla="*/ 9 h 308"/>
                <a:gd name="T6" fmla="*/ 60 w 226"/>
                <a:gd name="T7" fmla="*/ 13 h 308"/>
                <a:gd name="T8" fmla="*/ 43 w 226"/>
                <a:gd name="T9" fmla="*/ 24 h 308"/>
                <a:gd name="T10" fmla="*/ 28 w 226"/>
                <a:gd name="T11" fmla="*/ 35 h 308"/>
                <a:gd name="T12" fmla="*/ 15 w 226"/>
                <a:gd name="T13" fmla="*/ 50 h 308"/>
                <a:gd name="T14" fmla="*/ 6 w 226"/>
                <a:gd name="T15" fmla="*/ 67 h 308"/>
                <a:gd name="T16" fmla="*/ 0 w 226"/>
                <a:gd name="T17" fmla="*/ 84 h 308"/>
                <a:gd name="T18" fmla="*/ 0 w 226"/>
                <a:gd name="T19" fmla="*/ 106 h 308"/>
                <a:gd name="T20" fmla="*/ 0 w 226"/>
                <a:gd name="T21" fmla="*/ 230 h 308"/>
                <a:gd name="T22" fmla="*/ 0 w 226"/>
                <a:gd name="T23" fmla="*/ 230 h 308"/>
                <a:gd name="T24" fmla="*/ 0 w 226"/>
                <a:gd name="T25" fmla="*/ 239 h 308"/>
                <a:gd name="T26" fmla="*/ 4 w 226"/>
                <a:gd name="T27" fmla="*/ 245 h 308"/>
                <a:gd name="T28" fmla="*/ 11 w 226"/>
                <a:gd name="T29" fmla="*/ 254 h 308"/>
                <a:gd name="T30" fmla="*/ 17 w 226"/>
                <a:gd name="T31" fmla="*/ 261 h 308"/>
                <a:gd name="T32" fmla="*/ 28 w 226"/>
                <a:gd name="T33" fmla="*/ 267 h 308"/>
                <a:gd name="T34" fmla="*/ 39 w 226"/>
                <a:gd name="T35" fmla="*/ 273 h 308"/>
                <a:gd name="T36" fmla="*/ 69 w 226"/>
                <a:gd name="T37" fmla="*/ 282 h 308"/>
                <a:gd name="T38" fmla="*/ 103 w 226"/>
                <a:gd name="T39" fmla="*/ 291 h 308"/>
                <a:gd name="T40" fmla="*/ 140 w 226"/>
                <a:gd name="T41" fmla="*/ 299 h 308"/>
                <a:gd name="T42" fmla="*/ 183 w 226"/>
                <a:gd name="T43" fmla="*/ 304 h 308"/>
                <a:gd name="T44" fmla="*/ 226 w 226"/>
                <a:gd name="T45" fmla="*/ 308 h 308"/>
                <a:gd name="T46" fmla="*/ 226 w 226"/>
                <a:gd name="T47" fmla="*/ 308 h 308"/>
                <a:gd name="T48" fmla="*/ 217 w 226"/>
                <a:gd name="T49" fmla="*/ 278 h 308"/>
                <a:gd name="T50" fmla="*/ 208 w 226"/>
                <a:gd name="T51" fmla="*/ 245 h 308"/>
                <a:gd name="T52" fmla="*/ 202 w 226"/>
                <a:gd name="T53" fmla="*/ 209 h 308"/>
                <a:gd name="T54" fmla="*/ 195 w 226"/>
                <a:gd name="T55" fmla="*/ 170 h 308"/>
                <a:gd name="T56" fmla="*/ 191 w 226"/>
                <a:gd name="T57" fmla="*/ 129 h 308"/>
                <a:gd name="T58" fmla="*/ 187 w 226"/>
                <a:gd name="T59" fmla="*/ 86 h 308"/>
                <a:gd name="T60" fmla="*/ 183 w 226"/>
                <a:gd name="T61" fmla="*/ 0 h 308"/>
                <a:gd name="T62" fmla="*/ 183 w 226"/>
                <a:gd name="T63" fmla="*/ 0 h 308"/>
                <a:gd name="T64" fmla="*/ 97 w 226"/>
                <a:gd name="T65" fmla="*/ 7 h 308"/>
                <a:gd name="T66" fmla="*/ 97 w 226"/>
                <a:gd name="T67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6" h="308">
                  <a:moveTo>
                    <a:pt x="97" y="7"/>
                  </a:moveTo>
                  <a:lnTo>
                    <a:pt x="97" y="7"/>
                  </a:lnTo>
                  <a:lnTo>
                    <a:pt x="77" y="9"/>
                  </a:lnTo>
                  <a:lnTo>
                    <a:pt x="60" y="13"/>
                  </a:lnTo>
                  <a:lnTo>
                    <a:pt x="43" y="24"/>
                  </a:lnTo>
                  <a:lnTo>
                    <a:pt x="28" y="35"/>
                  </a:lnTo>
                  <a:lnTo>
                    <a:pt x="15" y="50"/>
                  </a:lnTo>
                  <a:lnTo>
                    <a:pt x="6" y="67"/>
                  </a:lnTo>
                  <a:lnTo>
                    <a:pt x="0" y="84"/>
                  </a:lnTo>
                  <a:lnTo>
                    <a:pt x="0" y="106"/>
                  </a:lnTo>
                  <a:lnTo>
                    <a:pt x="0" y="230"/>
                  </a:lnTo>
                  <a:lnTo>
                    <a:pt x="0" y="230"/>
                  </a:lnTo>
                  <a:lnTo>
                    <a:pt x="0" y="239"/>
                  </a:lnTo>
                  <a:lnTo>
                    <a:pt x="4" y="245"/>
                  </a:lnTo>
                  <a:lnTo>
                    <a:pt x="11" y="254"/>
                  </a:lnTo>
                  <a:lnTo>
                    <a:pt x="17" y="261"/>
                  </a:lnTo>
                  <a:lnTo>
                    <a:pt x="28" y="267"/>
                  </a:lnTo>
                  <a:lnTo>
                    <a:pt x="39" y="273"/>
                  </a:lnTo>
                  <a:lnTo>
                    <a:pt x="69" y="282"/>
                  </a:lnTo>
                  <a:lnTo>
                    <a:pt x="103" y="291"/>
                  </a:lnTo>
                  <a:lnTo>
                    <a:pt x="140" y="299"/>
                  </a:lnTo>
                  <a:lnTo>
                    <a:pt x="183" y="304"/>
                  </a:lnTo>
                  <a:lnTo>
                    <a:pt x="226" y="308"/>
                  </a:lnTo>
                  <a:lnTo>
                    <a:pt x="226" y="308"/>
                  </a:lnTo>
                  <a:lnTo>
                    <a:pt x="217" y="278"/>
                  </a:lnTo>
                  <a:lnTo>
                    <a:pt x="208" y="245"/>
                  </a:lnTo>
                  <a:lnTo>
                    <a:pt x="202" y="209"/>
                  </a:lnTo>
                  <a:lnTo>
                    <a:pt x="195" y="170"/>
                  </a:lnTo>
                  <a:lnTo>
                    <a:pt x="191" y="129"/>
                  </a:lnTo>
                  <a:lnTo>
                    <a:pt x="187" y="86"/>
                  </a:lnTo>
                  <a:lnTo>
                    <a:pt x="183" y="0"/>
                  </a:lnTo>
                  <a:lnTo>
                    <a:pt x="183" y="0"/>
                  </a:lnTo>
                  <a:lnTo>
                    <a:pt x="97" y="7"/>
                  </a:lnTo>
                  <a:lnTo>
                    <a:pt x="97" y="7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8"/>
            <p:cNvSpPr>
              <a:spLocks noEditPoints="1"/>
            </p:cNvSpPr>
            <p:nvPr/>
          </p:nvSpPr>
          <p:spPr bwMode="auto">
            <a:xfrm>
              <a:off x="7854496" y="536576"/>
              <a:ext cx="777875" cy="690563"/>
            </a:xfrm>
            <a:custGeom>
              <a:avLst/>
              <a:gdLst>
                <a:gd name="T0" fmla="*/ 377 w 490"/>
                <a:gd name="T1" fmla="*/ 383 h 435"/>
                <a:gd name="T2" fmla="*/ 454 w 490"/>
                <a:gd name="T3" fmla="*/ 385 h 435"/>
                <a:gd name="T4" fmla="*/ 482 w 490"/>
                <a:gd name="T5" fmla="*/ 370 h 435"/>
                <a:gd name="T6" fmla="*/ 490 w 490"/>
                <a:gd name="T7" fmla="*/ 342 h 435"/>
                <a:gd name="T8" fmla="*/ 484 w 490"/>
                <a:gd name="T9" fmla="*/ 310 h 435"/>
                <a:gd name="T10" fmla="*/ 445 w 490"/>
                <a:gd name="T11" fmla="*/ 220 h 435"/>
                <a:gd name="T12" fmla="*/ 422 w 490"/>
                <a:gd name="T13" fmla="*/ 138 h 435"/>
                <a:gd name="T14" fmla="*/ 396 w 490"/>
                <a:gd name="T15" fmla="*/ 76 h 435"/>
                <a:gd name="T16" fmla="*/ 364 w 490"/>
                <a:gd name="T17" fmla="*/ 35 h 435"/>
                <a:gd name="T18" fmla="*/ 327 w 490"/>
                <a:gd name="T19" fmla="*/ 13 h 435"/>
                <a:gd name="T20" fmla="*/ 267 w 490"/>
                <a:gd name="T21" fmla="*/ 0 h 435"/>
                <a:gd name="T22" fmla="*/ 224 w 490"/>
                <a:gd name="T23" fmla="*/ 0 h 435"/>
                <a:gd name="T24" fmla="*/ 164 w 490"/>
                <a:gd name="T25" fmla="*/ 13 h 435"/>
                <a:gd name="T26" fmla="*/ 127 w 490"/>
                <a:gd name="T27" fmla="*/ 35 h 435"/>
                <a:gd name="T28" fmla="*/ 95 w 490"/>
                <a:gd name="T29" fmla="*/ 76 h 435"/>
                <a:gd name="T30" fmla="*/ 69 w 490"/>
                <a:gd name="T31" fmla="*/ 138 h 435"/>
                <a:gd name="T32" fmla="*/ 43 w 490"/>
                <a:gd name="T33" fmla="*/ 220 h 435"/>
                <a:gd name="T34" fmla="*/ 7 w 490"/>
                <a:gd name="T35" fmla="*/ 310 h 435"/>
                <a:gd name="T36" fmla="*/ 0 w 490"/>
                <a:gd name="T37" fmla="*/ 342 h 435"/>
                <a:gd name="T38" fmla="*/ 9 w 490"/>
                <a:gd name="T39" fmla="*/ 370 h 435"/>
                <a:gd name="T40" fmla="*/ 54 w 490"/>
                <a:gd name="T41" fmla="*/ 387 h 435"/>
                <a:gd name="T42" fmla="*/ 142 w 490"/>
                <a:gd name="T43" fmla="*/ 379 h 435"/>
                <a:gd name="T44" fmla="*/ 166 w 490"/>
                <a:gd name="T45" fmla="*/ 402 h 435"/>
                <a:gd name="T46" fmla="*/ 202 w 490"/>
                <a:gd name="T47" fmla="*/ 426 h 435"/>
                <a:gd name="T48" fmla="*/ 241 w 490"/>
                <a:gd name="T49" fmla="*/ 435 h 435"/>
                <a:gd name="T50" fmla="*/ 267 w 490"/>
                <a:gd name="T51" fmla="*/ 430 h 435"/>
                <a:gd name="T52" fmla="*/ 306 w 490"/>
                <a:gd name="T53" fmla="*/ 411 h 435"/>
                <a:gd name="T54" fmla="*/ 342 w 490"/>
                <a:gd name="T55" fmla="*/ 376 h 435"/>
                <a:gd name="T56" fmla="*/ 241 w 490"/>
                <a:gd name="T57" fmla="*/ 396 h 435"/>
                <a:gd name="T58" fmla="*/ 211 w 490"/>
                <a:gd name="T59" fmla="*/ 389 h 435"/>
                <a:gd name="T60" fmla="*/ 166 w 490"/>
                <a:gd name="T61" fmla="*/ 346 h 435"/>
                <a:gd name="T62" fmla="*/ 131 w 490"/>
                <a:gd name="T63" fmla="*/ 263 h 435"/>
                <a:gd name="T64" fmla="*/ 129 w 490"/>
                <a:gd name="T65" fmla="*/ 230 h 435"/>
                <a:gd name="T66" fmla="*/ 136 w 490"/>
                <a:gd name="T67" fmla="*/ 166 h 435"/>
                <a:gd name="T68" fmla="*/ 149 w 490"/>
                <a:gd name="T69" fmla="*/ 142 h 435"/>
                <a:gd name="T70" fmla="*/ 168 w 490"/>
                <a:gd name="T71" fmla="*/ 149 h 435"/>
                <a:gd name="T72" fmla="*/ 192 w 490"/>
                <a:gd name="T73" fmla="*/ 174 h 435"/>
                <a:gd name="T74" fmla="*/ 250 w 490"/>
                <a:gd name="T75" fmla="*/ 200 h 435"/>
                <a:gd name="T76" fmla="*/ 355 w 490"/>
                <a:gd name="T77" fmla="*/ 220 h 435"/>
                <a:gd name="T78" fmla="*/ 355 w 490"/>
                <a:gd name="T79" fmla="*/ 230 h 435"/>
                <a:gd name="T80" fmla="*/ 344 w 490"/>
                <a:gd name="T81" fmla="*/ 295 h 435"/>
                <a:gd name="T82" fmla="*/ 299 w 490"/>
                <a:gd name="T83" fmla="*/ 368 h 435"/>
                <a:gd name="T84" fmla="*/ 260 w 490"/>
                <a:gd name="T85" fmla="*/ 394 h 435"/>
                <a:gd name="T86" fmla="*/ 241 w 490"/>
                <a:gd name="T87" fmla="*/ 396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90" h="435">
                  <a:moveTo>
                    <a:pt x="342" y="376"/>
                  </a:moveTo>
                  <a:lnTo>
                    <a:pt x="342" y="376"/>
                  </a:lnTo>
                  <a:lnTo>
                    <a:pt x="377" y="383"/>
                  </a:lnTo>
                  <a:lnTo>
                    <a:pt x="407" y="387"/>
                  </a:lnTo>
                  <a:lnTo>
                    <a:pt x="432" y="387"/>
                  </a:lnTo>
                  <a:lnTo>
                    <a:pt x="454" y="385"/>
                  </a:lnTo>
                  <a:lnTo>
                    <a:pt x="469" y="379"/>
                  </a:lnTo>
                  <a:lnTo>
                    <a:pt x="475" y="374"/>
                  </a:lnTo>
                  <a:lnTo>
                    <a:pt x="482" y="370"/>
                  </a:lnTo>
                  <a:lnTo>
                    <a:pt x="484" y="364"/>
                  </a:lnTo>
                  <a:lnTo>
                    <a:pt x="488" y="357"/>
                  </a:lnTo>
                  <a:lnTo>
                    <a:pt x="490" y="342"/>
                  </a:lnTo>
                  <a:lnTo>
                    <a:pt x="490" y="342"/>
                  </a:lnTo>
                  <a:lnTo>
                    <a:pt x="488" y="327"/>
                  </a:lnTo>
                  <a:lnTo>
                    <a:pt x="484" y="310"/>
                  </a:lnTo>
                  <a:lnTo>
                    <a:pt x="469" y="273"/>
                  </a:lnTo>
                  <a:lnTo>
                    <a:pt x="458" y="250"/>
                  </a:lnTo>
                  <a:lnTo>
                    <a:pt x="445" y="220"/>
                  </a:lnTo>
                  <a:lnTo>
                    <a:pt x="435" y="183"/>
                  </a:lnTo>
                  <a:lnTo>
                    <a:pt x="422" y="138"/>
                  </a:lnTo>
                  <a:lnTo>
                    <a:pt x="422" y="138"/>
                  </a:lnTo>
                  <a:lnTo>
                    <a:pt x="413" y="114"/>
                  </a:lnTo>
                  <a:lnTo>
                    <a:pt x="404" y="93"/>
                  </a:lnTo>
                  <a:lnTo>
                    <a:pt x="396" y="76"/>
                  </a:lnTo>
                  <a:lnTo>
                    <a:pt x="385" y="61"/>
                  </a:lnTo>
                  <a:lnTo>
                    <a:pt x="374" y="48"/>
                  </a:lnTo>
                  <a:lnTo>
                    <a:pt x="364" y="35"/>
                  </a:lnTo>
                  <a:lnTo>
                    <a:pt x="353" y="26"/>
                  </a:lnTo>
                  <a:lnTo>
                    <a:pt x="340" y="20"/>
                  </a:lnTo>
                  <a:lnTo>
                    <a:pt x="327" y="13"/>
                  </a:lnTo>
                  <a:lnTo>
                    <a:pt x="314" y="9"/>
                  </a:lnTo>
                  <a:lnTo>
                    <a:pt x="291" y="2"/>
                  </a:lnTo>
                  <a:lnTo>
                    <a:pt x="267" y="0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224" y="0"/>
                  </a:lnTo>
                  <a:lnTo>
                    <a:pt x="200" y="2"/>
                  </a:lnTo>
                  <a:lnTo>
                    <a:pt x="177" y="9"/>
                  </a:lnTo>
                  <a:lnTo>
                    <a:pt x="164" y="13"/>
                  </a:lnTo>
                  <a:lnTo>
                    <a:pt x="151" y="20"/>
                  </a:lnTo>
                  <a:lnTo>
                    <a:pt x="138" y="26"/>
                  </a:lnTo>
                  <a:lnTo>
                    <a:pt x="127" y="35"/>
                  </a:lnTo>
                  <a:lnTo>
                    <a:pt x="114" y="48"/>
                  </a:lnTo>
                  <a:lnTo>
                    <a:pt x="103" y="61"/>
                  </a:lnTo>
                  <a:lnTo>
                    <a:pt x="95" y="76"/>
                  </a:lnTo>
                  <a:lnTo>
                    <a:pt x="84" y="93"/>
                  </a:lnTo>
                  <a:lnTo>
                    <a:pt x="76" y="114"/>
                  </a:lnTo>
                  <a:lnTo>
                    <a:pt x="69" y="138"/>
                  </a:lnTo>
                  <a:lnTo>
                    <a:pt x="69" y="138"/>
                  </a:lnTo>
                  <a:lnTo>
                    <a:pt x="56" y="183"/>
                  </a:lnTo>
                  <a:lnTo>
                    <a:pt x="43" y="220"/>
                  </a:lnTo>
                  <a:lnTo>
                    <a:pt x="33" y="250"/>
                  </a:lnTo>
                  <a:lnTo>
                    <a:pt x="22" y="273"/>
                  </a:lnTo>
                  <a:lnTo>
                    <a:pt x="7" y="310"/>
                  </a:lnTo>
                  <a:lnTo>
                    <a:pt x="2" y="327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2" y="357"/>
                  </a:lnTo>
                  <a:lnTo>
                    <a:pt x="5" y="364"/>
                  </a:lnTo>
                  <a:lnTo>
                    <a:pt x="9" y="370"/>
                  </a:lnTo>
                  <a:lnTo>
                    <a:pt x="20" y="379"/>
                  </a:lnTo>
                  <a:lnTo>
                    <a:pt x="35" y="385"/>
                  </a:lnTo>
                  <a:lnTo>
                    <a:pt x="54" y="387"/>
                  </a:lnTo>
                  <a:lnTo>
                    <a:pt x="80" y="387"/>
                  </a:lnTo>
                  <a:lnTo>
                    <a:pt x="108" y="385"/>
                  </a:lnTo>
                  <a:lnTo>
                    <a:pt x="142" y="379"/>
                  </a:lnTo>
                  <a:lnTo>
                    <a:pt x="142" y="379"/>
                  </a:lnTo>
                  <a:lnTo>
                    <a:pt x="153" y="392"/>
                  </a:lnTo>
                  <a:lnTo>
                    <a:pt x="166" y="402"/>
                  </a:lnTo>
                  <a:lnTo>
                    <a:pt x="179" y="411"/>
                  </a:lnTo>
                  <a:lnTo>
                    <a:pt x="189" y="419"/>
                  </a:lnTo>
                  <a:lnTo>
                    <a:pt x="202" y="426"/>
                  </a:lnTo>
                  <a:lnTo>
                    <a:pt x="215" y="430"/>
                  </a:lnTo>
                  <a:lnTo>
                    <a:pt x="228" y="435"/>
                  </a:lnTo>
                  <a:lnTo>
                    <a:pt x="241" y="435"/>
                  </a:lnTo>
                  <a:lnTo>
                    <a:pt x="241" y="435"/>
                  </a:lnTo>
                  <a:lnTo>
                    <a:pt x="254" y="435"/>
                  </a:lnTo>
                  <a:lnTo>
                    <a:pt x="267" y="430"/>
                  </a:lnTo>
                  <a:lnTo>
                    <a:pt x="280" y="426"/>
                  </a:lnTo>
                  <a:lnTo>
                    <a:pt x="293" y="419"/>
                  </a:lnTo>
                  <a:lnTo>
                    <a:pt x="306" y="411"/>
                  </a:lnTo>
                  <a:lnTo>
                    <a:pt x="318" y="400"/>
                  </a:lnTo>
                  <a:lnTo>
                    <a:pt x="331" y="389"/>
                  </a:lnTo>
                  <a:lnTo>
                    <a:pt x="342" y="376"/>
                  </a:lnTo>
                  <a:lnTo>
                    <a:pt x="342" y="376"/>
                  </a:lnTo>
                  <a:close/>
                  <a:moveTo>
                    <a:pt x="241" y="396"/>
                  </a:moveTo>
                  <a:lnTo>
                    <a:pt x="241" y="396"/>
                  </a:lnTo>
                  <a:lnTo>
                    <a:pt x="232" y="396"/>
                  </a:lnTo>
                  <a:lnTo>
                    <a:pt x="222" y="394"/>
                  </a:lnTo>
                  <a:lnTo>
                    <a:pt x="211" y="389"/>
                  </a:lnTo>
                  <a:lnTo>
                    <a:pt x="202" y="383"/>
                  </a:lnTo>
                  <a:lnTo>
                    <a:pt x="183" y="368"/>
                  </a:lnTo>
                  <a:lnTo>
                    <a:pt x="166" y="346"/>
                  </a:lnTo>
                  <a:lnTo>
                    <a:pt x="151" y="323"/>
                  </a:lnTo>
                  <a:lnTo>
                    <a:pt x="138" y="295"/>
                  </a:lnTo>
                  <a:lnTo>
                    <a:pt x="131" y="263"/>
                  </a:lnTo>
                  <a:lnTo>
                    <a:pt x="129" y="248"/>
                  </a:lnTo>
                  <a:lnTo>
                    <a:pt x="129" y="230"/>
                  </a:lnTo>
                  <a:lnTo>
                    <a:pt x="129" y="230"/>
                  </a:lnTo>
                  <a:lnTo>
                    <a:pt x="129" y="207"/>
                  </a:lnTo>
                  <a:lnTo>
                    <a:pt x="131" y="185"/>
                  </a:lnTo>
                  <a:lnTo>
                    <a:pt x="136" y="166"/>
                  </a:lnTo>
                  <a:lnTo>
                    <a:pt x="142" y="146"/>
                  </a:lnTo>
                  <a:lnTo>
                    <a:pt x="142" y="146"/>
                  </a:lnTo>
                  <a:lnTo>
                    <a:pt x="149" y="142"/>
                  </a:lnTo>
                  <a:lnTo>
                    <a:pt x="153" y="142"/>
                  </a:lnTo>
                  <a:lnTo>
                    <a:pt x="157" y="142"/>
                  </a:lnTo>
                  <a:lnTo>
                    <a:pt x="168" y="149"/>
                  </a:lnTo>
                  <a:lnTo>
                    <a:pt x="181" y="164"/>
                  </a:lnTo>
                  <a:lnTo>
                    <a:pt x="181" y="164"/>
                  </a:lnTo>
                  <a:lnTo>
                    <a:pt x="192" y="174"/>
                  </a:lnTo>
                  <a:lnTo>
                    <a:pt x="209" y="185"/>
                  </a:lnTo>
                  <a:lnTo>
                    <a:pt x="228" y="194"/>
                  </a:lnTo>
                  <a:lnTo>
                    <a:pt x="250" y="200"/>
                  </a:lnTo>
                  <a:lnTo>
                    <a:pt x="275" y="207"/>
                  </a:lnTo>
                  <a:lnTo>
                    <a:pt x="301" y="213"/>
                  </a:lnTo>
                  <a:lnTo>
                    <a:pt x="355" y="220"/>
                  </a:lnTo>
                  <a:lnTo>
                    <a:pt x="355" y="220"/>
                  </a:lnTo>
                  <a:lnTo>
                    <a:pt x="355" y="230"/>
                  </a:lnTo>
                  <a:lnTo>
                    <a:pt x="355" y="230"/>
                  </a:lnTo>
                  <a:lnTo>
                    <a:pt x="353" y="248"/>
                  </a:lnTo>
                  <a:lnTo>
                    <a:pt x="351" y="263"/>
                  </a:lnTo>
                  <a:lnTo>
                    <a:pt x="344" y="295"/>
                  </a:lnTo>
                  <a:lnTo>
                    <a:pt x="331" y="323"/>
                  </a:lnTo>
                  <a:lnTo>
                    <a:pt x="316" y="346"/>
                  </a:lnTo>
                  <a:lnTo>
                    <a:pt x="299" y="368"/>
                  </a:lnTo>
                  <a:lnTo>
                    <a:pt x="280" y="383"/>
                  </a:lnTo>
                  <a:lnTo>
                    <a:pt x="271" y="389"/>
                  </a:lnTo>
                  <a:lnTo>
                    <a:pt x="260" y="394"/>
                  </a:lnTo>
                  <a:lnTo>
                    <a:pt x="252" y="396"/>
                  </a:lnTo>
                  <a:lnTo>
                    <a:pt x="241" y="396"/>
                  </a:lnTo>
                  <a:lnTo>
                    <a:pt x="241" y="39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434521" y="2847976"/>
            <a:ext cx="1498600" cy="1258887"/>
            <a:chOff x="434521" y="2847976"/>
            <a:chExt cx="1498600" cy="1258887"/>
          </a:xfrm>
        </p:grpSpPr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632959" y="2928938"/>
              <a:ext cx="412750" cy="1177925"/>
            </a:xfrm>
            <a:custGeom>
              <a:avLst/>
              <a:gdLst>
                <a:gd name="T0" fmla="*/ 228 w 260"/>
                <a:gd name="T1" fmla="*/ 327 h 742"/>
                <a:gd name="T2" fmla="*/ 196 w 260"/>
                <a:gd name="T3" fmla="*/ 280 h 742"/>
                <a:gd name="T4" fmla="*/ 176 w 260"/>
                <a:gd name="T5" fmla="*/ 226 h 742"/>
                <a:gd name="T6" fmla="*/ 164 w 260"/>
                <a:gd name="T7" fmla="*/ 142 h 742"/>
                <a:gd name="T8" fmla="*/ 164 w 260"/>
                <a:gd name="T9" fmla="*/ 88 h 742"/>
                <a:gd name="T10" fmla="*/ 161 w 260"/>
                <a:gd name="T11" fmla="*/ 52 h 742"/>
                <a:gd name="T12" fmla="*/ 151 w 260"/>
                <a:gd name="T13" fmla="*/ 26 h 742"/>
                <a:gd name="T14" fmla="*/ 136 w 260"/>
                <a:gd name="T15" fmla="*/ 11 h 742"/>
                <a:gd name="T16" fmla="*/ 118 w 260"/>
                <a:gd name="T17" fmla="*/ 2 h 742"/>
                <a:gd name="T18" fmla="*/ 86 w 260"/>
                <a:gd name="T19" fmla="*/ 0 h 742"/>
                <a:gd name="T20" fmla="*/ 71 w 260"/>
                <a:gd name="T21" fmla="*/ 2 h 742"/>
                <a:gd name="T22" fmla="*/ 54 w 260"/>
                <a:gd name="T23" fmla="*/ 7 h 742"/>
                <a:gd name="T24" fmla="*/ 37 w 260"/>
                <a:gd name="T25" fmla="*/ 15 h 742"/>
                <a:gd name="T26" fmla="*/ 19 w 260"/>
                <a:gd name="T27" fmla="*/ 35 h 742"/>
                <a:gd name="T28" fmla="*/ 7 w 260"/>
                <a:gd name="T29" fmla="*/ 60 h 742"/>
                <a:gd name="T30" fmla="*/ 0 w 260"/>
                <a:gd name="T31" fmla="*/ 101 h 742"/>
                <a:gd name="T32" fmla="*/ 4 w 260"/>
                <a:gd name="T33" fmla="*/ 153 h 742"/>
                <a:gd name="T34" fmla="*/ 22 w 260"/>
                <a:gd name="T35" fmla="*/ 224 h 742"/>
                <a:gd name="T36" fmla="*/ 28 w 260"/>
                <a:gd name="T37" fmla="*/ 232 h 742"/>
                <a:gd name="T38" fmla="*/ 65 w 260"/>
                <a:gd name="T39" fmla="*/ 256 h 742"/>
                <a:gd name="T40" fmla="*/ 133 w 260"/>
                <a:gd name="T41" fmla="*/ 297 h 742"/>
                <a:gd name="T42" fmla="*/ 161 w 260"/>
                <a:gd name="T43" fmla="*/ 320 h 742"/>
                <a:gd name="T44" fmla="*/ 176 w 260"/>
                <a:gd name="T45" fmla="*/ 351 h 742"/>
                <a:gd name="T46" fmla="*/ 179 w 260"/>
                <a:gd name="T47" fmla="*/ 368 h 742"/>
                <a:gd name="T48" fmla="*/ 174 w 260"/>
                <a:gd name="T49" fmla="*/ 387 h 742"/>
                <a:gd name="T50" fmla="*/ 164 w 260"/>
                <a:gd name="T51" fmla="*/ 406 h 742"/>
                <a:gd name="T52" fmla="*/ 146 w 260"/>
                <a:gd name="T53" fmla="*/ 428 h 742"/>
                <a:gd name="T54" fmla="*/ 140 w 260"/>
                <a:gd name="T55" fmla="*/ 439 h 742"/>
                <a:gd name="T56" fmla="*/ 140 w 260"/>
                <a:gd name="T57" fmla="*/ 447 h 742"/>
                <a:gd name="T58" fmla="*/ 155 w 260"/>
                <a:gd name="T59" fmla="*/ 462 h 742"/>
                <a:gd name="T60" fmla="*/ 174 w 260"/>
                <a:gd name="T61" fmla="*/ 480 h 742"/>
                <a:gd name="T62" fmla="*/ 183 w 260"/>
                <a:gd name="T63" fmla="*/ 499 h 742"/>
                <a:gd name="T64" fmla="*/ 183 w 260"/>
                <a:gd name="T65" fmla="*/ 507 h 742"/>
                <a:gd name="T66" fmla="*/ 174 w 260"/>
                <a:gd name="T67" fmla="*/ 525 h 742"/>
                <a:gd name="T68" fmla="*/ 151 w 260"/>
                <a:gd name="T69" fmla="*/ 544 h 742"/>
                <a:gd name="T70" fmla="*/ 138 w 260"/>
                <a:gd name="T71" fmla="*/ 563 h 742"/>
                <a:gd name="T72" fmla="*/ 138 w 260"/>
                <a:gd name="T73" fmla="*/ 574 h 742"/>
                <a:gd name="T74" fmla="*/ 142 w 260"/>
                <a:gd name="T75" fmla="*/ 585 h 742"/>
                <a:gd name="T76" fmla="*/ 157 w 260"/>
                <a:gd name="T77" fmla="*/ 609 h 742"/>
                <a:gd name="T78" fmla="*/ 159 w 260"/>
                <a:gd name="T79" fmla="*/ 624 h 742"/>
                <a:gd name="T80" fmla="*/ 155 w 260"/>
                <a:gd name="T81" fmla="*/ 634 h 742"/>
                <a:gd name="T82" fmla="*/ 138 w 260"/>
                <a:gd name="T83" fmla="*/ 656 h 742"/>
                <a:gd name="T84" fmla="*/ 129 w 260"/>
                <a:gd name="T85" fmla="*/ 669 h 742"/>
                <a:gd name="T86" fmla="*/ 125 w 260"/>
                <a:gd name="T87" fmla="*/ 684 h 742"/>
                <a:gd name="T88" fmla="*/ 127 w 260"/>
                <a:gd name="T89" fmla="*/ 712 h 742"/>
                <a:gd name="T90" fmla="*/ 116 w 260"/>
                <a:gd name="T91" fmla="*/ 731 h 742"/>
                <a:gd name="T92" fmla="*/ 103 w 260"/>
                <a:gd name="T93" fmla="*/ 742 h 742"/>
                <a:gd name="T94" fmla="*/ 164 w 260"/>
                <a:gd name="T95" fmla="*/ 735 h 742"/>
                <a:gd name="T96" fmla="*/ 174 w 260"/>
                <a:gd name="T97" fmla="*/ 729 h 742"/>
                <a:gd name="T98" fmla="*/ 200 w 260"/>
                <a:gd name="T99" fmla="*/ 705 h 742"/>
                <a:gd name="T100" fmla="*/ 219 w 260"/>
                <a:gd name="T101" fmla="*/ 675 h 742"/>
                <a:gd name="T102" fmla="*/ 230 w 260"/>
                <a:gd name="T103" fmla="*/ 645 h 742"/>
                <a:gd name="T104" fmla="*/ 234 w 260"/>
                <a:gd name="T105" fmla="*/ 609 h 742"/>
                <a:gd name="T106" fmla="*/ 234 w 260"/>
                <a:gd name="T107" fmla="*/ 587 h 742"/>
                <a:gd name="T108" fmla="*/ 239 w 260"/>
                <a:gd name="T109" fmla="*/ 538 h 742"/>
                <a:gd name="T110" fmla="*/ 247 w 260"/>
                <a:gd name="T111" fmla="*/ 499 h 742"/>
                <a:gd name="T112" fmla="*/ 258 w 260"/>
                <a:gd name="T113" fmla="*/ 452 h 742"/>
                <a:gd name="T114" fmla="*/ 260 w 260"/>
                <a:gd name="T115" fmla="*/ 437 h 742"/>
                <a:gd name="T116" fmla="*/ 258 w 260"/>
                <a:gd name="T117" fmla="*/ 398 h 742"/>
                <a:gd name="T118" fmla="*/ 250 w 260"/>
                <a:gd name="T119" fmla="*/ 368 h 742"/>
                <a:gd name="T120" fmla="*/ 228 w 260"/>
                <a:gd name="T121" fmla="*/ 327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0" h="742">
                  <a:moveTo>
                    <a:pt x="228" y="327"/>
                  </a:moveTo>
                  <a:lnTo>
                    <a:pt x="228" y="327"/>
                  </a:lnTo>
                  <a:lnTo>
                    <a:pt x="209" y="299"/>
                  </a:lnTo>
                  <a:lnTo>
                    <a:pt x="196" y="280"/>
                  </a:lnTo>
                  <a:lnTo>
                    <a:pt x="185" y="256"/>
                  </a:lnTo>
                  <a:lnTo>
                    <a:pt x="176" y="226"/>
                  </a:lnTo>
                  <a:lnTo>
                    <a:pt x="168" y="187"/>
                  </a:lnTo>
                  <a:lnTo>
                    <a:pt x="164" y="142"/>
                  </a:lnTo>
                  <a:lnTo>
                    <a:pt x="164" y="88"/>
                  </a:lnTo>
                  <a:lnTo>
                    <a:pt x="164" y="88"/>
                  </a:lnTo>
                  <a:lnTo>
                    <a:pt x="164" y="69"/>
                  </a:lnTo>
                  <a:lnTo>
                    <a:pt x="161" y="52"/>
                  </a:lnTo>
                  <a:lnTo>
                    <a:pt x="157" y="39"/>
                  </a:lnTo>
                  <a:lnTo>
                    <a:pt x="151" y="26"/>
                  </a:lnTo>
                  <a:lnTo>
                    <a:pt x="144" y="17"/>
                  </a:lnTo>
                  <a:lnTo>
                    <a:pt x="136" y="11"/>
                  </a:lnTo>
                  <a:lnTo>
                    <a:pt x="127" y="7"/>
                  </a:lnTo>
                  <a:lnTo>
                    <a:pt x="118" y="2"/>
                  </a:lnTo>
                  <a:lnTo>
                    <a:pt x="101" y="0"/>
                  </a:lnTo>
                  <a:lnTo>
                    <a:pt x="86" y="0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67" y="2"/>
                  </a:lnTo>
                  <a:lnTo>
                    <a:pt x="54" y="7"/>
                  </a:lnTo>
                  <a:lnTo>
                    <a:pt x="45" y="11"/>
                  </a:lnTo>
                  <a:lnTo>
                    <a:pt x="37" y="15"/>
                  </a:lnTo>
                  <a:lnTo>
                    <a:pt x="28" y="24"/>
                  </a:lnTo>
                  <a:lnTo>
                    <a:pt x="19" y="35"/>
                  </a:lnTo>
                  <a:lnTo>
                    <a:pt x="13" y="45"/>
                  </a:lnTo>
                  <a:lnTo>
                    <a:pt x="7" y="60"/>
                  </a:lnTo>
                  <a:lnTo>
                    <a:pt x="2" y="80"/>
                  </a:lnTo>
                  <a:lnTo>
                    <a:pt x="0" y="101"/>
                  </a:lnTo>
                  <a:lnTo>
                    <a:pt x="0" y="125"/>
                  </a:lnTo>
                  <a:lnTo>
                    <a:pt x="4" y="153"/>
                  </a:lnTo>
                  <a:lnTo>
                    <a:pt x="11" y="187"/>
                  </a:lnTo>
                  <a:lnTo>
                    <a:pt x="22" y="224"/>
                  </a:lnTo>
                  <a:lnTo>
                    <a:pt x="22" y="224"/>
                  </a:lnTo>
                  <a:lnTo>
                    <a:pt x="28" y="232"/>
                  </a:lnTo>
                  <a:lnTo>
                    <a:pt x="37" y="239"/>
                  </a:lnTo>
                  <a:lnTo>
                    <a:pt x="65" y="256"/>
                  </a:lnTo>
                  <a:lnTo>
                    <a:pt x="99" y="275"/>
                  </a:lnTo>
                  <a:lnTo>
                    <a:pt x="133" y="297"/>
                  </a:lnTo>
                  <a:lnTo>
                    <a:pt x="148" y="308"/>
                  </a:lnTo>
                  <a:lnTo>
                    <a:pt x="161" y="320"/>
                  </a:lnTo>
                  <a:lnTo>
                    <a:pt x="172" y="336"/>
                  </a:lnTo>
                  <a:lnTo>
                    <a:pt x="176" y="351"/>
                  </a:lnTo>
                  <a:lnTo>
                    <a:pt x="179" y="359"/>
                  </a:lnTo>
                  <a:lnTo>
                    <a:pt x="179" y="368"/>
                  </a:lnTo>
                  <a:lnTo>
                    <a:pt x="176" y="376"/>
                  </a:lnTo>
                  <a:lnTo>
                    <a:pt x="174" y="387"/>
                  </a:lnTo>
                  <a:lnTo>
                    <a:pt x="170" y="396"/>
                  </a:lnTo>
                  <a:lnTo>
                    <a:pt x="164" y="406"/>
                  </a:lnTo>
                  <a:lnTo>
                    <a:pt x="146" y="428"/>
                  </a:lnTo>
                  <a:lnTo>
                    <a:pt x="146" y="428"/>
                  </a:lnTo>
                  <a:lnTo>
                    <a:pt x="142" y="434"/>
                  </a:lnTo>
                  <a:lnTo>
                    <a:pt x="140" y="439"/>
                  </a:lnTo>
                  <a:lnTo>
                    <a:pt x="140" y="443"/>
                  </a:lnTo>
                  <a:lnTo>
                    <a:pt x="140" y="447"/>
                  </a:lnTo>
                  <a:lnTo>
                    <a:pt x="144" y="456"/>
                  </a:lnTo>
                  <a:lnTo>
                    <a:pt x="155" y="462"/>
                  </a:lnTo>
                  <a:lnTo>
                    <a:pt x="164" y="471"/>
                  </a:lnTo>
                  <a:lnTo>
                    <a:pt x="174" y="480"/>
                  </a:lnTo>
                  <a:lnTo>
                    <a:pt x="181" y="490"/>
                  </a:lnTo>
                  <a:lnTo>
                    <a:pt x="183" y="499"/>
                  </a:lnTo>
                  <a:lnTo>
                    <a:pt x="183" y="507"/>
                  </a:lnTo>
                  <a:lnTo>
                    <a:pt x="183" y="507"/>
                  </a:lnTo>
                  <a:lnTo>
                    <a:pt x="181" y="516"/>
                  </a:lnTo>
                  <a:lnTo>
                    <a:pt x="174" y="525"/>
                  </a:lnTo>
                  <a:lnTo>
                    <a:pt x="159" y="538"/>
                  </a:lnTo>
                  <a:lnTo>
                    <a:pt x="151" y="544"/>
                  </a:lnTo>
                  <a:lnTo>
                    <a:pt x="144" y="553"/>
                  </a:lnTo>
                  <a:lnTo>
                    <a:pt x="138" y="563"/>
                  </a:lnTo>
                  <a:lnTo>
                    <a:pt x="138" y="574"/>
                  </a:lnTo>
                  <a:lnTo>
                    <a:pt x="138" y="574"/>
                  </a:lnTo>
                  <a:lnTo>
                    <a:pt x="138" y="581"/>
                  </a:lnTo>
                  <a:lnTo>
                    <a:pt x="142" y="585"/>
                  </a:lnTo>
                  <a:lnTo>
                    <a:pt x="151" y="598"/>
                  </a:lnTo>
                  <a:lnTo>
                    <a:pt x="157" y="609"/>
                  </a:lnTo>
                  <a:lnTo>
                    <a:pt x="159" y="615"/>
                  </a:lnTo>
                  <a:lnTo>
                    <a:pt x="159" y="624"/>
                  </a:lnTo>
                  <a:lnTo>
                    <a:pt x="159" y="624"/>
                  </a:lnTo>
                  <a:lnTo>
                    <a:pt x="155" y="634"/>
                  </a:lnTo>
                  <a:lnTo>
                    <a:pt x="146" y="645"/>
                  </a:lnTo>
                  <a:lnTo>
                    <a:pt x="138" y="656"/>
                  </a:lnTo>
                  <a:lnTo>
                    <a:pt x="129" y="669"/>
                  </a:lnTo>
                  <a:lnTo>
                    <a:pt x="129" y="669"/>
                  </a:lnTo>
                  <a:lnTo>
                    <a:pt x="125" y="675"/>
                  </a:lnTo>
                  <a:lnTo>
                    <a:pt x="125" y="684"/>
                  </a:lnTo>
                  <a:lnTo>
                    <a:pt x="127" y="701"/>
                  </a:lnTo>
                  <a:lnTo>
                    <a:pt x="127" y="712"/>
                  </a:lnTo>
                  <a:lnTo>
                    <a:pt x="125" y="720"/>
                  </a:lnTo>
                  <a:lnTo>
                    <a:pt x="116" y="731"/>
                  </a:lnTo>
                  <a:lnTo>
                    <a:pt x="103" y="742"/>
                  </a:lnTo>
                  <a:lnTo>
                    <a:pt x="103" y="742"/>
                  </a:lnTo>
                  <a:lnTo>
                    <a:pt x="125" y="740"/>
                  </a:lnTo>
                  <a:lnTo>
                    <a:pt x="164" y="735"/>
                  </a:lnTo>
                  <a:lnTo>
                    <a:pt x="164" y="735"/>
                  </a:lnTo>
                  <a:lnTo>
                    <a:pt x="174" y="729"/>
                  </a:lnTo>
                  <a:lnTo>
                    <a:pt x="187" y="720"/>
                  </a:lnTo>
                  <a:lnTo>
                    <a:pt x="200" y="705"/>
                  </a:lnTo>
                  <a:lnTo>
                    <a:pt x="215" y="686"/>
                  </a:lnTo>
                  <a:lnTo>
                    <a:pt x="219" y="675"/>
                  </a:lnTo>
                  <a:lnTo>
                    <a:pt x="226" y="660"/>
                  </a:lnTo>
                  <a:lnTo>
                    <a:pt x="230" y="645"/>
                  </a:lnTo>
                  <a:lnTo>
                    <a:pt x="234" y="628"/>
                  </a:lnTo>
                  <a:lnTo>
                    <a:pt x="234" y="609"/>
                  </a:lnTo>
                  <a:lnTo>
                    <a:pt x="234" y="587"/>
                  </a:lnTo>
                  <a:lnTo>
                    <a:pt x="234" y="587"/>
                  </a:lnTo>
                  <a:lnTo>
                    <a:pt x="237" y="561"/>
                  </a:lnTo>
                  <a:lnTo>
                    <a:pt x="239" y="538"/>
                  </a:lnTo>
                  <a:lnTo>
                    <a:pt x="243" y="516"/>
                  </a:lnTo>
                  <a:lnTo>
                    <a:pt x="247" y="499"/>
                  </a:lnTo>
                  <a:lnTo>
                    <a:pt x="256" y="467"/>
                  </a:lnTo>
                  <a:lnTo>
                    <a:pt x="258" y="452"/>
                  </a:lnTo>
                  <a:lnTo>
                    <a:pt x="260" y="437"/>
                  </a:lnTo>
                  <a:lnTo>
                    <a:pt x="260" y="437"/>
                  </a:lnTo>
                  <a:lnTo>
                    <a:pt x="260" y="417"/>
                  </a:lnTo>
                  <a:lnTo>
                    <a:pt x="258" y="398"/>
                  </a:lnTo>
                  <a:lnTo>
                    <a:pt x="254" y="383"/>
                  </a:lnTo>
                  <a:lnTo>
                    <a:pt x="250" y="368"/>
                  </a:lnTo>
                  <a:lnTo>
                    <a:pt x="239" y="344"/>
                  </a:lnTo>
                  <a:lnTo>
                    <a:pt x="228" y="327"/>
                  </a:lnTo>
                  <a:lnTo>
                    <a:pt x="228" y="327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472621" y="3397251"/>
              <a:ext cx="365125" cy="187325"/>
            </a:xfrm>
            <a:custGeom>
              <a:avLst/>
              <a:gdLst>
                <a:gd name="T0" fmla="*/ 28 w 230"/>
                <a:gd name="T1" fmla="*/ 99 h 118"/>
                <a:gd name="T2" fmla="*/ 28 w 230"/>
                <a:gd name="T3" fmla="*/ 99 h 118"/>
                <a:gd name="T4" fmla="*/ 60 w 230"/>
                <a:gd name="T5" fmla="*/ 107 h 118"/>
                <a:gd name="T6" fmla="*/ 93 w 230"/>
                <a:gd name="T7" fmla="*/ 111 h 118"/>
                <a:gd name="T8" fmla="*/ 131 w 230"/>
                <a:gd name="T9" fmla="*/ 118 h 118"/>
                <a:gd name="T10" fmla="*/ 151 w 230"/>
                <a:gd name="T11" fmla="*/ 118 h 118"/>
                <a:gd name="T12" fmla="*/ 168 w 230"/>
                <a:gd name="T13" fmla="*/ 118 h 118"/>
                <a:gd name="T14" fmla="*/ 185 w 230"/>
                <a:gd name="T15" fmla="*/ 116 h 118"/>
                <a:gd name="T16" fmla="*/ 200 w 230"/>
                <a:gd name="T17" fmla="*/ 111 h 118"/>
                <a:gd name="T18" fmla="*/ 213 w 230"/>
                <a:gd name="T19" fmla="*/ 107 h 118"/>
                <a:gd name="T20" fmla="*/ 224 w 230"/>
                <a:gd name="T21" fmla="*/ 99 h 118"/>
                <a:gd name="T22" fmla="*/ 228 w 230"/>
                <a:gd name="T23" fmla="*/ 88 h 118"/>
                <a:gd name="T24" fmla="*/ 230 w 230"/>
                <a:gd name="T25" fmla="*/ 73 h 118"/>
                <a:gd name="T26" fmla="*/ 230 w 230"/>
                <a:gd name="T27" fmla="*/ 73 h 118"/>
                <a:gd name="T28" fmla="*/ 230 w 230"/>
                <a:gd name="T29" fmla="*/ 68 h 118"/>
                <a:gd name="T30" fmla="*/ 228 w 230"/>
                <a:gd name="T31" fmla="*/ 58 h 118"/>
                <a:gd name="T32" fmla="*/ 219 w 230"/>
                <a:gd name="T33" fmla="*/ 41 h 118"/>
                <a:gd name="T34" fmla="*/ 213 w 230"/>
                <a:gd name="T35" fmla="*/ 34 h 118"/>
                <a:gd name="T36" fmla="*/ 204 w 230"/>
                <a:gd name="T37" fmla="*/ 25 h 118"/>
                <a:gd name="T38" fmla="*/ 194 w 230"/>
                <a:gd name="T39" fmla="*/ 17 h 118"/>
                <a:gd name="T40" fmla="*/ 181 w 230"/>
                <a:gd name="T41" fmla="*/ 10 h 118"/>
                <a:gd name="T42" fmla="*/ 166 w 230"/>
                <a:gd name="T43" fmla="*/ 6 h 118"/>
                <a:gd name="T44" fmla="*/ 144 w 230"/>
                <a:gd name="T45" fmla="*/ 2 h 118"/>
                <a:gd name="T46" fmla="*/ 123 w 230"/>
                <a:gd name="T47" fmla="*/ 0 h 118"/>
                <a:gd name="T48" fmla="*/ 95 w 230"/>
                <a:gd name="T49" fmla="*/ 2 h 118"/>
                <a:gd name="T50" fmla="*/ 62 w 230"/>
                <a:gd name="T51" fmla="*/ 4 h 118"/>
                <a:gd name="T52" fmla="*/ 28 w 230"/>
                <a:gd name="T53" fmla="*/ 13 h 118"/>
                <a:gd name="T54" fmla="*/ 28 w 230"/>
                <a:gd name="T55" fmla="*/ 13 h 118"/>
                <a:gd name="T56" fmla="*/ 19 w 230"/>
                <a:gd name="T57" fmla="*/ 21 h 118"/>
                <a:gd name="T58" fmla="*/ 11 w 230"/>
                <a:gd name="T59" fmla="*/ 34 h 118"/>
                <a:gd name="T60" fmla="*/ 4 w 230"/>
                <a:gd name="T61" fmla="*/ 47 h 118"/>
                <a:gd name="T62" fmla="*/ 0 w 230"/>
                <a:gd name="T63" fmla="*/ 60 h 118"/>
                <a:gd name="T64" fmla="*/ 0 w 230"/>
                <a:gd name="T65" fmla="*/ 68 h 118"/>
                <a:gd name="T66" fmla="*/ 2 w 230"/>
                <a:gd name="T67" fmla="*/ 75 h 118"/>
                <a:gd name="T68" fmla="*/ 4 w 230"/>
                <a:gd name="T69" fmla="*/ 81 h 118"/>
                <a:gd name="T70" fmla="*/ 9 w 230"/>
                <a:gd name="T71" fmla="*/ 88 h 118"/>
                <a:gd name="T72" fmla="*/ 17 w 230"/>
                <a:gd name="T73" fmla="*/ 94 h 118"/>
                <a:gd name="T74" fmla="*/ 28 w 230"/>
                <a:gd name="T75" fmla="*/ 99 h 118"/>
                <a:gd name="T76" fmla="*/ 28 w 230"/>
                <a:gd name="T77" fmla="*/ 99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0" h="118">
                  <a:moveTo>
                    <a:pt x="28" y="99"/>
                  </a:moveTo>
                  <a:lnTo>
                    <a:pt x="28" y="99"/>
                  </a:lnTo>
                  <a:lnTo>
                    <a:pt x="60" y="107"/>
                  </a:lnTo>
                  <a:lnTo>
                    <a:pt x="93" y="111"/>
                  </a:lnTo>
                  <a:lnTo>
                    <a:pt x="131" y="118"/>
                  </a:lnTo>
                  <a:lnTo>
                    <a:pt x="151" y="118"/>
                  </a:lnTo>
                  <a:lnTo>
                    <a:pt x="168" y="118"/>
                  </a:lnTo>
                  <a:lnTo>
                    <a:pt x="185" y="116"/>
                  </a:lnTo>
                  <a:lnTo>
                    <a:pt x="200" y="111"/>
                  </a:lnTo>
                  <a:lnTo>
                    <a:pt x="213" y="107"/>
                  </a:lnTo>
                  <a:lnTo>
                    <a:pt x="224" y="99"/>
                  </a:lnTo>
                  <a:lnTo>
                    <a:pt x="228" y="88"/>
                  </a:lnTo>
                  <a:lnTo>
                    <a:pt x="230" y="73"/>
                  </a:lnTo>
                  <a:lnTo>
                    <a:pt x="230" y="73"/>
                  </a:lnTo>
                  <a:lnTo>
                    <a:pt x="230" y="68"/>
                  </a:lnTo>
                  <a:lnTo>
                    <a:pt x="228" y="58"/>
                  </a:lnTo>
                  <a:lnTo>
                    <a:pt x="219" y="41"/>
                  </a:lnTo>
                  <a:lnTo>
                    <a:pt x="213" y="34"/>
                  </a:lnTo>
                  <a:lnTo>
                    <a:pt x="204" y="25"/>
                  </a:lnTo>
                  <a:lnTo>
                    <a:pt x="194" y="17"/>
                  </a:lnTo>
                  <a:lnTo>
                    <a:pt x="181" y="10"/>
                  </a:lnTo>
                  <a:lnTo>
                    <a:pt x="166" y="6"/>
                  </a:lnTo>
                  <a:lnTo>
                    <a:pt x="144" y="2"/>
                  </a:lnTo>
                  <a:lnTo>
                    <a:pt x="123" y="0"/>
                  </a:lnTo>
                  <a:lnTo>
                    <a:pt x="95" y="2"/>
                  </a:lnTo>
                  <a:lnTo>
                    <a:pt x="62" y="4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19" y="21"/>
                  </a:lnTo>
                  <a:lnTo>
                    <a:pt x="11" y="34"/>
                  </a:lnTo>
                  <a:lnTo>
                    <a:pt x="4" y="47"/>
                  </a:lnTo>
                  <a:lnTo>
                    <a:pt x="0" y="60"/>
                  </a:lnTo>
                  <a:lnTo>
                    <a:pt x="0" y="68"/>
                  </a:lnTo>
                  <a:lnTo>
                    <a:pt x="2" y="75"/>
                  </a:lnTo>
                  <a:lnTo>
                    <a:pt x="4" y="81"/>
                  </a:lnTo>
                  <a:lnTo>
                    <a:pt x="9" y="88"/>
                  </a:lnTo>
                  <a:lnTo>
                    <a:pt x="17" y="94"/>
                  </a:lnTo>
                  <a:lnTo>
                    <a:pt x="28" y="99"/>
                  </a:lnTo>
                  <a:lnTo>
                    <a:pt x="28" y="9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434521" y="3602038"/>
              <a:ext cx="396875" cy="163513"/>
            </a:xfrm>
            <a:custGeom>
              <a:avLst/>
              <a:gdLst>
                <a:gd name="T0" fmla="*/ 31 w 250"/>
                <a:gd name="T1" fmla="*/ 0 h 103"/>
                <a:gd name="T2" fmla="*/ 31 w 250"/>
                <a:gd name="T3" fmla="*/ 0 h 103"/>
                <a:gd name="T4" fmla="*/ 20 w 250"/>
                <a:gd name="T5" fmla="*/ 13 h 103"/>
                <a:gd name="T6" fmla="*/ 11 w 250"/>
                <a:gd name="T7" fmla="*/ 23 h 103"/>
                <a:gd name="T8" fmla="*/ 5 w 250"/>
                <a:gd name="T9" fmla="*/ 36 h 103"/>
                <a:gd name="T10" fmla="*/ 0 w 250"/>
                <a:gd name="T11" fmla="*/ 51 h 103"/>
                <a:gd name="T12" fmla="*/ 0 w 250"/>
                <a:gd name="T13" fmla="*/ 60 h 103"/>
                <a:gd name="T14" fmla="*/ 0 w 250"/>
                <a:gd name="T15" fmla="*/ 66 h 103"/>
                <a:gd name="T16" fmla="*/ 5 w 250"/>
                <a:gd name="T17" fmla="*/ 73 h 103"/>
                <a:gd name="T18" fmla="*/ 11 w 250"/>
                <a:gd name="T19" fmla="*/ 79 h 103"/>
                <a:gd name="T20" fmla="*/ 18 w 250"/>
                <a:gd name="T21" fmla="*/ 83 h 103"/>
                <a:gd name="T22" fmla="*/ 28 w 250"/>
                <a:gd name="T23" fmla="*/ 88 h 103"/>
                <a:gd name="T24" fmla="*/ 28 w 250"/>
                <a:gd name="T25" fmla="*/ 88 h 103"/>
                <a:gd name="T26" fmla="*/ 65 w 250"/>
                <a:gd name="T27" fmla="*/ 94 h 103"/>
                <a:gd name="T28" fmla="*/ 99 w 250"/>
                <a:gd name="T29" fmla="*/ 99 h 103"/>
                <a:gd name="T30" fmla="*/ 140 w 250"/>
                <a:gd name="T31" fmla="*/ 103 h 103"/>
                <a:gd name="T32" fmla="*/ 181 w 250"/>
                <a:gd name="T33" fmla="*/ 103 h 103"/>
                <a:gd name="T34" fmla="*/ 200 w 250"/>
                <a:gd name="T35" fmla="*/ 103 h 103"/>
                <a:gd name="T36" fmla="*/ 218 w 250"/>
                <a:gd name="T37" fmla="*/ 99 h 103"/>
                <a:gd name="T38" fmla="*/ 230 w 250"/>
                <a:gd name="T39" fmla="*/ 94 h 103"/>
                <a:gd name="T40" fmla="*/ 241 w 250"/>
                <a:gd name="T41" fmla="*/ 88 h 103"/>
                <a:gd name="T42" fmla="*/ 248 w 250"/>
                <a:gd name="T43" fmla="*/ 79 h 103"/>
                <a:gd name="T44" fmla="*/ 248 w 250"/>
                <a:gd name="T45" fmla="*/ 73 h 103"/>
                <a:gd name="T46" fmla="*/ 248 w 250"/>
                <a:gd name="T47" fmla="*/ 68 h 103"/>
                <a:gd name="T48" fmla="*/ 248 w 250"/>
                <a:gd name="T49" fmla="*/ 68 h 103"/>
                <a:gd name="T50" fmla="*/ 250 w 250"/>
                <a:gd name="T51" fmla="*/ 64 h 103"/>
                <a:gd name="T52" fmla="*/ 250 w 250"/>
                <a:gd name="T53" fmla="*/ 56 h 103"/>
                <a:gd name="T54" fmla="*/ 248 w 250"/>
                <a:gd name="T55" fmla="*/ 49 h 103"/>
                <a:gd name="T56" fmla="*/ 246 w 250"/>
                <a:gd name="T57" fmla="*/ 43 h 103"/>
                <a:gd name="T58" fmla="*/ 241 w 250"/>
                <a:gd name="T59" fmla="*/ 36 h 103"/>
                <a:gd name="T60" fmla="*/ 233 w 250"/>
                <a:gd name="T61" fmla="*/ 28 h 103"/>
                <a:gd name="T62" fmla="*/ 224 w 250"/>
                <a:gd name="T63" fmla="*/ 21 h 103"/>
                <a:gd name="T64" fmla="*/ 209 w 250"/>
                <a:gd name="T65" fmla="*/ 15 h 103"/>
                <a:gd name="T66" fmla="*/ 192 w 250"/>
                <a:gd name="T67" fmla="*/ 8 h 103"/>
                <a:gd name="T68" fmla="*/ 170 w 250"/>
                <a:gd name="T69" fmla="*/ 4 h 103"/>
                <a:gd name="T70" fmla="*/ 142 w 250"/>
                <a:gd name="T71" fmla="*/ 2 h 103"/>
                <a:gd name="T72" fmla="*/ 112 w 250"/>
                <a:gd name="T73" fmla="*/ 0 h 103"/>
                <a:gd name="T74" fmla="*/ 74 w 250"/>
                <a:gd name="T75" fmla="*/ 0 h 103"/>
                <a:gd name="T76" fmla="*/ 31 w 250"/>
                <a:gd name="T77" fmla="*/ 0 h 103"/>
                <a:gd name="T78" fmla="*/ 31 w 250"/>
                <a:gd name="T7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0" h="103">
                  <a:moveTo>
                    <a:pt x="31" y="0"/>
                  </a:moveTo>
                  <a:lnTo>
                    <a:pt x="31" y="0"/>
                  </a:lnTo>
                  <a:lnTo>
                    <a:pt x="20" y="13"/>
                  </a:lnTo>
                  <a:lnTo>
                    <a:pt x="11" y="23"/>
                  </a:lnTo>
                  <a:lnTo>
                    <a:pt x="5" y="36"/>
                  </a:lnTo>
                  <a:lnTo>
                    <a:pt x="0" y="51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5" y="73"/>
                  </a:lnTo>
                  <a:lnTo>
                    <a:pt x="11" y="79"/>
                  </a:lnTo>
                  <a:lnTo>
                    <a:pt x="18" y="83"/>
                  </a:lnTo>
                  <a:lnTo>
                    <a:pt x="28" y="88"/>
                  </a:lnTo>
                  <a:lnTo>
                    <a:pt x="28" y="88"/>
                  </a:lnTo>
                  <a:lnTo>
                    <a:pt x="65" y="94"/>
                  </a:lnTo>
                  <a:lnTo>
                    <a:pt x="99" y="99"/>
                  </a:lnTo>
                  <a:lnTo>
                    <a:pt x="140" y="103"/>
                  </a:lnTo>
                  <a:lnTo>
                    <a:pt x="181" y="103"/>
                  </a:lnTo>
                  <a:lnTo>
                    <a:pt x="200" y="103"/>
                  </a:lnTo>
                  <a:lnTo>
                    <a:pt x="218" y="99"/>
                  </a:lnTo>
                  <a:lnTo>
                    <a:pt x="230" y="94"/>
                  </a:lnTo>
                  <a:lnTo>
                    <a:pt x="241" y="88"/>
                  </a:lnTo>
                  <a:lnTo>
                    <a:pt x="248" y="79"/>
                  </a:lnTo>
                  <a:lnTo>
                    <a:pt x="248" y="73"/>
                  </a:lnTo>
                  <a:lnTo>
                    <a:pt x="248" y="68"/>
                  </a:lnTo>
                  <a:lnTo>
                    <a:pt x="248" y="68"/>
                  </a:lnTo>
                  <a:lnTo>
                    <a:pt x="250" y="64"/>
                  </a:lnTo>
                  <a:lnTo>
                    <a:pt x="250" y="56"/>
                  </a:lnTo>
                  <a:lnTo>
                    <a:pt x="248" y="49"/>
                  </a:lnTo>
                  <a:lnTo>
                    <a:pt x="246" y="43"/>
                  </a:lnTo>
                  <a:lnTo>
                    <a:pt x="241" y="36"/>
                  </a:lnTo>
                  <a:lnTo>
                    <a:pt x="233" y="28"/>
                  </a:lnTo>
                  <a:lnTo>
                    <a:pt x="224" y="21"/>
                  </a:lnTo>
                  <a:lnTo>
                    <a:pt x="209" y="15"/>
                  </a:lnTo>
                  <a:lnTo>
                    <a:pt x="192" y="8"/>
                  </a:lnTo>
                  <a:lnTo>
                    <a:pt x="170" y="4"/>
                  </a:lnTo>
                  <a:lnTo>
                    <a:pt x="142" y="2"/>
                  </a:lnTo>
                  <a:lnTo>
                    <a:pt x="112" y="0"/>
                  </a:lnTo>
                  <a:lnTo>
                    <a:pt x="74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463096" y="3778251"/>
              <a:ext cx="333375" cy="165100"/>
            </a:xfrm>
            <a:custGeom>
              <a:avLst/>
              <a:gdLst>
                <a:gd name="T0" fmla="*/ 25 w 210"/>
                <a:gd name="T1" fmla="*/ 3 h 104"/>
                <a:gd name="T2" fmla="*/ 25 w 210"/>
                <a:gd name="T3" fmla="*/ 3 h 104"/>
                <a:gd name="T4" fmla="*/ 19 w 210"/>
                <a:gd name="T5" fmla="*/ 13 h 104"/>
                <a:gd name="T6" fmla="*/ 10 w 210"/>
                <a:gd name="T7" fmla="*/ 24 h 104"/>
                <a:gd name="T8" fmla="*/ 4 w 210"/>
                <a:gd name="T9" fmla="*/ 37 h 104"/>
                <a:gd name="T10" fmla="*/ 0 w 210"/>
                <a:gd name="T11" fmla="*/ 52 h 104"/>
                <a:gd name="T12" fmla="*/ 0 w 210"/>
                <a:gd name="T13" fmla="*/ 61 h 104"/>
                <a:gd name="T14" fmla="*/ 2 w 210"/>
                <a:gd name="T15" fmla="*/ 67 h 104"/>
                <a:gd name="T16" fmla="*/ 4 w 210"/>
                <a:gd name="T17" fmla="*/ 74 h 104"/>
                <a:gd name="T18" fmla="*/ 8 w 210"/>
                <a:gd name="T19" fmla="*/ 80 h 104"/>
                <a:gd name="T20" fmla="*/ 17 w 210"/>
                <a:gd name="T21" fmla="*/ 84 h 104"/>
                <a:gd name="T22" fmla="*/ 25 w 210"/>
                <a:gd name="T23" fmla="*/ 89 h 104"/>
                <a:gd name="T24" fmla="*/ 25 w 210"/>
                <a:gd name="T25" fmla="*/ 89 h 104"/>
                <a:gd name="T26" fmla="*/ 56 w 210"/>
                <a:gd name="T27" fmla="*/ 95 h 104"/>
                <a:gd name="T28" fmla="*/ 83 w 210"/>
                <a:gd name="T29" fmla="*/ 99 h 104"/>
                <a:gd name="T30" fmla="*/ 118 w 210"/>
                <a:gd name="T31" fmla="*/ 104 h 104"/>
                <a:gd name="T32" fmla="*/ 152 w 210"/>
                <a:gd name="T33" fmla="*/ 104 h 104"/>
                <a:gd name="T34" fmla="*/ 167 w 210"/>
                <a:gd name="T35" fmla="*/ 104 h 104"/>
                <a:gd name="T36" fmla="*/ 180 w 210"/>
                <a:gd name="T37" fmla="*/ 99 h 104"/>
                <a:gd name="T38" fmla="*/ 193 w 210"/>
                <a:gd name="T39" fmla="*/ 95 h 104"/>
                <a:gd name="T40" fmla="*/ 202 w 210"/>
                <a:gd name="T41" fmla="*/ 89 h 104"/>
                <a:gd name="T42" fmla="*/ 206 w 210"/>
                <a:gd name="T43" fmla="*/ 80 h 104"/>
                <a:gd name="T44" fmla="*/ 206 w 210"/>
                <a:gd name="T45" fmla="*/ 69 h 104"/>
                <a:gd name="T46" fmla="*/ 206 w 210"/>
                <a:gd name="T47" fmla="*/ 69 h 104"/>
                <a:gd name="T48" fmla="*/ 208 w 210"/>
                <a:gd name="T49" fmla="*/ 65 h 104"/>
                <a:gd name="T50" fmla="*/ 210 w 210"/>
                <a:gd name="T51" fmla="*/ 56 h 104"/>
                <a:gd name="T52" fmla="*/ 208 w 210"/>
                <a:gd name="T53" fmla="*/ 50 h 104"/>
                <a:gd name="T54" fmla="*/ 208 w 210"/>
                <a:gd name="T55" fmla="*/ 43 h 104"/>
                <a:gd name="T56" fmla="*/ 204 w 210"/>
                <a:gd name="T57" fmla="*/ 37 h 104"/>
                <a:gd name="T58" fmla="*/ 197 w 210"/>
                <a:gd name="T59" fmla="*/ 28 h 104"/>
                <a:gd name="T60" fmla="*/ 191 w 210"/>
                <a:gd name="T61" fmla="*/ 22 h 104"/>
                <a:gd name="T62" fmla="*/ 180 w 210"/>
                <a:gd name="T63" fmla="*/ 15 h 104"/>
                <a:gd name="T64" fmla="*/ 165 w 210"/>
                <a:gd name="T65" fmla="*/ 11 h 104"/>
                <a:gd name="T66" fmla="*/ 146 w 210"/>
                <a:gd name="T67" fmla="*/ 5 h 104"/>
                <a:gd name="T68" fmla="*/ 124 w 210"/>
                <a:gd name="T69" fmla="*/ 3 h 104"/>
                <a:gd name="T70" fmla="*/ 96 w 210"/>
                <a:gd name="T71" fmla="*/ 0 h 104"/>
                <a:gd name="T72" fmla="*/ 64 w 210"/>
                <a:gd name="T73" fmla="*/ 0 h 104"/>
                <a:gd name="T74" fmla="*/ 25 w 210"/>
                <a:gd name="T75" fmla="*/ 3 h 104"/>
                <a:gd name="T76" fmla="*/ 25 w 210"/>
                <a:gd name="T77" fmla="*/ 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0" h="104">
                  <a:moveTo>
                    <a:pt x="25" y="3"/>
                  </a:moveTo>
                  <a:lnTo>
                    <a:pt x="25" y="3"/>
                  </a:lnTo>
                  <a:lnTo>
                    <a:pt x="19" y="13"/>
                  </a:lnTo>
                  <a:lnTo>
                    <a:pt x="10" y="24"/>
                  </a:lnTo>
                  <a:lnTo>
                    <a:pt x="4" y="37"/>
                  </a:lnTo>
                  <a:lnTo>
                    <a:pt x="0" y="52"/>
                  </a:lnTo>
                  <a:lnTo>
                    <a:pt x="0" y="61"/>
                  </a:lnTo>
                  <a:lnTo>
                    <a:pt x="2" y="67"/>
                  </a:lnTo>
                  <a:lnTo>
                    <a:pt x="4" y="74"/>
                  </a:lnTo>
                  <a:lnTo>
                    <a:pt x="8" y="80"/>
                  </a:lnTo>
                  <a:lnTo>
                    <a:pt x="17" y="84"/>
                  </a:lnTo>
                  <a:lnTo>
                    <a:pt x="25" y="89"/>
                  </a:lnTo>
                  <a:lnTo>
                    <a:pt x="25" y="89"/>
                  </a:lnTo>
                  <a:lnTo>
                    <a:pt x="56" y="95"/>
                  </a:lnTo>
                  <a:lnTo>
                    <a:pt x="83" y="99"/>
                  </a:lnTo>
                  <a:lnTo>
                    <a:pt x="118" y="104"/>
                  </a:lnTo>
                  <a:lnTo>
                    <a:pt x="152" y="104"/>
                  </a:lnTo>
                  <a:lnTo>
                    <a:pt x="167" y="104"/>
                  </a:lnTo>
                  <a:lnTo>
                    <a:pt x="180" y="99"/>
                  </a:lnTo>
                  <a:lnTo>
                    <a:pt x="193" y="95"/>
                  </a:lnTo>
                  <a:lnTo>
                    <a:pt x="202" y="89"/>
                  </a:lnTo>
                  <a:lnTo>
                    <a:pt x="206" y="80"/>
                  </a:lnTo>
                  <a:lnTo>
                    <a:pt x="206" y="69"/>
                  </a:lnTo>
                  <a:lnTo>
                    <a:pt x="206" y="69"/>
                  </a:lnTo>
                  <a:lnTo>
                    <a:pt x="208" y="65"/>
                  </a:lnTo>
                  <a:lnTo>
                    <a:pt x="210" y="56"/>
                  </a:lnTo>
                  <a:lnTo>
                    <a:pt x="208" y="50"/>
                  </a:lnTo>
                  <a:lnTo>
                    <a:pt x="208" y="43"/>
                  </a:lnTo>
                  <a:lnTo>
                    <a:pt x="204" y="37"/>
                  </a:lnTo>
                  <a:lnTo>
                    <a:pt x="197" y="28"/>
                  </a:lnTo>
                  <a:lnTo>
                    <a:pt x="191" y="22"/>
                  </a:lnTo>
                  <a:lnTo>
                    <a:pt x="180" y="15"/>
                  </a:lnTo>
                  <a:lnTo>
                    <a:pt x="165" y="11"/>
                  </a:lnTo>
                  <a:lnTo>
                    <a:pt x="146" y="5"/>
                  </a:lnTo>
                  <a:lnTo>
                    <a:pt x="124" y="3"/>
                  </a:lnTo>
                  <a:lnTo>
                    <a:pt x="96" y="0"/>
                  </a:lnTo>
                  <a:lnTo>
                    <a:pt x="64" y="0"/>
                  </a:lnTo>
                  <a:lnTo>
                    <a:pt x="25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510721" y="3956051"/>
              <a:ext cx="258763" cy="139700"/>
            </a:xfrm>
            <a:custGeom>
              <a:avLst/>
              <a:gdLst>
                <a:gd name="T0" fmla="*/ 21 w 163"/>
                <a:gd name="T1" fmla="*/ 2 h 88"/>
                <a:gd name="T2" fmla="*/ 21 w 163"/>
                <a:gd name="T3" fmla="*/ 2 h 88"/>
                <a:gd name="T4" fmla="*/ 15 w 163"/>
                <a:gd name="T5" fmla="*/ 11 h 88"/>
                <a:gd name="T6" fmla="*/ 8 w 163"/>
                <a:gd name="T7" fmla="*/ 22 h 88"/>
                <a:gd name="T8" fmla="*/ 4 w 163"/>
                <a:gd name="T9" fmla="*/ 32 h 88"/>
                <a:gd name="T10" fmla="*/ 0 w 163"/>
                <a:gd name="T11" fmla="*/ 45 h 88"/>
                <a:gd name="T12" fmla="*/ 0 w 163"/>
                <a:gd name="T13" fmla="*/ 56 h 88"/>
                <a:gd name="T14" fmla="*/ 4 w 163"/>
                <a:gd name="T15" fmla="*/ 63 h 88"/>
                <a:gd name="T16" fmla="*/ 6 w 163"/>
                <a:gd name="T17" fmla="*/ 67 h 88"/>
                <a:gd name="T18" fmla="*/ 13 w 163"/>
                <a:gd name="T19" fmla="*/ 71 h 88"/>
                <a:gd name="T20" fmla="*/ 21 w 163"/>
                <a:gd name="T21" fmla="*/ 75 h 88"/>
                <a:gd name="T22" fmla="*/ 21 w 163"/>
                <a:gd name="T23" fmla="*/ 75 h 88"/>
                <a:gd name="T24" fmla="*/ 43 w 163"/>
                <a:gd name="T25" fmla="*/ 80 h 88"/>
                <a:gd name="T26" fmla="*/ 66 w 163"/>
                <a:gd name="T27" fmla="*/ 84 h 88"/>
                <a:gd name="T28" fmla="*/ 92 w 163"/>
                <a:gd name="T29" fmla="*/ 88 h 88"/>
                <a:gd name="T30" fmla="*/ 118 w 163"/>
                <a:gd name="T31" fmla="*/ 88 h 88"/>
                <a:gd name="T32" fmla="*/ 129 w 163"/>
                <a:gd name="T33" fmla="*/ 86 h 88"/>
                <a:gd name="T34" fmla="*/ 139 w 163"/>
                <a:gd name="T35" fmla="*/ 84 h 88"/>
                <a:gd name="T36" fmla="*/ 148 w 163"/>
                <a:gd name="T37" fmla="*/ 80 h 88"/>
                <a:gd name="T38" fmla="*/ 155 w 163"/>
                <a:gd name="T39" fmla="*/ 75 h 88"/>
                <a:gd name="T40" fmla="*/ 159 w 163"/>
                <a:gd name="T41" fmla="*/ 67 h 88"/>
                <a:gd name="T42" fmla="*/ 159 w 163"/>
                <a:gd name="T43" fmla="*/ 58 h 88"/>
                <a:gd name="T44" fmla="*/ 159 w 163"/>
                <a:gd name="T45" fmla="*/ 58 h 88"/>
                <a:gd name="T46" fmla="*/ 161 w 163"/>
                <a:gd name="T47" fmla="*/ 56 h 88"/>
                <a:gd name="T48" fmla="*/ 163 w 163"/>
                <a:gd name="T49" fmla="*/ 48 h 88"/>
                <a:gd name="T50" fmla="*/ 163 w 163"/>
                <a:gd name="T51" fmla="*/ 37 h 88"/>
                <a:gd name="T52" fmla="*/ 161 w 163"/>
                <a:gd name="T53" fmla="*/ 32 h 88"/>
                <a:gd name="T54" fmla="*/ 159 w 163"/>
                <a:gd name="T55" fmla="*/ 26 h 88"/>
                <a:gd name="T56" fmla="*/ 152 w 163"/>
                <a:gd name="T57" fmla="*/ 20 h 88"/>
                <a:gd name="T58" fmla="*/ 144 w 163"/>
                <a:gd name="T59" fmla="*/ 15 h 88"/>
                <a:gd name="T60" fmla="*/ 133 w 163"/>
                <a:gd name="T61" fmla="*/ 11 h 88"/>
                <a:gd name="T62" fmla="*/ 118 w 163"/>
                <a:gd name="T63" fmla="*/ 7 h 88"/>
                <a:gd name="T64" fmla="*/ 101 w 163"/>
                <a:gd name="T65" fmla="*/ 2 h 88"/>
                <a:gd name="T66" fmla="*/ 79 w 163"/>
                <a:gd name="T67" fmla="*/ 2 h 88"/>
                <a:gd name="T68" fmla="*/ 53 w 163"/>
                <a:gd name="T69" fmla="*/ 0 h 88"/>
                <a:gd name="T70" fmla="*/ 21 w 163"/>
                <a:gd name="T71" fmla="*/ 2 h 88"/>
                <a:gd name="T72" fmla="*/ 21 w 163"/>
                <a:gd name="T73" fmla="*/ 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3" h="88">
                  <a:moveTo>
                    <a:pt x="21" y="2"/>
                  </a:moveTo>
                  <a:lnTo>
                    <a:pt x="21" y="2"/>
                  </a:lnTo>
                  <a:lnTo>
                    <a:pt x="15" y="11"/>
                  </a:lnTo>
                  <a:lnTo>
                    <a:pt x="8" y="22"/>
                  </a:lnTo>
                  <a:lnTo>
                    <a:pt x="4" y="32"/>
                  </a:lnTo>
                  <a:lnTo>
                    <a:pt x="0" y="45"/>
                  </a:lnTo>
                  <a:lnTo>
                    <a:pt x="0" y="56"/>
                  </a:lnTo>
                  <a:lnTo>
                    <a:pt x="4" y="63"/>
                  </a:lnTo>
                  <a:lnTo>
                    <a:pt x="6" y="67"/>
                  </a:lnTo>
                  <a:lnTo>
                    <a:pt x="13" y="71"/>
                  </a:lnTo>
                  <a:lnTo>
                    <a:pt x="21" y="75"/>
                  </a:lnTo>
                  <a:lnTo>
                    <a:pt x="21" y="75"/>
                  </a:lnTo>
                  <a:lnTo>
                    <a:pt x="43" y="80"/>
                  </a:lnTo>
                  <a:lnTo>
                    <a:pt x="66" y="84"/>
                  </a:lnTo>
                  <a:lnTo>
                    <a:pt x="92" y="88"/>
                  </a:lnTo>
                  <a:lnTo>
                    <a:pt x="118" y="88"/>
                  </a:lnTo>
                  <a:lnTo>
                    <a:pt x="129" y="86"/>
                  </a:lnTo>
                  <a:lnTo>
                    <a:pt x="139" y="84"/>
                  </a:lnTo>
                  <a:lnTo>
                    <a:pt x="148" y="80"/>
                  </a:lnTo>
                  <a:lnTo>
                    <a:pt x="155" y="75"/>
                  </a:lnTo>
                  <a:lnTo>
                    <a:pt x="159" y="67"/>
                  </a:lnTo>
                  <a:lnTo>
                    <a:pt x="159" y="58"/>
                  </a:lnTo>
                  <a:lnTo>
                    <a:pt x="159" y="58"/>
                  </a:lnTo>
                  <a:lnTo>
                    <a:pt x="161" y="56"/>
                  </a:lnTo>
                  <a:lnTo>
                    <a:pt x="163" y="48"/>
                  </a:lnTo>
                  <a:lnTo>
                    <a:pt x="163" y="37"/>
                  </a:lnTo>
                  <a:lnTo>
                    <a:pt x="161" y="32"/>
                  </a:lnTo>
                  <a:lnTo>
                    <a:pt x="159" y="26"/>
                  </a:lnTo>
                  <a:lnTo>
                    <a:pt x="152" y="20"/>
                  </a:lnTo>
                  <a:lnTo>
                    <a:pt x="144" y="15"/>
                  </a:lnTo>
                  <a:lnTo>
                    <a:pt x="133" y="11"/>
                  </a:lnTo>
                  <a:lnTo>
                    <a:pt x="118" y="7"/>
                  </a:lnTo>
                  <a:lnTo>
                    <a:pt x="101" y="2"/>
                  </a:lnTo>
                  <a:lnTo>
                    <a:pt x="79" y="2"/>
                  </a:lnTo>
                  <a:lnTo>
                    <a:pt x="53" y="0"/>
                  </a:lnTo>
                  <a:lnTo>
                    <a:pt x="21" y="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1039359" y="2847976"/>
              <a:ext cx="487363" cy="787400"/>
            </a:xfrm>
            <a:custGeom>
              <a:avLst/>
              <a:gdLst>
                <a:gd name="T0" fmla="*/ 245 w 307"/>
                <a:gd name="T1" fmla="*/ 350 h 496"/>
                <a:gd name="T2" fmla="*/ 271 w 307"/>
                <a:gd name="T3" fmla="*/ 311 h 496"/>
                <a:gd name="T4" fmla="*/ 290 w 307"/>
                <a:gd name="T5" fmla="*/ 268 h 496"/>
                <a:gd name="T6" fmla="*/ 303 w 307"/>
                <a:gd name="T7" fmla="*/ 221 h 496"/>
                <a:gd name="T8" fmla="*/ 307 w 307"/>
                <a:gd name="T9" fmla="*/ 176 h 496"/>
                <a:gd name="T10" fmla="*/ 305 w 307"/>
                <a:gd name="T11" fmla="*/ 159 h 496"/>
                <a:gd name="T12" fmla="*/ 301 w 307"/>
                <a:gd name="T13" fmla="*/ 124 h 496"/>
                <a:gd name="T14" fmla="*/ 288 w 307"/>
                <a:gd name="T15" fmla="*/ 92 h 496"/>
                <a:gd name="T16" fmla="*/ 271 w 307"/>
                <a:gd name="T17" fmla="*/ 64 h 496"/>
                <a:gd name="T18" fmla="*/ 252 w 307"/>
                <a:gd name="T19" fmla="*/ 40 h 496"/>
                <a:gd name="T20" fmla="*/ 226 w 307"/>
                <a:gd name="T21" fmla="*/ 21 h 496"/>
                <a:gd name="T22" fmla="*/ 200 w 307"/>
                <a:gd name="T23" fmla="*/ 8 h 496"/>
                <a:gd name="T24" fmla="*/ 170 w 307"/>
                <a:gd name="T25" fmla="*/ 0 h 496"/>
                <a:gd name="T26" fmla="*/ 153 w 307"/>
                <a:gd name="T27" fmla="*/ 0 h 496"/>
                <a:gd name="T28" fmla="*/ 123 w 307"/>
                <a:gd name="T29" fmla="*/ 4 h 496"/>
                <a:gd name="T30" fmla="*/ 92 w 307"/>
                <a:gd name="T31" fmla="*/ 12 h 496"/>
                <a:gd name="T32" fmla="*/ 67 w 307"/>
                <a:gd name="T33" fmla="*/ 30 h 496"/>
                <a:gd name="T34" fmla="*/ 45 w 307"/>
                <a:gd name="T35" fmla="*/ 51 h 496"/>
                <a:gd name="T36" fmla="*/ 26 w 307"/>
                <a:gd name="T37" fmla="*/ 77 h 496"/>
                <a:gd name="T38" fmla="*/ 11 w 307"/>
                <a:gd name="T39" fmla="*/ 107 h 496"/>
                <a:gd name="T40" fmla="*/ 2 w 307"/>
                <a:gd name="T41" fmla="*/ 139 h 496"/>
                <a:gd name="T42" fmla="*/ 0 w 307"/>
                <a:gd name="T43" fmla="*/ 176 h 496"/>
                <a:gd name="T44" fmla="*/ 0 w 307"/>
                <a:gd name="T45" fmla="*/ 197 h 496"/>
                <a:gd name="T46" fmla="*/ 9 w 307"/>
                <a:gd name="T47" fmla="*/ 245 h 496"/>
                <a:gd name="T48" fmla="*/ 26 w 307"/>
                <a:gd name="T49" fmla="*/ 290 h 496"/>
                <a:gd name="T50" fmla="*/ 47 w 307"/>
                <a:gd name="T51" fmla="*/ 333 h 496"/>
                <a:gd name="T52" fmla="*/ 62 w 307"/>
                <a:gd name="T53" fmla="*/ 412 h 496"/>
                <a:gd name="T54" fmla="*/ 73 w 307"/>
                <a:gd name="T55" fmla="*/ 425 h 496"/>
                <a:gd name="T56" fmla="*/ 131 w 307"/>
                <a:gd name="T57" fmla="*/ 483 h 496"/>
                <a:gd name="T58" fmla="*/ 153 w 307"/>
                <a:gd name="T59" fmla="*/ 496 h 496"/>
                <a:gd name="T60" fmla="*/ 163 w 307"/>
                <a:gd name="T61" fmla="*/ 492 h 496"/>
                <a:gd name="T62" fmla="*/ 206 w 307"/>
                <a:gd name="T63" fmla="*/ 453 h 496"/>
                <a:gd name="T64" fmla="*/ 245 w 307"/>
                <a:gd name="T65" fmla="*/ 412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7" h="496">
                  <a:moveTo>
                    <a:pt x="245" y="350"/>
                  </a:moveTo>
                  <a:lnTo>
                    <a:pt x="245" y="350"/>
                  </a:lnTo>
                  <a:lnTo>
                    <a:pt x="258" y="333"/>
                  </a:lnTo>
                  <a:lnTo>
                    <a:pt x="271" y="311"/>
                  </a:lnTo>
                  <a:lnTo>
                    <a:pt x="282" y="290"/>
                  </a:lnTo>
                  <a:lnTo>
                    <a:pt x="290" y="268"/>
                  </a:lnTo>
                  <a:lnTo>
                    <a:pt x="297" y="245"/>
                  </a:lnTo>
                  <a:lnTo>
                    <a:pt x="303" y="221"/>
                  </a:lnTo>
                  <a:lnTo>
                    <a:pt x="305" y="197"/>
                  </a:lnTo>
                  <a:lnTo>
                    <a:pt x="307" y="176"/>
                  </a:lnTo>
                  <a:lnTo>
                    <a:pt x="307" y="176"/>
                  </a:lnTo>
                  <a:lnTo>
                    <a:pt x="305" y="159"/>
                  </a:lnTo>
                  <a:lnTo>
                    <a:pt x="303" y="139"/>
                  </a:lnTo>
                  <a:lnTo>
                    <a:pt x="301" y="124"/>
                  </a:lnTo>
                  <a:lnTo>
                    <a:pt x="295" y="107"/>
                  </a:lnTo>
                  <a:lnTo>
                    <a:pt x="288" y="92"/>
                  </a:lnTo>
                  <a:lnTo>
                    <a:pt x="282" y="77"/>
                  </a:lnTo>
                  <a:lnTo>
                    <a:pt x="271" y="64"/>
                  </a:lnTo>
                  <a:lnTo>
                    <a:pt x="262" y="51"/>
                  </a:lnTo>
                  <a:lnTo>
                    <a:pt x="252" y="40"/>
                  </a:lnTo>
                  <a:lnTo>
                    <a:pt x="239" y="30"/>
                  </a:lnTo>
                  <a:lnTo>
                    <a:pt x="226" y="21"/>
                  </a:lnTo>
                  <a:lnTo>
                    <a:pt x="213" y="12"/>
                  </a:lnTo>
                  <a:lnTo>
                    <a:pt x="200" y="8"/>
                  </a:lnTo>
                  <a:lnTo>
                    <a:pt x="185" y="4"/>
                  </a:lnTo>
                  <a:lnTo>
                    <a:pt x="170" y="0"/>
                  </a:lnTo>
                  <a:lnTo>
                    <a:pt x="153" y="0"/>
                  </a:lnTo>
                  <a:lnTo>
                    <a:pt x="153" y="0"/>
                  </a:lnTo>
                  <a:lnTo>
                    <a:pt x="138" y="0"/>
                  </a:lnTo>
                  <a:lnTo>
                    <a:pt x="123" y="4"/>
                  </a:lnTo>
                  <a:lnTo>
                    <a:pt x="107" y="8"/>
                  </a:lnTo>
                  <a:lnTo>
                    <a:pt x="92" y="12"/>
                  </a:lnTo>
                  <a:lnTo>
                    <a:pt x="80" y="21"/>
                  </a:lnTo>
                  <a:lnTo>
                    <a:pt x="67" y="30"/>
                  </a:lnTo>
                  <a:lnTo>
                    <a:pt x="56" y="40"/>
                  </a:lnTo>
                  <a:lnTo>
                    <a:pt x="45" y="51"/>
                  </a:lnTo>
                  <a:lnTo>
                    <a:pt x="34" y="64"/>
                  </a:lnTo>
                  <a:lnTo>
                    <a:pt x="26" y="77"/>
                  </a:lnTo>
                  <a:lnTo>
                    <a:pt x="17" y="92"/>
                  </a:lnTo>
                  <a:lnTo>
                    <a:pt x="11" y="107"/>
                  </a:lnTo>
                  <a:lnTo>
                    <a:pt x="6" y="124"/>
                  </a:lnTo>
                  <a:lnTo>
                    <a:pt x="2" y="139"/>
                  </a:lnTo>
                  <a:lnTo>
                    <a:pt x="0" y="15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97"/>
                  </a:lnTo>
                  <a:lnTo>
                    <a:pt x="4" y="221"/>
                  </a:lnTo>
                  <a:lnTo>
                    <a:pt x="9" y="245"/>
                  </a:lnTo>
                  <a:lnTo>
                    <a:pt x="17" y="268"/>
                  </a:lnTo>
                  <a:lnTo>
                    <a:pt x="26" y="290"/>
                  </a:lnTo>
                  <a:lnTo>
                    <a:pt x="37" y="311"/>
                  </a:lnTo>
                  <a:lnTo>
                    <a:pt x="47" y="333"/>
                  </a:lnTo>
                  <a:lnTo>
                    <a:pt x="62" y="350"/>
                  </a:lnTo>
                  <a:lnTo>
                    <a:pt x="62" y="412"/>
                  </a:lnTo>
                  <a:lnTo>
                    <a:pt x="62" y="412"/>
                  </a:lnTo>
                  <a:lnTo>
                    <a:pt x="73" y="425"/>
                  </a:lnTo>
                  <a:lnTo>
                    <a:pt x="101" y="453"/>
                  </a:lnTo>
                  <a:lnTo>
                    <a:pt x="131" y="483"/>
                  </a:lnTo>
                  <a:lnTo>
                    <a:pt x="144" y="492"/>
                  </a:lnTo>
                  <a:lnTo>
                    <a:pt x="153" y="496"/>
                  </a:lnTo>
                  <a:lnTo>
                    <a:pt x="153" y="496"/>
                  </a:lnTo>
                  <a:lnTo>
                    <a:pt x="163" y="492"/>
                  </a:lnTo>
                  <a:lnTo>
                    <a:pt x="176" y="483"/>
                  </a:lnTo>
                  <a:lnTo>
                    <a:pt x="206" y="453"/>
                  </a:lnTo>
                  <a:lnTo>
                    <a:pt x="232" y="425"/>
                  </a:lnTo>
                  <a:lnTo>
                    <a:pt x="245" y="412"/>
                  </a:lnTo>
                  <a:lnTo>
                    <a:pt x="245" y="35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1202871" y="3652838"/>
              <a:ext cx="157163" cy="415925"/>
            </a:xfrm>
            <a:custGeom>
              <a:avLst/>
              <a:gdLst>
                <a:gd name="T0" fmla="*/ 58 w 99"/>
                <a:gd name="T1" fmla="*/ 4 h 262"/>
                <a:gd name="T2" fmla="*/ 58 w 99"/>
                <a:gd name="T3" fmla="*/ 4 h 262"/>
                <a:gd name="T4" fmla="*/ 54 w 99"/>
                <a:gd name="T5" fmla="*/ 0 h 262"/>
                <a:gd name="T6" fmla="*/ 50 w 99"/>
                <a:gd name="T7" fmla="*/ 0 h 262"/>
                <a:gd name="T8" fmla="*/ 45 w 99"/>
                <a:gd name="T9" fmla="*/ 0 h 262"/>
                <a:gd name="T10" fmla="*/ 41 w 99"/>
                <a:gd name="T11" fmla="*/ 4 h 262"/>
                <a:gd name="T12" fmla="*/ 4 w 99"/>
                <a:gd name="T13" fmla="*/ 41 h 262"/>
                <a:gd name="T14" fmla="*/ 4 w 99"/>
                <a:gd name="T15" fmla="*/ 41 h 262"/>
                <a:gd name="T16" fmla="*/ 2 w 99"/>
                <a:gd name="T17" fmla="*/ 45 h 262"/>
                <a:gd name="T18" fmla="*/ 0 w 99"/>
                <a:gd name="T19" fmla="*/ 49 h 262"/>
                <a:gd name="T20" fmla="*/ 2 w 99"/>
                <a:gd name="T21" fmla="*/ 54 h 262"/>
                <a:gd name="T22" fmla="*/ 4 w 99"/>
                <a:gd name="T23" fmla="*/ 58 h 262"/>
                <a:gd name="T24" fmla="*/ 35 w 99"/>
                <a:gd name="T25" fmla="*/ 88 h 262"/>
                <a:gd name="T26" fmla="*/ 35 w 99"/>
                <a:gd name="T27" fmla="*/ 88 h 262"/>
                <a:gd name="T28" fmla="*/ 26 w 99"/>
                <a:gd name="T29" fmla="*/ 118 h 262"/>
                <a:gd name="T30" fmla="*/ 17 w 99"/>
                <a:gd name="T31" fmla="*/ 159 h 262"/>
                <a:gd name="T32" fmla="*/ 11 w 99"/>
                <a:gd name="T33" fmla="*/ 206 h 262"/>
                <a:gd name="T34" fmla="*/ 7 w 99"/>
                <a:gd name="T35" fmla="*/ 262 h 262"/>
                <a:gd name="T36" fmla="*/ 95 w 99"/>
                <a:gd name="T37" fmla="*/ 262 h 262"/>
                <a:gd name="T38" fmla="*/ 95 w 99"/>
                <a:gd name="T39" fmla="*/ 262 h 262"/>
                <a:gd name="T40" fmla="*/ 90 w 99"/>
                <a:gd name="T41" fmla="*/ 206 h 262"/>
                <a:gd name="T42" fmla="*/ 84 w 99"/>
                <a:gd name="T43" fmla="*/ 159 h 262"/>
                <a:gd name="T44" fmla="*/ 75 w 99"/>
                <a:gd name="T45" fmla="*/ 118 h 262"/>
                <a:gd name="T46" fmla="*/ 65 w 99"/>
                <a:gd name="T47" fmla="*/ 88 h 262"/>
                <a:gd name="T48" fmla="*/ 97 w 99"/>
                <a:gd name="T49" fmla="*/ 58 h 262"/>
                <a:gd name="T50" fmla="*/ 97 w 99"/>
                <a:gd name="T51" fmla="*/ 58 h 262"/>
                <a:gd name="T52" fmla="*/ 99 w 99"/>
                <a:gd name="T53" fmla="*/ 54 h 262"/>
                <a:gd name="T54" fmla="*/ 99 w 99"/>
                <a:gd name="T55" fmla="*/ 49 h 262"/>
                <a:gd name="T56" fmla="*/ 99 w 99"/>
                <a:gd name="T57" fmla="*/ 45 h 262"/>
                <a:gd name="T58" fmla="*/ 97 w 99"/>
                <a:gd name="T59" fmla="*/ 41 h 262"/>
                <a:gd name="T60" fmla="*/ 58 w 99"/>
                <a:gd name="T61" fmla="*/ 4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9" h="262">
                  <a:moveTo>
                    <a:pt x="58" y="4"/>
                  </a:moveTo>
                  <a:lnTo>
                    <a:pt x="58" y="4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41" y="4"/>
                  </a:lnTo>
                  <a:lnTo>
                    <a:pt x="4" y="41"/>
                  </a:lnTo>
                  <a:lnTo>
                    <a:pt x="4" y="41"/>
                  </a:lnTo>
                  <a:lnTo>
                    <a:pt x="2" y="45"/>
                  </a:lnTo>
                  <a:lnTo>
                    <a:pt x="0" y="49"/>
                  </a:lnTo>
                  <a:lnTo>
                    <a:pt x="2" y="54"/>
                  </a:lnTo>
                  <a:lnTo>
                    <a:pt x="4" y="58"/>
                  </a:lnTo>
                  <a:lnTo>
                    <a:pt x="35" y="88"/>
                  </a:lnTo>
                  <a:lnTo>
                    <a:pt x="35" y="88"/>
                  </a:lnTo>
                  <a:lnTo>
                    <a:pt x="26" y="118"/>
                  </a:lnTo>
                  <a:lnTo>
                    <a:pt x="17" y="159"/>
                  </a:lnTo>
                  <a:lnTo>
                    <a:pt x="11" y="206"/>
                  </a:lnTo>
                  <a:lnTo>
                    <a:pt x="7" y="262"/>
                  </a:lnTo>
                  <a:lnTo>
                    <a:pt x="95" y="262"/>
                  </a:lnTo>
                  <a:lnTo>
                    <a:pt x="95" y="262"/>
                  </a:lnTo>
                  <a:lnTo>
                    <a:pt x="90" y="206"/>
                  </a:lnTo>
                  <a:lnTo>
                    <a:pt x="84" y="159"/>
                  </a:lnTo>
                  <a:lnTo>
                    <a:pt x="75" y="118"/>
                  </a:lnTo>
                  <a:lnTo>
                    <a:pt x="65" y="88"/>
                  </a:lnTo>
                  <a:lnTo>
                    <a:pt x="97" y="58"/>
                  </a:lnTo>
                  <a:lnTo>
                    <a:pt x="97" y="58"/>
                  </a:lnTo>
                  <a:lnTo>
                    <a:pt x="99" y="54"/>
                  </a:lnTo>
                  <a:lnTo>
                    <a:pt x="99" y="49"/>
                  </a:lnTo>
                  <a:lnTo>
                    <a:pt x="99" y="45"/>
                  </a:lnTo>
                  <a:lnTo>
                    <a:pt x="97" y="41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1039359" y="3700463"/>
              <a:ext cx="136525" cy="368300"/>
            </a:xfrm>
            <a:custGeom>
              <a:avLst/>
              <a:gdLst>
                <a:gd name="T0" fmla="*/ 47 w 86"/>
                <a:gd name="T1" fmla="*/ 0 h 232"/>
                <a:gd name="T2" fmla="*/ 47 w 86"/>
                <a:gd name="T3" fmla="*/ 0 h 232"/>
                <a:gd name="T4" fmla="*/ 45 w 86"/>
                <a:gd name="T5" fmla="*/ 13 h 232"/>
                <a:gd name="T6" fmla="*/ 45 w 86"/>
                <a:gd name="T7" fmla="*/ 13 h 232"/>
                <a:gd name="T8" fmla="*/ 39 w 86"/>
                <a:gd name="T9" fmla="*/ 30 h 232"/>
                <a:gd name="T10" fmla="*/ 34 w 86"/>
                <a:gd name="T11" fmla="*/ 52 h 232"/>
                <a:gd name="T12" fmla="*/ 32 w 86"/>
                <a:gd name="T13" fmla="*/ 73 h 232"/>
                <a:gd name="T14" fmla="*/ 32 w 86"/>
                <a:gd name="T15" fmla="*/ 99 h 232"/>
                <a:gd name="T16" fmla="*/ 32 w 86"/>
                <a:gd name="T17" fmla="*/ 99 h 232"/>
                <a:gd name="T18" fmla="*/ 32 w 86"/>
                <a:gd name="T19" fmla="*/ 120 h 232"/>
                <a:gd name="T20" fmla="*/ 30 w 86"/>
                <a:gd name="T21" fmla="*/ 142 h 232"/>
                <a:gd name="T22" fmla="*/ 28 w 86"/>
                <a:gd name="T23" fmla="*/ 159 h 232"/>
                <a:gd name="T24" fmla="*/ 24 w 86"/>
                <a:gd name="T25" fmla="*/ 176 h 232"/>
                <a:gd name="T26" fmla="*/ 13 w 86"/>
                <a:gd name="T27" fmla="*/ 206 h 232"/>
                <a:gd name="T28" fmla="*/ 0 w 86"/>
                <a:gd name="T29" fmla="*/ 232 h 232"/>
                <a:gd name="T30" fmla="*/ 0 w 86"/>
                <a:gd name="T31" fmla="*/ 232 h 232"/>
                <a:gd name="T32" fmla="*/ 86 w 86"/>
                <a:gd name="T33" fmla="*/ 232 h 232"/>
                <a:gd name="T34" fmla="*/ 47 w 86"/>
                <a:gd name="T3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232">
                  <a:moveTo>
                    <a:pt x="47" y="0"/>
                  </a:moveTo>
                  <a:lnTo>
                    <a:pt x="47" y="0"/>
                  </a:lnTo>
                  <a:lnTo>
                    <a:pt x="45" y="13"/>
                  </a:lnTo>
                  <a:lnTo>
                    <a:pt x="45" y="13"/>
                  </a:lnTo>
                  <a:lnTo>
                    <a:pt x="39" y="30"/>
                  </a:lnTo>
                  <a:lnTo>
                    <a:pt x="34" y="52"/>
                  </a:lnTo>
                  <a:lnTo>
                    <a:pt x="32" y="73"/>
                  </a:lnTo>
                  <a:lnTo>
                    <a:pt x="32" y="99"/>
                  </a:lnTo>
                  <a:lnTo>
                    <a:pt x="32" y="99"/>
                  </a:lnTo>
                  <a:lnTo>
                    <a:pt x="32" y="120"/>
                  </a:lnTo>
                  <a:lnTo>
                    <a:pt x="30" y="142"/>
                  </a:lnTo>
                  <a:lnTo>
                    <a:pt x="28" y="159"/>
                  </a:lnTo>
                  <a:lnTo>
                    <a:pt x="24" y="176"/>
                  </a:lnTo>
                  <a:lnTo>
                    <a:pt x="13" y="206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86" y="23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1387021" y="3543301"/>
              <a:ext cx="546100" cy="525463"/>
            </a:xfrm>
            <a:custGeom>
              <a:avLst/>
              <a:gdLst>
                <a:gd name="T0" fmla="*/ 282 w 344"/>
                <a:gd name="T1" fmla="*/ 82 h 331"/>
                <a:gd name="T2" fmla="*/ 282 w 344"/>
                <a:gd name="T3" fmla="*/ 82 h 331"/>
                <a:gd name="T4" fmla="*/ 258 w 344"/>
                <a:gd name="T5" fmla="*/ 73 h 331"/>
                <a:gd name="T6" fmla="*/ 235 w 344"/>
                <a:gd name="T7" fmla="*/ 65 h 331"/>
                <a:gd name="T8" fmla="*/ 181 w 344"/>
                <a:gd name="T9" fmla="*/ 47 h 331"/>
                <a:gd name="T10" fmla="*/ 121 w 344"/>
                <a:gd name="T11" fmla="*/ 26 h 331"/>
                <a:gd name="T12" fmla="*/ 88 w 344"/>
                <a:gd name="T13" fmla="*/ 15 h 331"/>
                <a:gd name="T14" fmla="*/ 56 w 344"/>
                <a:gd name="T15" fmla="*/ 0 h 331"/>
                <a:gd name="T16" fmla="*/ 0 w 344"/>
                <a:gd name="T17" fmla="*/ 331 h 331"/>
                <a:gd name="T18" fmla="*/ 0 w 344"/>
                <a:gd name="T19" fmla="*/ 331 h 331"/>
                <a:gd name="T20" fmla="*/ 82 w 344"/>
                <a:gd name="T21" fmla="*/ 331 h 331"/>
                <a:gd name="T22" fmla="*/ 153 w 344"/>
                <a:gd name="T23" fmla="*/ 327 h 331"/>
                <a:gd name="T24" fmla="*/ 211 w 344"/>
                <a:gd name="T25" fmla="*/ 320 h 331"/>
                <a:gd name="T26" fmla="*/ 260 w 344"/>
                <a:gd name="T27" fmla="*/ 312 h 331"/>
                <a:gd name="T28" fmla="*/ 297 w 344"/>
                <a:gd name="T29" fmla="*/ 301 h 331"/>
                <a:gd name="T30" fmla="*/ 323 w 344"/>
                <a:gd name="T31" fmla="*/ 290 h 331"/>
                <a:gd name="T32" fmla="*/ 333 w 344"/>
                <a:gd name="T33" fmla="*/ 286 h 331"/>
                <a:gd name="T34" fmla="*/ 340 w 344"/>
                <a:gd name="T35" fmla="*/ 280 h 331"/>
                <a:gd name="T36" fmla="*/ 344 w 344"/>
                <a:gd name="T37" fmla="*/ 275 h 331"/>
                <a:gd name="T38" fmla="*/ 344 w 344"/>
                <a:gd name="T39" fmla="*/ 269 h 331"/>
                <a:gd name="T40" fmla="*/ 344 w 344"/>
                <a:gd name="T41" fmla="*/ 269 h 331"/>
                <a:gd name="T42" fmla="*/ 342 w 344"/>
                <a:gd name="T43" fmla="*/ 232 h 331"/>
                <a:gd name="T44" fmla="*/ 340 w 344"/>
                <a:gd name="T45" fmla="*/ 204 h 331"/>
                <a:gd name="T46" fmla="*/ 333 w 344"/>
                <a:gd name="T47" fmla="*/ 176 h 331"/>
                <a:gd name="T48" fmla="*/ 327 w 344"/>
                <a:gd name="T49" fmla="*/ 146 h 331"/>
                <a:gd name="T50" fmla="*/ 316 w 344"/>
                <a:gd name="T51" fmla="*/ 120 h 331"/>
                <a:gd name="T52" fmla="*/ 308 w 344"/>
                <a:gd name="T53" fmla="*/ 108 h 331"/>
                <a:gd name="T54" fmla="*/ 301 w 344"/>
                <a:gd name="T55" fmla="*/ 97 h 331"/>
                <a:gd name="T56" fmla="*/ 290 w 344"/>
                <a:gd name="T57" fmla="*/ 88 h 331"/>
                <a:gd name="T58" fmla="*/ 282 w 344"/>
                <a:gd name="T59" fmla="*/ 82 h 331"/>
                <a:gd name="T60" fmla="*/ 282 w 344"/>
                <a:gd name="T61" fmla="*/ 82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4" h="331">
                  <a:moveTo>
                    <a:pt x="282" y="82"/>
                  </a:moveTo>
                  <a:lnTo>
                    <a:pt x="282" y="82"/>
                  </a:lnTo>
                  <a:lnTo>
                    <a:pt x="258" y="73"/>
                  </a:lnTo>
                  <a:lnTo>
                    <a:pt x="235" y="65"/>
                  </a:lnTo>
                  <a:lnTo>
                    <a:pt x="181" y="47"/>
                  </a:lnTo>
                  <a:lnTo>
                    <a:pt x="121" y="26"/>
                  </a:lnTo>
                  <a:lnTo>
                    <a:pt x="88" y="15"/>
                  </a:lnTo>
                  <a:lnTo>
                    <a:pt x="56" y="0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82" y="331"/>
                  </a:lnTo>
                  <a:lnTo>
                    <a:pt x="153" y="327"/>
                  </a:lnTo>
                  <a:lnTo>
                    <a:pt x="211" y="320"/>
                  </a:lnTo>
                  <a:lnTo>
                    <a:pt x="260" y="312"/>
                  </a:lnTo>
                  <a:lnTo>
                    <a:pt x="297" y="301"/>
                  </a:lnTo>
                  <a:lnTo>
                    <a:pt x="323" y="290"/>
                  </a:lnTo>
                  <a:lnTo>
                    <a:pt x="333" y="286"/>
                  </a:lnTo>
                  <a:lnTo>
                    <a:pt x="340" y="280"/>
                  </a:lnTo>
                  <a:lnTo>
                    <a:pt x="344" y="275"/>
                  </a:lnTo>
                  <a:lnTo>
                    <a:pt x="344" y="269"/>
                  </a:lnTo>
                  <a:lnTo>
                    <a:pt x="344" y="269"/>
                  </a:lnTo>
                  <a:lnTo>
                    <a:pt x="342" y="232"/>
                  </a:lnTo>
                  <a:lnTo>
                    <a:pt x="340" y="204"/>
                  </a:lnTo>
                  <a:lnTo>
                    <a:pt x="333" y="176"/>
                  </a:lnTo>
                  <a:lnTo>
                    <a:pt x="327" y="146"/>
                  </a:lnTo>
                  <a:lnTo>
                    <a:pt x="316" y="120"/>
                  </a:lnTo>
                  <a:lnTo>
                    <a:pt x="308" y="108"/>
                  </a:lnTo>
                  <a:lnTo>
                    <a:pt x="301" y="97"/>
                  </a:lnTo>
                  <a:lnTo>
                    <a:pt x="290" y="88"/>
                  </a:lnTo>
                  <a:lnTo>
                    <a:pt x="282" y="82"/>
                  </a:lnTo>
                  <a:lnTo>
                    <a:pt x="282" y="8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2871334" y="2824163"/>
            <a:ext cx="1498600" cy="1220788"/>
            <a:chOff x="2871334" y="2824163"/>
            <a:chExt cx="1498600" cy="1220788"/>
          </a:xfrm>
        </p:grpSpPr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3398384" y="2932113"/>
              <a:ext cx="846138" cy="614363"/>
            </a:xfrm>
            <a:custGeom>
              <a:avLst/>
              <a:gdLst>
                <a:gd name="T0" fmla="*/ 187 w 533"/>
                <a:gd name="T1" fmla="*/ 5 h 387"/>
                <a:gd name="T2" fmla="*/ 187 w 533"/>
                <a:gd name="T3" fmla="*/ 5 h 387"/>
                <a:gd name="T4" fmla="*/ 169 w 533"/>
                <a:gd name="T5" fmla="*/ 2 h 387"/>
                <a:gd name="T6" fmla="*/ 152 w 533"/>
                <a:gd name="T7" fmla="*/ 0 h 387"/>
                <a:gd name="T8" fmla="*/ 135 w 533"/>
                <a:gd name="T9" fmla="*/ 2 h 387"/>
                <a:gd name="T10" fmla="*/ 120 w 533"/>
                <a:gd name="T11" fmla="*/ 7 h 387"/>
                <a:gd name="T12" fmla="*/ 105 w 533"/>
                <a:gd name="T13" fmla="*/ 15 h 387"/>
                <a:gd name="T14" fmla="*/ 90 w 533"/>
                <a:gd name="T15" fmla="*/ 28 h 387"/>
                <a:gd name="T16" fmla="*/ 77 w 533"/>
                <a:gd name="T17" fmla="*/ 48 h 387"/>
                <a:gd name="T18" fmla="*/ 64 w 533"/>
                <a:gd name="T19" fmla="*/ 76 h 387"/>
                <a:gd name="T20" fmla="*/ 64 w 533"/>
                <a:gd name="T21" fmla="*/ 76 h 387"/>
                <a:gd name="T22" fmla="*/ 43 w 533"/>
                <a:gd name="T23" fmla="*/ 129 h 387"/>
                <a:gd name="T24" fmla="*/ 23 w 533"/>
                <a:gd name="T25" fmla="*/ 168 h 387"/>
                <a:gd name="T26" fmla="*/ 4 w 533"/>
                <a:gd name="T27" fmla="*/ 202 h 387"/>
                <a:gd name="T28" fmla="*/ 4 w 533"/>
                <a:gd name="T29" fmla="*/ 202 h 387"/>
                <a:gd name="T30" fmla="*/ 2 w 533"/>
                <a:gd name="T31" fmla="*/ 211 h 387"/>
                <a:gd name="T32" fmla="*/ 2 w 533"/>
                <a:gd name="T33" fmla="*/ 222 h 387"/>
                <a:gd name="T34" fmla="*/ 0 w 533"/>
                <a:gd name="T35" fmla="*/ 232 h 387"/>
                <a:gd name="T36" fmla="*/ 2 w 533"/>
                <a:gd name="T37" fmla="*/ 245 h 387"/>
                <a:gd name="T38" fmla="*/ 4 w 533"/>
                <a:gd name="T39" fmla="*/ 258 h 387"/>
                <a:gd name="T40" fmla="*/ 12 w 533"/>
                <a:gd name="T41" fmla="*/ 269 h 387"/>
                <a:gd name="T42" fmla="*/ 17 w 533"/>
                <a:gd name="T43" fmla="*/ 273 h 387"/>
                <a:gd name="T44" fmla="*/ 23 w 533"/>
                <a:gd name="T45" fmla="*/ 278 h 387"/>
                <a:gd name="T46" fmla="*/ 23 w 533"/>
                <a:gd name="T47" fmla="*/ 278 h 387"/>
                <a:gd name="T48" fmla="*/ 30 w 533"/>
                <a:gd name="T49" fmla="*/ 282 h 387"/>
                <a:gd name="T50" fmla="*/ 38 w 533"/>
                <a:gd name="T51" fmla="*/ 282 h 387"/>
                <a:gd name="T52" fmla="*/ 45 w 533"/>
                <a:gd name="T53" fmla="*/ 284 h 387"/>
                <a:gd name="T54" fmla="*/ 53 w 533"/>
                <a:gd name="T55" fmla="*/ 282 h 387"/>
                <a:gd name="T56" fmla="*/ 68 w 533"/>
                <a:gd name="T57" fmla="*/ 275 h 387"/>
                <a:gd name="T58" fmla="*/ 83 w 533"/>
                <a:gd name="T59" fmla="*/ 267 h 387"/>
                <a:gd name="T60" fmla="*/ 98 w 533"/>
                <a:gd name="T61" fmla="*/ 254 h 387"/>
                <a:gd name="T62" fmla="*/ 109 w 533"/>
                <a:gd name="T63" fmla="*/ 241 h 387"/>
                <a:gd name="T64" fmla="*/ 118 w 533"/>
                <a:gd name="T65" fmla="*/ 228 h 387"/>
                <a:gd name="T66" fmla="*/ 124 w 533"/>
                <a:gd name="T67" fmla="*/ 215 h 387"/>
                <a:gd name="T68" fmla="*/ 124 w 533"/>
                <a:gd name="T69" fmla="*/ 215 h 387"/>
                <a:gd name="T70" fmla="*/ 129 w 533"/>
                <a:gd name="T71" fmla="*/ 207 h 387"/>
                <a:gd name="T72" fmla="*/ 137 w 533"/>
                <a:gd name="T73" fmla="*/ 187 h 387"/>
                <a:gd name="T74" fmla="*/ 144 w 533"/>
                <a:gd name="T75" fmla="*/ 177 h 387"/>
                <a:gd name="T76" fmla="*/ 154 w 533"/>
                <a:gd name="T77" fmla="*/ 168 h 387"/>
                <a:gd name="T78" fmla="*/ 165 w 533"/>
                <a:gd name="T79" fmla="*/ 164 h 387"/>
                <a:gd name="T80" fmla="*/ 169 w 533"/>
                <a:gd name="T81" fmla="*/ 164 h 387"/>
                <a:gd name="T82" fmla="*/ 176 w 533"/>
                <a:gd name="T83" fmla="*/ 164 h 387"/>
                <a:gd name="T84" fmla="*/ 176 w 533"/>
                <a:gd name="T85" fmla="*/ 164 h 387"/>
                <a:gd name="T86" fmla="*/ 191 w 533"/>
                <a:gd name="T87" fmla="*/ 168 h 387"/>
                <a:gd name="T88" fmla="*/ 206 w 533"/>
                <a:gd name="T89" fmla="*/ 179 h 387"/>
                <a:gd name="T90" fmla="*/ 221 w 533"/>
                <a:gd name="T91" fmla="*/ 190 h 387"/>
                <a:gd name="T92" fmla="*/ 236 w 533"/>
                <a:gd name="T93" fmla="*/ 202 h 387"/>
                <a:gd name="T94" fmla="*/ 258 w 533"/>
                <a:gd name="T95" fmla="*/ 226 h 387"/>
                <a:gd name="T96" fmla="*/ 266 w 533"/>
                <a:gd name="T97" fmla="*/ 237 h 387"/>
                <a:gd name="T98" fmla="*/ 404 w 533"/>
                <a:gd name="T99" fmla="*/ 387 h 387"/>
                <a:gd name="T100" fmla="*/ 533 w 533"/>
                <a:gd name="T101" fmla="*/ 241 h 387"/>
                <a:gd name="T102" fmla="*/ 350 w 533"/>
                <a:gd name="T103" fmla="*/ 56 h 387"/>
                <a:gd name="T104" fmla="*/ 350 w 533"/>
                <a:gd name="T105" fmla="*/ 56 h 387"/>
                <a:gd name="T106" fmla="*/ 288 w 533"/>
                <a:gd name="T107" fmla="*/ 33 h 387"/>
                <a:gd name="T108" fmla="*/ 234 w 533"/>
                <a:gd name="T109" fmla="*/ 15 h 387"/>
                <a:gd name="T110" fmla="*/ 208 w 533"/>
                <a:gd name="T111" fmla="*/ 9 h 387"/>
                <a:gd name="T112" fmla="*/ 187 w 533"/>
                <a:gd name="T113" fmla="*/ 5 h 387"/>
                <a:gd name="T114" fmla="*/ 187 w 533"/>
                <a:gd name="T115" fmla="*/ 5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33" h="387">
                  <a:moveTo>
                    <a:pt x="187" y="5"/>
                  </a:moveTo>
                  <a:lnTo>
                    <a:pt x="187" y="5"/>
                  </a:lnTo>
                  <a:lnTo>
                    <a:pt x="169" y="2"/>
                  </a:lnTo>
                  <a:lnTo>
                    <a:pt x="152" y="0"/>
                  </a:lnTo>
                  <a:lnTo>
                    <a:pt x="135" y="2"/>
                  </a:lnTo>
                  <a:lnTo>
                    <a:pt x="120" y="7"/>
                  </a:lnTo>
                  <a:lnTo>
                    <a:pt x="105" y="15"/>
                  </a:lnTo>
                  <a:lnTo>
                    <a:pt x="90" y="28"/>
                  </a:lnTo>
                  <a:lnTo>
                    <a:pt x="77" y="48"/>
                  </a:lnTo>
                  <a:lnTo>
                    <a:pt x="64" y="76"/>
                  </a:lnTo>
                  <a:lnTo>
                    <a:pt x="64" y="76"/>
                  </a:lnTo>
                  <a:lnTo>
                    <a:pt x="43" y="129"/>
                  </a:lnTo>
                  <a:lnTo>
                    <a:pt x="23" y="168"/>
                  </a:lnTo>
                  <a:lnTo>
                    <a:pt x="4" y="202"/>
                  </a:lnTo>
                  <a:lnTo>
                    <a:pt x="4" y="202"/>
                  </a:lnTo>
                  <a:lnTo>
                    <a:pt x="2" y="211"/>
                  </a:lnTo>
                  <a:lnTo>
                    <a:pt x="2" y="222"/>
                  </a:lnTo>
                  <a:lnTo>
                    <a:pt x="0" y="232"/>
                  </a:lnTo>
                  <a:lnTo>
                    <a:pt x="2" y="245"/>
                  </a:lnTo>
                  <a:lnTo>
                    <a:pt x="4" y="258"/>
                  </a:lnTo>
                  <a:lnTo>
                    <a:pt x="12" y="269"/>
                  </a:lnTo>
                  <a:lnTo>
                    <a:pt x="17" y="273"/>
                  </a:lnTo>
                  <a:lnTo>
                    <a:pt x="23" y="278"/>
                  </a:lnTo>
                  <a:lnTo>
                    <a:pt x="23" y="278"/>
                  </a:lnTo>
                  <a:lnTo>
                    <a:pt x="30" y="282"/>
                  </a:lnTo>
                  <a:lnTo>
                    <a:pt x="38" y="282"/>
                  </a:lnTo>
                  <a:lnTo>
                    <a:pt x="45" y="284"/>
                  </a:lnTo>
                  <a:lnTo>
                    <a:pt x="53" y="282"/>
                  </a:lnTo>
                  <a:lnTo>
                    <a:pt x="68" y="275"/>
                  </a:lnTo>
                  <a:lnTo>
                    <a:pt x="83" y="267"/>
                  </a:lnTo>
                  <a:lnTo>
                    <a:pt x="98" y="254"/>
                  </a:lnTo>
                  <a:lnTo>
                    <a:pt x="109" y="241"/>
                  </a:lnTo>
                  <a:lnTo>
                    <a:pt x="118" y="228"/>
                  </a:lnTo>
                  <a:lnTo>
                    <a:pt x="124" y="215"/>
                  </a:lnTo>
                  <a:lnTo>
                    <a:pt x="124" y="215"/>
                  </a:lnTo>
                  <a:lnTo>
                    <a:pt x="129" y="207"/>
                  </a:lnTo>
                  <a:lnTo>
                    <a:pt x="137" y="187"/>
                  </a:lnTo>
                  <a:lnTo>
                    <a:pt x="144" y="177"/>
                  </a:lnTo>
                  <a:lnTo>
                    <a:pt x="154" y="168"/>
                  </a:lnTo>
                  <a:lnTo>
                    <a:pt x="165" y="164"/>
                  </a:lnTo>
                  <a:lnTo>
                    <a:pt x="169" y="164"/>
                  </a:lnTo>
                  <a:lnTo>
                    <a:pt x="176" y="164"/>
                  </a:lnTo>
                  <a:lnTo>
                    <a:pt x="176" y="164"/>
                  </a:lnTo>
                  <a:lnTo>
                    <a:pt x="191" y="168"/>
                  </a:lnTo>
                  <a:lnTo>
                    <a:pt x="206" y="179"/>
                  </a:lnTo>
                  <a:lnTo>
                    <a:pt x="221" y="190"/>
                  </a:lnTo>
                  <a:lnTo>
                    <a:pt x="236" y="202"/>
                  </a:lnTo>
                  <a:lnTo>
                    <a:pt x="258" y="226"/>
                  </a:lnTo>
                  <a:lnTo>
                    <a:pt x="266" y="237"/>
                  </a:lnTo>
                  <a:lnTo>
                    <a:pt x="404" y="387"/>
                  </a:lnTo>
                  <a:lnTo>
                    <a:pt x="533" y="241"/>
                  </a:lnTo>
                  <a:lnTo>
                    <a:pt x="350" y="56"/>
                  </a:lnTo>
                  <a:lnTo>
                    <a:pt x="350" y="56"/>
                  </a:lnTo>
                  <a:lnTo>
                    <a:pt x="288" y="33"/>
                  </a:lnTo>
                  <a:lnTo>
                    <a:pt x="234" y="15"/>
                  </a:lnTo>
                  <a:lnTo>
                    <a:pt x="208" y="9"/>
                  </a:lnTo>
                  <a:lnTo>
                    <a:pt x="187" y="5"/>
                  </a:lnTo>
                  <a:lnTo>
                    <a:pt x="187" y="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3101521" y="3444876"/>
              <a:ext cx="231775" cy="228600"/>
            </a:xfrm>
            <a:custGeom>
              <a:avLst/>
              <a:gdLst>
                <a:gd name="T0" fmla="*/ 133 w 146"/>
                <a:gd name="T1" fmla="*/ 75 h 144"/>
                <a:gd name="T2" fmla="*/ 133 w 146"/>
                <a:gd name="T3" fmla="*/ 75 h 144"/>
                <a:gd name="T4" fmla="*/ 139 w 146"/>
                <a:gd name="T5" fmla="*/ 66 h 144"/>
                <a:gd name="T6" fmla="*/ 141 w 146"/>
                <a:gd name="T7" fmla="*/ 60 h 144"/>
                <a:gd name="T8" fmla="*/ 146 w 146"/>
                <a:gd name="T9" fmla="*/ 51 h 144"/>
                <a:gd name="T10" fmla="*/ 146 w 146"/>
                <a:gd name="T11" fmla="*/ 43 h 144"/>
                <a:gd name="T12" fmla="*/ 146 w 146"/>
                <a:gd name="T13" fmla="*/ 34 h 144"/>
                <a:gd name="T14" fmla="*/ 144 w 146"/>
                <a:gd name="T15" fmla="*/ 26 h 144"/>
                <a:gd name="T16" fmla="*/ 139 w 146"/>
                <a:gd name="T17" fmla="*/ 19 h 144"/>
                <a:gd name="T18" fmla="*/ 133 w 146"/>
                <a:gd name="T19" fmla="*/ 13 h 144"/>
                <a:gd name="T20" fmla="*/ 133 w 146"/>
                <a:gd name="T21" fmla="*/ 13 h 144"/>
                <a:gd name="T22" fmla="*/ 126 w 146"/>
                <a:gd name="T23" fmla="*/ 6 h 144"/>
                <a:gd name="T24" fmla="*/ 118 w 146"/>
                <a:gd name="T25" fmla="*/ 2 h 144"/>
                <a:gd name="T26" fmla="*/ 109 w 146"/>
                <a:gd name="T27" fmla="*/ 0 h 144"/>
                <a:gd name="T28" fmla="*/ 103 w 146"/>
                <a:gd name="T29" fmla="*/ 0 h 144"/>
                <a:gd name="T30" fmla="*/ 94 w 146"/>
                <a:gd name="T31" fmla="*/ 0 h 144"/>
                <a:gd name="T32" fmla="*/ 86 w 146"/>
                <a:gd name="T33" fmla="*/ 2 h 144"/>
                <a:gd name="T34" fmla="*/ 77 w 146"/>
                <a:gd name="T35" fmla="*/ 6 h 144"/>
                <a:gd name="T36" fmla="*/ 70 w 146"/>
                <a:gd name="T37" fmla="*/ 13 h 144"/>
                <a:gd name="T38" fmla="*/ 12 w 146"/>
                <a:gd name="T39" fmla="*/ 69 h 144"/>
                <a:gd name="T40" fmla="*/ 12 w 146"/>
                <a:gd name="T41" fmla="*/ 69 h 144"/>
                <a:gd name="T42" fmla="*/ 8 w 146"/>
                <a:gd name="T43" fmla="*/ 77 h 144"/>
                <a:gd name="T44" fmla="*/ 4 w 146"/>
                <a:gd name="T45" fmla="*/ 84 h 144"/>
                <a:gd name="T46" fmla="*/ 2 w 146"/>
                <a:gd name="T47" fmla="*/ 92 h 144"/>
                <a:gd name="T48" fmla="*/ 0 w 146"/>
                <a:gd name="T49" fmla="*/ 101 h 144"/>
                <a:gd name="T50" fmla="*/ 2 w 146"/>
                <a:gd name="T51" fmla="*/ 109 h 144"/>
                <a:gd name="T52" fmla="*/ 4 w 146"/>
                <a:gd name="T53" fmla="*/ 118 h 144"/>
                <a:gd name="T54" fmla="*/ 8 w 146"/>
                <a:gd name="T55" fmla="*/ 124 h 144"/>
                <a:gd name="T56" fmla="*/ 12 w 146"/>
                <a:gd name="T57" fmla="*/ 131 h 144"/>
                <a:gd name="T58" fmla="*/ 12 w 146"/>
                <a:gd name="T59" fmla="*/ 131 h 144"/>
                <a:gd name="T60" fmla="*/ 19 w 146"/>
                <a:gd name="T61" fmla="*/ 137 h 144"/>
                <a:gd name="T62" fmla="*/ 27 w 146"/>
                <a:gd name="T63" fmla="*/ 142 h 144"/>
                <a:gd name="T64" fmla="*/ 36 w 146"/>
                <a:gd name="T65" fmla="*/ 144 h 144"/>
                <a:gd name="T66" fmla="*/ 45 w 146"/>
                <a:gd name="T67" fmla="*/ 144 h 144"/>
                <a:gd name="T68" fmla="*/ 53 w 146"/>
                <a:gd name="T69" fmla="*/ 144 h 144"/>
                <a:gd name="T70" fmla="*/ 60 w 146"/>
                <a:gd name="T71" fmla="*/ 142 h 144"/>
                <a:gd name="T72" fmla="*/ 68 w 146"/>
                <a:gd name="T73" fmla="*/ 137 h 144"/>
                <a:gd name="T74" fmla="*/ 75 w 146"/>
                <a:gd name="T75" fmla="*/ 131 h 144"/>
                <a:gd name="T76" fmla="*/ 133 w 146"/>
                <a:gd name="T77" fmla="*/ 7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6" h="144">
                  <a:moveTo>
                    <a:pt x="133" y="75"/>
                  </a:moveTo>
                  <a:lnTo>
                    <a:pt x="133" y="75"/>
                  </a:lnTo>
                  <a:lnTo>
                    <a:pt x="139" y="66"/>
                  </a:lnTo>
                  <a:lnTo>
                    <a:pt x="141" y="60"/>
                  </a:lnTo>
                  <a:lnTo>
                    <a:pt x="146" y="51"/>
                  </a:lnTo>
                  <a:lnTo>
                    <a:pt x="146" y="43"/>
                  </a:lnTo>
                  <a:lnTo>
                    <a:pt x="146" y="34"/>
                  </a:lnTo>
                  <a:lnTo>
                    <a:pt x="144" y="26"/>
                  </a:lnTo>
                  <a:lnTo>
                    <a:pt x="139" y="19"/>
                  </a:lnTo>
                  <a:lnTo>
                    <a:pt x="133" y="13"/>
                  </a:lnTo>
                  <a:lnTo>
                    <a:pt x="133" y="13"/>
                  </a:lnTo>
                  <a:lnTo>
                    <a:pt x="126" y="6"/>
                  </a:lnTo>
                  <a:lnTo>
                    <a:pt x="118" y="2"/>
                  </a:lnTo>
                  <a:lnTo>
                    <a:pt x="109" y="0"/>
                  </a:lnTo>
                  <a:lnTo>
                    <a:pt x="103" y="0"/>
                  </a:lnTo>
                  <a:lnTo>
                    <a:pt x="94" y="0"/>
                  </a:lnTo>
                  <a:lnTo>
                    <a:pt x="86" y="2"/>
                  </a:lnTo>
                  <a:lnTo>
                    <a:pt x="77" y="6"/>
                  </a:lnTo>
                  <a:lnTo>
                    <a:pt x="70" y="13"/>
                  </a:lnTo>
                  <a:lnTo>
                    <a:pt x="12" y="69"/>
                  </a:lnTo>
                  <a:lnTo>
                    <a:pt x="12" y="69"/>
                  </a:lnTo>
                  <a:lnTo>
                    <a:pt x="8" y="77"/>
                  </a:lnTo>
                  <a:lnTo>
                    <a:pt x="4" y="84"/>
                  </a:lnTo>
                  <a:lnTo>
                    <a:pt x="2" y="92"/>
                  </a:lnTo>
                  <a:lnTo>
                    <a:pt x="0" y="101"/>
                  </a:lnTo>
                  <a:lnTo>
                    <a:pt x="2" y="109"/>
                  </a:lnTo>
                  <a:lnTo>
                    <a:pt x="4" y="118"/>
                  </a:lnTo>
                  <a:lnTo>
                    <a:pt x="8" y="124"/>
                  </a:lnTo>
                  <a:lnTo>
                    <a:pt x="12" y="131"/>
                  </a:lnTo>
                  <a:lnTo>
                    <a:pt x="12" y="131"/>
                  </a:lnTo>
                  <a:lnTo>
                    <a:pt x="19" y="137"/>
                  </a:lnTo>
                  <a:lnTo>
                    <a:pt x="27" y="142"/>
                  </a:lnTo>
                  <a:lnTo>
                    <a:pt x="36" y="144"/>
                  </a:lnTo>
                  <a:lnTo>
                    <a:pt x="45" y="144"/>
                  </a:lnTo>
                  <a:lnTo>
                    <a:pt x="53" y="144"/>
                  </a:lnTo>
                  <a:lnTo>
                    <a:pt x="60" y="142"/>
                  </a:lnTo>
                  <a:lnTo>
                    <a:pt x="68" y="137"/>
                  </a:lnTo>
                  <a:lnTo>
                    <a:pt x="75" y="131"/>
                  </a:lnTo>
                  <a:lnTo>
                    <a:pt x="133" y="7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3212646" y="3563938"/>
              <a:ext cx="233363" cy="231775"/>
            </a:xfrm>
            <a:custGeom>
              <a:avLst/>
              <a:gdLst>
                <a:gd name="T0" fmla="*/ 134 w 147"/>
                <a:gd name="T1" fmla="*/ 75 h 146"/>
                <a:gd name="T2" fmla="*/ 134 w 147"/>
                <a:gd name="T3" fmla="*/ 75 h 146"/>
                <a:gd name="T4" fmla="*/ 138 w 147"/>
                <a:gd name="T5" fmla="*/ 69 h 146"/>
                <a:gd name="T6" fmla="*/ 142 w 147"/>
                <a:gd name="T7" fmla="*/ 60 h 146"/>
                <a:gd name="T8" fmla="*/ 144 w 147"/>
                <a:gd name="T9" fmla="*/ 52 h 146"/>
                <a:gd name="T10" fmla="*/ 147 w 147"/>
                <a:gd name="T11" fmla="*/ 43 h 146"/>
                <a:gd name="T12" fmla="*/ 147 w 147"/>
                <a:gd name="T13" fmla="*/ 34 h 146"/>
                <a:gd name="T14" fmla="*/ 142 w 147"/>
                <a:gd name="T15" fmla="*/ 28 h 146"/>
                <a:gd name="T16" fmla="*/ 140 w 147"/>
                <a:gd name="T17" fmla="*/ 19 h 146"/>
                <a:gd name="T18" fmla="*/ 134 w 147"/>
                <a:gd name="T19" fmla="*/ 13 h 146"/>
                <a:gd name="T20" fmla="*/ 134 w 147"/>
                <a:gd name="T21" fmla="*/ 13 h 146"/>
                <a:gd name="T22" fmla="*/ 127 w 147"/>
                <a:gd name="T23" fmla="*/ 6 h 146"/>
                <a:gd name="T24" fmla="*/ 119 w 147"/>
                <a:gd name="T25" fmla="*/ 2 h 146"/>
                <a:gd name="T26" fmla="*/ 110 w 147"/>
                <a:gd name="T27" fmla="*/ 0 h 146"/>
                <a:gd name="T28" fmla="*/ 101 w 147"/>
                <a:gd name="T29" fmla="*/ 0 h 146"/>
                <a:gd name="T30" fmla="*/ 95 w 147"/>
                <a:gd name="T31" fmla="*/ 0 h 146"/>
                <a:gd name="T32" fmla="*/ 86 w 147"/>
                <a:gd name="T33" fmla="*/ 4 h 146"/>
                <a:gd name="T34" fmla="*/ 78 w 147"/>
                <a:gd name="T35" fmla="*/ 6 h 146"/>
                <a:gd name="T36" fmla="*/ 71 w 147"/>
                <a:gd name="T37" fmla="*/ 13 h 146"/>
                <a:gd name="T38" fmla="*/ 13 w 147"/>
                <a:gd name="T39" fmla="*/ 71 h 146"/>
                <a:gd name="T40" fmla="*/ 13 w 147"/>
                <a:gd name="T41" fmla="*/ 71 h 146"/>
                <a:gd name="T42" fmla="*/ 9 w 147"/>
                <a:gd name="T43" fmla="*/ 77 h 146"/>
                <a:gd name="T44" fmla="*/ 5 w 147"/>
                <a:gd name="T45" fmla="*/ 86 h 146"/>
                <a:gd name="T46" fmla="*/ 3 w 147"/>
                <a:gd name="T47" fmla="*/ 92 h 146"/>
                <a:gd name="T48" fmla="*/ 0 w 147"/>
                <a:gd name="T49" fmla="*/ 101 h 146"/>
                <a:gd name="T50" fmla="*/ 3 w 147"/>
                <a:gd name="T51" fmla="*/ 110 h 146"/>
                <a:gd name="T52" fmla="*/ 5 w 147"/>
                <a:gd name="T53" fmla="*/ 118 h 146"/>
                <a:gd name="T54" fmla="*/ 7 w 147"/>
                <a:gd name="T55" fmla="*/ 127 h 146"/>
                <a:gd name="T56" fmla="*/ 13 w 147"/>
                <a:gd name="T57" fmla="*/ 133 h 146"/>
                <a:gd name="T58" fmla="*/ 13 w 147"/>
                <a:gd name="T59" fmla="*/ 133 h 146"/>
                <a:gd name="T60" fmla="*/ 20 w 147"/>
                <a:gd name="T61" fmla="*/ 138 h 146"/>
                <a:gd name="T62" fmla="*/ 28 w 147"/>
                <a:gd name="T63" fmla="*/ 142 h 146"/>
                <a:gd name="T64" fmla="*/ 37 w 147"/>
                <a:gd name="T65" fmla="*/ 144 h 146"/>
                <a:gd name="T66" fmla="*/ 46 w 147"/>
                <a:gd name="T67" fmla="*/ 146 h 146"/>
                <a:gd name="T68" fmla="*/ 54 w 147"/>
                <a:gd name="T69" fmla="*/ 144 h 146"/>
                <a:gd name="T70" fmla="*/ 61 w 147"/>
                <a:gd name="T71" fmla="*/ 142 h 146"/>
                <a:gd name="T72" fmla="*/ 69 w 147"/>
                <a:gd name="T73" fmla="*/ 138 h 146"/>
                <a:gd name="T74" fmla="*/ 76 w 147"/>
                <a:gd name="T75" fmla="*/ 133 h 146"/>
                <a:gd name="T76" fmla="*/ 134 w 147"/>
                <a:gd name="T77" fmla="*/ 7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7" h="146">
                  <a:moveTo>
                    <a:pt x="134" y="75"/>
                  </a:moveTo>
                  <a:lnTo>
                    <a:pt x="134" y="75"/>
                  </a:lnTo>
                  <a:lnTo>
                    <a:pt x="138" y="69"/>
                  </a:lnTo>
                  <a:lnTo>
                    <a:pt x="142" y="60"/>
                  </a:lnTo>
                  <a:lnTo>
                    <a:pt x="144" y="52"/>
                  </a:lnTo>
                  <a:lnTo>
                    <a:pt x="147" y="43"/>
                  </a:lnTo>
                  <a:lnTo>
                    <a:pt x="147" y="34"/>
                  </a:lnTo>
                  <a:lnTo>
                    <a:pt x="142" y="28"/>
                  </a:lnTo>
                  <a:lnTo>
                    <a:pt x="140" y="19"/>
                  </a:lnTo>
                  <a:lnTo>
                    <a:pt x="134" y="13"/>
                  </a:lnTo>
                  <a:lnTo>
                    <a:pt x="134" y="13"/>
                  </a:lnTo>
                  <a:lnTo>
                    <a:pt x="127" y="6"/>
                  </a:lnTo>
                  <a:lnTo>
                    <a:pt x="119" y="2"/>
                  </a:lnTo>
                  <a:lnTo>
                    <a:pt x="110" y="0"/>
                  </a:lnTo>
                  <a:lnTo>
                    <a:pt x="101" y="0"/>
                  </a:lnTo>
                  <a:lnTo>
                    <a:pt x="95" y="0"/>
                  </a:lnTo>
                  <a:lnTo>
                    <a:pt x="86" y="4"/>
                  </a:lnTo>
                  <a:lnTo>
                    <a:pt x="78" y="6"/>
                  </a:lnTo>
                  <a:lnTo>
                    <a:pt x="71" y="13"/>
                  </a:lnTo>
                  <a:lnTo>
                    <a:pt x="13" y="71"/>
                  </a:lnTo>
                  <a:lnTo>
                    <a:pt x="13" y="71"/>
                  </a:lnTo>
                  <a:lnTo>
                    <a:pt x="9" y="77"/>
                  </a:lnTo>
                  <a:lnTo>
                    <a:pt x="5" y="86"/>
                  </a:lnTo>
                  <a:lnTo>
                    <a:pt x="3" y="92"/>
                  </a:lnTo>
                  <a:lnTo>
                    <a:pt x="0" y="101"/>
                  </a:lnTo>
                  <a:lnTo>
                    <a:pt x="3" y="110"/>
                  </a:lnTo>
                  <a:lnTo>
                    <a:pt x="5" y="118"/>
                  </a:lnTo>
                  <a:lnTo>
                    <a:pt x="7" y="127"/>
                  </a:lnTo>
                  <a:lnTo>
                    <a:pt x="13" y="133"/>
                  </a:lnTo>
                  <a:lnTo>
                    <a:pt x="13" y="133"/>
                  </a:lnTo>
                  <a:lnTo>
                    <a:pt x="20" y="138"/>
                  </a:lnTo>
                  <a:lnTo>
                    <a:pt x="28" y="142"/>
                  </a:lnTo>
                  <a:lnTo>
                    <a:pt x="37" y="144"/>
                  </a:lnTo>
                  <a:lnTo>
                    <a:pt x="46" y="146"/>
                  </a:lnTo>
                  <a:lnTo>
                    <a:pt x="54" y="144"/>
                  </a:lnTo>
                  <a:lnTo>
                    <a:pt x="61" y="142"/>
                  </a:lnTo>
                  <a:lnTo>
                    <a:pt x="69" y="138"/>
                  </a:lnTo>
                  <a:lnTo>
                    <a:pt x="76" y="133"/>
                  </a:lnTo>
                  <a:lnTo>
                    <a:pt x="134" y="7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3325359" y="3679826"/>
              <a:ext cx="233363" cy="231775"/>
            </a:xfrm>
            <a:custGeom>
              <a:avLst/>
              <a:gdLst>
                <a:gd name="T0" fmla="*/ 134 w 147"/>
                <a:gd name="T1" fmla="*/ 75 h 146"/>
                <a:gd name="T2" fmla="*/ 134 w 147"/>
                <a:gd name="T3" fmla="*/ 75 h 146"/>
                <a:gd name="T4" fmla="*/ 138 w 147"/>
                <a:gd name="T5" fmla="*/ 69 h 146"/>
                <a:gd name="T6" fmla="*/ 142 w 147"/>
                <a:gd name="T7" fmla="*/ 60 h 146"/>
                <a:gd name="T8" fmla="*/ 144 w 147"/>
                <a:gd name="T9" fmla="*/ 54 h 146"/>
                <a:gd name="T10" fmla="*/ 147 w 147"/>
                <a:gd name="T11" fmla="*/ 45 h 146"/>
                <a:gd name="T12" fmla="*/ 147 w 147"/>
                <a:gd name="T13" fmla="*/ 37 h 146"/>
                <a:gd name="T14" fmla="*/ 142 w 147"/>
                <a:gd name="T15" fmla="*/ 28 h 146"/>
                <a:gd name="T16" fmla="*/ 140 w 147"/>
                <a:gd name="T17" fmla="*/ 19 h 146"/>
                <a:gd name="T18" fmla="*/ 134 w 147"/>
                <a:gd name="T19" fmla="*/ 13 h 146"/>
                <a:gd name="T20" fmla="*/ 134 w 147"/>
                <a:gd name="T21" fmla="*/ 13 h 146"/>
                <a:gd name="T22" fmla="*/ 127 w 147"/>
                <a:gd name="T23" fmla="*/ 9 h 146"/>
                <a:gd name="T24" fmla="*/ 119 w 147"/>
                <a:gd name="T25" fmla="*/ 4 h 146"/>
                <a:gd name="T26" fmla="*/ 110 w 147"/>
                <a:gd name="T27" fmla="*/ 2 h 146"/>
                <a:gd name="T28" fmla="*/ 101 w 147"/>
                <a:gd name="T29" fmla="*/ 0 h 146"/>
                <a:gd name="T30" fmla="*/ 95 w 147"/>
                <a:gd name="T31" fmla="*/ 2 h 146"/>
                <a:gd name="T32" fmla="*/ 86 w 147"/>
                <a:gd name="T33" fmla="*/ 4 h 146"/>
                <a:gd name="T34" fmla="*/ 78 w 147"/>
                <a:gd name="T35" fmla="*/ 9 h 146"/>
                <a:gd name="T36" fmla="*/ 71 w 147"/>
                <a:gd name="T37" fmla="*/ 13 h 146"/>
                <a:gd name="T38" fmla="*/ 13 w 147"/>
                <a:gd name="T39" fmla="*/ 71 h 146"/>
                <a:gd name="T40" fmla="*/ 13 w 147"/>
                <a:gd name="T41" fmla="*/ 71 h 146"/>
                <a:gd name="T42" fmla="*/ 9 w 147"/>
                <a:gd name="T43" fmla="*/ 77 h 146"/>
                <a:gd name="T44" fmla="*/ 5 w 147"/>
                <a:gd name="T45" fmla="*/ 86 h 146"/>
                <a:gd name="T46" fmla="*/ 3 w 147"/>
                <a:gd name="T47" fmla="*/ 95 h 146"/>
                <a:gd name="T48" fmla="*/ 0 w 147"/>
                <a:gd name="T49" fmla="*/ 103 h 146"/>
                <a:gd name="T50" fmla="*/ 3 w 147"/>
                <a:gd name="T51" fmla="*/ 112 h 146"/>
                <a:gd name="T52" fmla="*/ 5 w 147"/>
                <a:gd name="T53" fmla="*/ 118 h 146"/>
                <a:gd name="T54" fmla="*/ 7 w 147"/>
                <a:gd name="T55" fmla="*/ 127 h 146"/>
                <a:gd name="T56" fmla="*/ 13 w 147"/>
                <a:gd name="T57" fmla="*/ 133 h 146"/>
                <a:gd name="T58" fmla="*/ 13 w 147"/>
                <a:gd name="T59" fmla="*/ 133 h 146"/>
                <a:gd name="T60" fmla="*/ 20 w 147"/>
                <a:gd name="T61" fmla="*/ 140 h 146"/>
                <a:gd name="T62" fmla="*/ 28 w 147"/>
                <a:gd name="T63" fmla="*/ 144 h 146"/>
                <a:gd name="T64" fmla="*/ 37 w 147"/>
                <a:gd name="T65" fmla="*/ 146 h 146"/>
                <a:gd name="T66" fmla="*/ 46 w 147"/>
                <a:gd name="T67" fmla="*/ 146 h 146"/>
                <a:gd name="T68" fmla="*/ 54 w 147"/>
                <a:gd name="T69" fmla="*/ 146 h 146"/>
                <a:gd name="T70" fmla="*/ 61 w 147"/>
                <a:gd name="T71" fmla="*/ 144 h 146"/>
                <a:gd name="T72" fmla="*/ 69 w 147"/>
                <a:gd name="T73" fmla="*/ 140 h 146"/>
                <a:gd name="T74" fmla="*/ 76 w 147"/>
                <a:gd name="T75" fmla="*/ 133 h 146"/>
                <a:gd name="T76" fmla="*/ 134 w 147"/>
                <a:gd name="T77" fmla="*/ 7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7" h="146">
                  <a:moveTo>
                    <a:pt x="134" y="75"/>
                  </a:moveTo>
                  <a:lnTo>
                    <a:pt x="134" y="75"/>
                  </a:lnTo>
                  <a:lnTo>
                    <a:pt x="138" y="69"/>
                  </a:lnTo>
                  <a:lnTo>
                    <a:pt x="142" y="60"/>
                  </a:lnTo>
                  <a:lnTo>
                    <a:pt x="144" y="54"/>
                  </a:lnTo>
                  <a:lnTo>
                    <a:pt x="147" y="45"/>
                  </a:lnTo>
                  <a:lnTo>
                    <a:pt x="147" y="37"/>
                  </a:lnTo>
                  <a:lnTo>
                    <a:pt x="142" y="28"/>
                  </a:lnTo>
                  <a:lnTo>
                    <a:pt x="140" y="19"/>
                  </a:lnTo>
                  <a:lnTo>
                    <a:pt x="134" y="13"/>
                  </a:lnTo>
                  <a:lnTo>
                    <a:pt x="134" y="13"/>
                  </a:lnTo>
                  <a:lnTo>
                    <a:pt x="127" y="9"/>
                  </a:lnTo>
                  <a:lnTo>
                    <a:pt x="119" y="4"/>
                  </a:lnTo>
                  <a:lnTo>
                    <a:pt x="110" y="2"/>
                  </a:lnTo>
                  <a:lnTo>
                    <a:pt x="101" y="0"/>
                  </a:lnTo>
                  <a:lnTo>
                    <a:pt x="95" y="2"/>
                  </a:lnTo>
                  <a:lnTo>
                    <a:pt x="86" y="4"/>
                  </a:lnTo>
                  <a:lnTo>
                    <a:pt x="78" y="9"/>
                  </a:lnTo>
                  <a:lnTo>
                    <a:pt x="71" y="13"/>
                  </a:lnTo>
                  <a:lnTo>
                    <a:pt x="13" y="71"/>
                  </a:lnTo>
                  <a:lnTo>
                    <a:pt x="13" y="71"/>
                  </a:lnTo>
                  <a:lnTo>
                    <a:pt x="9" y="77"/>
                  </a:lnTo>
                  <a:lnTo>
                    <a:pt x="5" y="86"/>
                  </a:lnTo>
                  <a:lnTo>
                    <a:pt x="3" y="95"/>
                  </a:lnTo>
                  <a:lnTo>
                    <a:pt x="0" y="103"/>
                  </a:lnTo>
                  <a:lnTo>
                    <a:pt x="3" y="112"/>
                  </a:lnTo>
                  <a:lnTo>
                    <a:pt x="5" y="118"/>
                  </a:lnTo>
                  <a:lnTo>
                    <a:pt x="7" y="127"/>
                  </a:lnTo>
                  <a:lnTo>
                    <a:pt x="13" y="133"/>
                  </a:lnTo>
                  <a:lnTo>
                    <a:pt x="13" y="133"/>
                  </a:lnTo>
                  <a:lnTo>
                    <a:pt x="20" y="140"/>
                  </a:lnTo>
                  <a:lnTo>
                    <a:pt x="28" y="144"/>
                  </a:lnTo>
                  <a:lnTo>
                    <a:pt x="37" y="146"/>
                  </a:lnTo>
                  <a:lnTo>
                    <a:pt x="46" y="146"/>
                  </a:lnTo>
                  <a:lnTo>
                    <a:pt x="54" y="146"/>
                  </a:lnTo>
                  <a:lnTo>
                    <a:pt x="61" y="144"/>
                  </a:lnTo>
                  <a:lnTo>
                    <a:pt x="69" y="140"/>
                  </a:lnTo>
                  <a:lnTo>
                    <a:pt x="76" y="133"/>
                  </a:lnTo>
                  <a:lnTo>
                    <a:pt x="134" y="7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3438071" y="3795713"/>
              <a:ext cx="233363" cy="228600"/>
            </a:xfrm>
            <a:custGeom>
              <a:avLst/>
              <a:gdLst>
                <a:gd name="T0" fmla="*/ 71 w 147"/>
                <a:gd name="T1" fmla="*/ 13 h 144"/>
                <a:gd name="T2" fmla="*/ 13 w 147"/>
                <a:gd name="T3" fmla="*/ 69 h 144"/>
                <a:gd name="T4" fmla="*/ 13 w 147"/>
                <a:gd name="T5" fmla="*/ 69 h 144"/>
                <a:gd name="T6" fmla="*/ 9 w 147"/>
                <a:gd name="T7" fmla="*/ 78 h 144"/>
                <a:gd name="T8" fmla="*/ 5 w 147"/>
                <a:gd name="T9" fmla="*/ 84 h 144"/>
                <a:gd name="T10" fmla="*/ 2 w 147"/>
                <a:gd name="T11" fmla="*/ 93 h 144"/>
                <a:gd name="T12" fmla="*/ 0 w 147"/>
                <a:gd name="T13" fmla="*/ 101 h 144"/>
                <a:gd name="T14" fmla="*/ 2 w 147"/>
                <a:gd name="T15" fmla="*/ 110 h 144"/>
                <a:gd name="T16" fmla="*/ 5 w 147"/>
                <a:gd name="T17" fmla="*/ 118 h 144"/>
                <a:gd name="T18" fmla="*/ 9 w 147"/>
                <a:gd name="T19" fmla="*/ 125 h 144"/>
                <a:gd name="T20" fmla="*/ 13 w 147"/>
                <a:gd name="T21" fmla="*/ 131 h 144"/>
                <a:gd name="T22" fmla="*/ 13 w 147"/>
                <a:gd name="T23" fmla="*/ 131 h 144"/>
                <a:gd name="T24" fmla="*/ 22 w 147"/>
                <a:gd name="T25" fmla="*/ 138 h 144"/>
                <a:gd name="T26" fmla="*/ 28 w 147"/>
                <a:gd name="T27" fmla="*/ 142 h 144"/>
                <a:gd name="T28" fmla="*/ 37 w 147"/>
                <a:gd name="T29" fmla="*/ 144 h 144"/>
                <a:gd name="T30" fmla="*/ 45 w 147"/>
                <a:gd name="T31" fmla="*/ 144 h 144"/>
                <a:gd name="T32" fmla="*/ 54 w 147"/>
                <a:gd name="T33" fmla="*/ 144 h 144"/>
                <a:gd name="T34" fmla="*/ 63 w 147"/>
                <a:gd name="T35" fmla="*/ 142 h 144"/>
                <a:gd name="T36" fmla="*/ 69 w 147"/>
                <a:gd name="T37" fmla="*/ 138 h 144"/>
                <a:gd name="T38" fmla="*/ 76 w 147"/>
                <a:gd name="T39" fmla="*/ 131 h 144"/>
                <a:gd name="T40" fmla="*/ 134 w 147"/>
                <a:gd name="T41" fmla="*/ 75 h 144"/>
                <a:gd name="T42" fmla="*/ 134 w 147"/>
                <a:gd name="T43" fmla="*/ 75 h 144"/>
                <a:gd name="T44" fmla="*/ 140 w 147"/>
                <a:gd name="T45" fmla="*/ 67 h 144"/>
                <a:gd name="T46" fmla="*/ 144 w 147"/>
                <a:gd name="T47" fmla="*/ 60 h 144"/>
                <a:gd name="T48" fmla="*/ 147 w 147"/>
                <a:gd name="T49" fmla="*/ 52 h 144"/>
                <a:gd name="T50" fmla="*/ 147 w 147"/>
                <a:gd name="T51" fmla="*/ 43 h 144"/>
                <a:gd name="T52" fmla="*/ 147 w 147"/>
                <a:gd name="T53" fmla="*/ 35 h 144"/>
                <a:gd name="T54" fmla="*/ 144 w 147"/>
                <a:gd name="T55" fmla="*/ 26 h 144"/>
                <a:gd name="T56" fmla="*/ 140 w 147"/>
                <a:gd name="T57" fmla="*/ 20 h 144"/>
                <a:gd name="T58" fmla="*/ 134 w 147"/>
                <a:gd name="T59" fmla="*/ 11 h 144"/>
                <a:gd name="T60" fmla="*/ 134 w 147"/>
                <a:gd name="T61" fmla="*/ 11 h 144"/>
                <a:gd name="T62" fmla="*/ 127 w 147"/>
                <a:gd name="T63" fmla="*/ 7 h 144"/>
                <a:gd name="T64" fmla="*/ 119 w 147"/>
                <a:gd name="T65" fmla="*/ 2 h 144"/>
                <a:gd name="T66" fmla="*/ 112 w 147"/>
                <a:gd name="T67" fmla="*/ 0 h 144"/>
                <a:gd name="T68" fmla="*/ 104 w 147"/>
                <a:gd name="T69" fmla="*/ 0 h 144"/>
                <a:gd name="T70" fmla="*/ 95 w 147"/>
                <a:gd name="T71" fmla="*/ 0 h 144"/>
                <a:gd name="T72" fmla="*/ 86 w 147"/>
                <a:gd name="T73" fmla="*/ 2 h 144"/>
                <a:gd name="T74" fmla="*/ 78 w 147"/>
                <a:gd name="T75" fmla="*/ 7 h 144"/>
                <a:gd name="T76" fmla="*/ 71 w 147"/>
                <a:gd name="T77" fmla="*/ 13 h 144"/>
                <a:gd name="T78" fmla="*/ 71 w 147"/>
                <a:gd name="T79" fmla="*/ 1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7" h="144">
                  <a:moveTo>
                    <a:pt x="71" y="13"/>
                  </a:moveTo>
                  <a:lnTo>
                    <a:pt x="13" y="69"/>
                  </a:lnTo>
                  <a:lnTo>
                    <a:pt x="13" y="69"/>
                  </a:lnTo>
                  <a:lnTo>
                    <a:pt x="9" y="78"/>
                  </a:lnTo>
                  <a:lnTo>
                    <a:pt x="5" y="84"/>
                  </a:lnTo>
                  <a:lnTo>
                    <a:pt x="2" y="93"/>
                  </a:lnTo>
                  <a:lnTo>
                    <a:pt x="0" y="101"/>
                  </a:lnTo>
                  <a:lnTo>
                    <a:pt x="2" y="110"/>
                  </a:lnTo>
                  <a:lnTo>
                    <a:pt x="5" y="118"/>
                  </a:lnTo>
                  <a:lnTo>
                    <a:pt x="9" y="125"/>
                  </a:lnTo>
                  <a:lnTo>
                    <a:pt x="13" y="131"/>
                  </a:lnTo>
                  <a:lnTo>
                    <a:pt x="13" y="131"/>
                  </a:lnTo>
                  <a:lnTo>
                    <a:pt x="22" y="138"/>
                  </a:lnTo>
                  <a:lnTo>
                    <a:pt x="28" y="142"/>
                  </a:lnTo>
                  <a:lnTo>
                    <a:pt x="37" y="144"/>
                  </a:lnTo>
                  <a:lnTo>
                    <a:pt x="45" y="144"/>
                  </a:lnTo>
                  <a:lnTo>
                    <a:pt x="54" y="144"/>
                  </a:lnTo>
                  <a:lnTo>
                    <a:pt x="63" y="142"/>
                  </a:lnTo>
                  <a:lnTo>
                    <a:pt x="69" y="138"/>
                  </a:lnTo>
                  <a:lnTo>
                    <a:pt x="76" y="131"/>
                  </a:lnTo>
                  <a:lnTo>
                    <a:pt x="134" y="75"/>
                  </a:lnTo>
                  <a:lnTo>
                    <a:pt x="134" y="75"/>
                  </a:lnTo>
                  <a:lnTo>
                    <a:pt x="140" y="67"/>
                  </a:lnTo>
                  <a:lnTo>
                    <a:pt x="144" y="60"/>
                  </a:lnTo>
                  <a:lnTo>
                    <a:pt x="147" y="52"/>
                  </a:lnTo>
                  <a:lnTo>
                    <a:pt x="147" y="43"/>
                  </a:lnTo>
                  <a:lnTo>
                    <a:pt x="147" y="35"/>
                  </a:lnTo>
                  <a:lnTo>
                    <a:pt x="144" y="26"/>
                  </a:lnTo>
                  <a:lnTo>
                    <a:pt x="140" y="20"/>
                  </a:lnTo>
                  <a:lnTo>
                    <a:pt x="134" y="11"/>
                  </a:lnTo>
                  <a:lnTo>
                    <a:pt x="134" y="11"/>
                  </a:lnTo>
                  <a:lnTo>
                    <a:pt x="127" y="7"/>
                  </a:lnTo>
                  <a:lnTo>
                    <a:pt x="119" y="2"/>
                  </a:lnTo>
                  <a:lnTo>
                    <a:pt x="112" y="0"/>
                  </a:lnTo>
                  <a:lnTo>
                    <a:pt x="104" y="0"/>
                  </a:lnTo>
                  <a:lnTo>
                    <a:pt x="95" y="0"/>
                  </a:lnTo>
                  <a:lnTo>
                    <a:pt x="86" y="2"/>
                  </a:lnTo>
                  <a:lnTo>
                    <a:pt x="78" y="7"/>
                  </a:lnTo>
                  <a:lnTo>
                    <a:pt x="71" y="13"/>
                  </a:lnTo>
                  <a:lnTo>
                    <a:pt x="71" y="1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2871334" y="3124201"/>
              <a:ext cx="311150" cy="320675"/>
            </a:xfrm>
            <a:custGeom>
              <a:avLst/>
              <a:gdLst>
                <a:gd name="T0" fmla="*/ 175 w 196"/>
                <a:gd name="T1" fmla="*/ 202 h 202"/>
                <a:gd name="T2" fmla="*/ 175 w 196"/>
                <a:gd name="T3" fmla="*/ 202 h 202"/>
                <a:gd name="T4" fmla="*/ 183 w 196"/>
                <a:gd name="T5" fmla="*/ 200 h 202"/>
                <a:gd name="T6" fmla="*/ 190 w 196"/>
                <a:gd name="T7" fmla="*/ 195 h 202"/>
                <a:gd name="T8" fmla="*/ 190 w 196"/>
                <a:gd name="T9" fmla="*/ 195 h 202"/>
                <a:gd name="T10" fmla="*/ 194 w 196"/>
                <a:gd name="T11" fmla="*/ 189 h 202"/>
                <a:gd name="T12" fmla="*/ 196 w 196"/>
                <a:gd name="T13" fmla="*/ 180 h 202"/>
                <a:gd name="T14" fmla="*/ 194 w 196"/>
                <a:gd name="T15" fmla="*/ 174 h 202"/>
                <a:gd name="T16" fmla="*/ 190 w 196"/>
                <a:gd name="T17" fmla="*/ 165 h 202"/>
                <a:gd name="T18" fmla="*/ 37 w 196"/>
                <a:gd name="T19" fmla="*/ 6 h 202"/>
                <a:gd name="T20" fmla="*/ 37 w 196"/>
                <a:gd name="T21" fmla="*/ 6 h 202"/>
                <a:gd name="T22" fmla="*/ 31 w 196"/>
                <a:gd name="T23" fmla="*/ 2 h 202"/>
                <a:gd name="T24" fmla="*/ 22 w 196"/>
                <a:gd name="T25" fmla="*/ 0 h 202"/>
                <a:gd name="T26" fmla="*/ 13 w 196"/>
                <a:gd name="T27" fmla="*/ 2 h 202"/>
                <a:gd name="T28" fmla="*/ 7 w 196"/>
                <a:gd name="T29" fmla="*/ 6 h 202"/>
                <a:gd name="T30" fmla="*/ 7 w 196"/>
                <a:gd name="T31" fmla="*/ 6 h 202"/>
                <a:gd name="T32" fmla="*/ 3 w 196"/>
                <a:gd name="T33" fmla="*/ 13 h 202"/>
                <a:gd name="T34" fmla="*/ 0 w 196"/>
                <a:gd name="T35" fmla="*/ 21 h 202"/>
                <a:gd name="T36" fmla="*/ 3 w 196"/>
                <a:gd name="T37" fmla="*/ 30 h 202"/>
                <a:gd name="T38" fmla="*/ 7 w 196"/>
                <a:gd name="T39" fmla="*/ 36 h 202"/>
                <a:gd name="T40" fmla="*/ 160 w 196"/>
                <a:gd name="T41" fmla="*/ 195 h 202"/>
                <a:gd name="T42" fmla="*/ 160 w 196"/>
                <a:gd name="T43" fmla="*/ 195 h 202"/>
                <a:gd name="T44" fmla="*/ 168 w 196"/>
                <a:gd name="T45" fmla="*/ 200 h 202"/>
                <a:gd name="T46" fmla="*/ 175 w 196"/>
                <a:gd name="T47" fmla="*/ 202 h 202"/>
                <a:gd name="T48" fmla="*/ 175 w 196"/>
                <a:gd name="T49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6" h="202">
                  <a:moveTo>
                    <a:pt x="175" y="202"/>
                  </a:moveTo>
                  <a:lnTo>
                    <a:pt x="175" y="202"/>
                  </a:lnTo>
                  <a:lnTo>
                    <a:pt x="183" y="200"/>
                  </a:lnTo>
                  <a:lnTo>
                    <a:pt x="190" y="195"/>
                  </a:lnTo>
                  <a:lnTo>
                    <a:pt x="190" y="195"/>
                  </a:lnTo>
                  <a:lnTo>
                    <a:pt x="194" y="189"/>
                  </a:lnTo>
                  <a:lnTo>
                    <a:pt x="196" y="180"/>
                  </a:lnTo>
                  <a:lnTo>
                    <a:pt x="194" y="174"/>
                  </a:lnTo>
                  <a:lnTo>
                    <a:pt x="190" y="165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1" y="2"/>
                  </a:lnTo>
                  <a:lnTo>
                    <a:pt x="22" y="0"/>
                  </a:lnTo>
                  <a:lnTo>
                    <a:pt x="13" y="2"/>
                  </a:lnTo>
                  <a:lnTo>
                    <a:pt x="7" y="6"/>
                  </a:lnTo>
                  <a:lnTo>
                    <a:pt x="7" y="6"/>
                  </a:lnTo>
                  <a:lnTo>
                    <a:pt x="3" y="13"/>
                  </a:lnTo>
                  <a:lnTo>
                    <a:pt x="0" y="21"/>
                  </a:lnTo>
                  <a:lnTo>
                    <a:pt x="3" y="30"/>
                  </a:lnTo>
                  <a:lnTo>
                    <a:pt x="7" y="36"/>
                  </a:lnTo>
                  <a:lnTo>
                    <a:pt x="160" y="195"/>
                  </a:lnTo>
                  <a:lnTo>
                    <a:pt x="160" y="195"/>
                  </a:lnTo>
                  <a:lnTo>
                    <a:pt x="168" y="200"/>
                  </a:lnTo>
                  <a:lnTo>
                    <a:pt x="175" y="202"/>
                  </a:lnTo>
                  <a:lnTo>
                    <a:pt x="175" y="20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3674609" y="3573463"/>
              <a:ext cx="466725" cy="471488"/>
            </a:xfrm>
            <a:custGeom>
              <a:avLst/>
              <a:gdLst>
                <a:gd name="T0" fmla="*/ 243 w 294"/>
                <a:gd name="T1" fmla="*/ 37 h 297"/>
                <a:gd name="T2" fmla="*/ 208 w 294"/>
                <a:gd name="T3" fmla="*/ 43 h 297"/>
                <a:gd name="T4" fmla="*/ 176 w 294"/>
                <a:gd name="T5" fmla="*/ 18 h 297"/>
                <a:gd name="T6" fmla="*/ 148 w 294"/>
                <a:gd name="T7" fmla="*/ 0 h 297"/>
                <a:gd name="T8" fmla="*/ 133 w 294"/>
                <a:gd name="T9" fmla="*/ 7 h 297"/>
                <a:gd name="T10" fmla="*/ 129 w 294"/>
                <a:gd name="T11" fmla="*/ 18 h 297"/>
                <a:gd name="T12" fmla="*/ 135 w 294"/>
                <a:gd name="T13" fmla="*/ 37 h 297"/>
                <a:gd name="T14" fmla="*/ 176 w 294"/>
                <a:gd name="T15" fmla="*/ 76 h 297"/>
                <a:gd name="T16" fmla="*/ 178 w 294"/>
                <a:gd name="T17" fmla="*/ 78 h 297"/>
                <a:gd name="T18" fmla="*/ 191 w 294"/>
                <a:gd name="T19" fmla="*/ 101 h 297"/>
                <a:gd name="T20" fmla="*/ 189 w 294"/>
                <a:gd name="T21" fmla="*/ 110 h 297"/>
                <a:gd name="T22" fmla="*/ 172 w 294"/>
                <a:gd name="T23" fmla="*/ 117 h 297"/>
                <a:gd name="T24" fmla="*/ 157 w 294"/>
                <a:gd name="T25" fmla="*/ 108 h 297"/>
                <a:gd name="T26" fmla="*/ 111 w 294"/>
                <a:gd name="T27" fmla="*/ 65 h 297"/>
                <a:gd name="T28" fmla="*/ 109 w 294"/>
                <a:gd name="T29" fmla="*/ 63 h 297"/>
                <a:gd name="T30" fmla="*/ 96 w 294"/>
                <a:gd name="T31" fmla="*/ 56 h 297"/>
                <a:gd name="T32" fmla="*/ 79 w 294"/>
                <a:gd name="T33" fmla="*/ 63 h 297"/>
                <a:gd name="T34" fmla="*/ 75 w 294"/>
                <a:gd name="T35" fmla="*/ 86 h 297"/>
                <a:gd name="T36" fmla="*/ 81 w 294"/>
                <a:gd name="T37" fmla="*/ 93 h 297"/>
                <a:gd name="T38" fmla="*/ 92 w 294"/>
                <a:gd name="T39" fmla="*/ 104 h 297"/>
                <a:gd name="T40" fmla="*/ 133 w 294"/>
                <a:gd name="T41" fmla="*/ 144 h 297"/>
                <a:gd name="T42" fmla="*/ 131 w 294"/>
                <a:gd name="T43" fmla="*/ 157 h 297"/>
                <a:gd name="T44" fmla="*/ 116 w 294"/>
                <a:gd name="T45" fmla="*/ 177 h 297"/>
                <a:gd name="T46" fmla="*/ 99 w 294"/>
                <a:gd name="T47" fmla="*/ 181 h 297"/>
                <a:gd name="T48" fmla="*/ 64 w 294"/>
                <a:gd name="T49" fmla="*/ 147 h 297"/>
                <a:gd name="T50" fmla="*/ 58 w 294"/>
                <a:gd name="T51" fmla="*/ 140 h 297"/>
                <a:gd name="T52" fmla="*/ 53 w 294"/>
                <a:gd name="T53" fmla="*/ 136 h 297"/>
                <a:gd name="T54" fmla="*/ 32 w 294"/>
                <a:gd name="T55" fmla="*/ 129 h 297"/>
                <a:gd name="T56" fmla="*/ 17 w 294"/>
                <a:gd name="T57" fmla="*/ 142 h 297"/>
                <a:gd name="T58" fmla="*/ 23 w 294"/>
                <a:gd name="T59" fmla="*/ 166 h 297"/>
                <a:gd name="T60" fmla="*/ 28 w 294"/>
                <a:gd name="T61" fmla="*/ 170 h 297"/>
                <a:gd name="T62" fmla="*/ 34 w 294"/>
                <a:gd name="T63" fmla="*/ 177 h 297"/>
                <a:gd name="T64" fmla="*/ 75 w 294"/>
                <a:gd name="T65" fmla="*/ 222 h 297"/>
                <a:gd name="T66" fmla="*/ 75 w 294"/>
                <a:gd name="T67" fmla="*/ 241 h 297"/>
                <a:gd name="T68" fmla="*/ 64 w 294"/>
                <a:gd name="T69" fmla="*/ 250 h 297"/>
                <a:gd name="T70" fmla="*/ 45 w 294"/>
                <a:gd name="T71" fmla="*/ 256 h 297"/>
                <a:gd name="T72" fmla="*/ 30 w 294"/>
                <a:gd name="T73" fmla="*/ 252 h 297"/>
                <a:gd name="T74" fmla="*/ 6 w 294"/>
                <a:gd name="T75" fmla="*/ 254 h 297"/>
                <a:gd name="T76" fmla="*/ 0 w 294"/>
                <a:gd name="T77" fmla="*/ 269 h 297"/>
                <a:gd name="T78" fmla="*/ 10 w 294"/>
                <a:gd name="T79" fmla="*/ 289 h 297"/>
                <a:gd name="T80" fmla="*/ 36 w 294"/>
                <a:gd name="T81" fmla="*/ 297 h 297"/>
                <a:gd name="T82" fmla="*/ 62 w 294"/>
                <a:gd name="T83" fmla="*/ 297 h 297"/>
                <a:gd name="T84" fmla="*/ 101 w 294"/>
                <a:gd name="T85" fmla="*/ 276 h 297"/>
                <a:gd name="T86" fmla="*/ 116 w 294"/>
                <a:gd name="T87" fmla="*/ 250 h 297"/>
                <a:gd name="T88" fmla="*/ 118 w 294"/>
                <a:gd name="T89" fmla="*/ 222 h 297"/>
                <a:gd name="T90" fmla="*/ 150 w 294"/>
                <a:gd name="T91" fmla="*/ 205 h 297"/>
                <a:gd name="T92" fmla="*/ 170 w 294"/>
                <a:gd name="T93" fmla="*/ 175 h 297"/>
                <a:gd name="T94" fmla="*/ 187 w 294"/>
                <a:gd name="T95" fmla="*/ 157 h 297"/>
                <a:gd name="T96" fmla="*/ 219 w 294"/>
                <a:gd name="T97" fmla="*/ 140 h 297"/>
                <a:gd name="T98" fmla="*/ 232 w 294"/>
                <a:gd name="T99" fmla="*/ 114 h 297"/>
                <a:gd name="T100" fmla="*/ 232 w 294"/>
                <a:gd name="T101" fmla="*/ 84 h 297"/>
                <a:gd name="T102" fmla="*/ 273 w 294"/>
                <a:gd name="T103" fmla="*/ 67 h 297"/>
                <a:gd name="T104" fmla="*/ 292 w 294"/>
                <a:gd name="T105" fmla="*/ 46 h 297"/>
                <a:gd name="T106" fmla="*/ 288 w 294"/>
                <a:gd name="T107" fmla="*/ 24 h 297"/>
                <a:gd name="T108" fmla="*/ 273 w 294"/>
                <a:gd name="T109" fmla="*/ 18 h 297"/>
                <a:gd name="T110" fmla="*/ 260 w 294"/>
                <a:gd name="T111" fmla="*/ 24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4" h="297">
                  <a:moveTo>
                    <a:pt x="260" y="24"/>
                  </a:moveTo>
                  <a:lnTo>
                    <a:pt x="260" y="24"/>
                  </a:lnTo>
                  <a:lnTo>
                    <a:pt x="243" y="37"/>
                  </a:lnTo>
                  <a:lnTo>
                    <a:pt x="230" y="43"/>
                  </a:lnTo>
                  <a:lnTo>
                    <a:pt x="217" y="46"/>
                  </a:lnTo>
                  <a:lnTo>
                    <a:pt x="208" y="43"/>
                  </a:lnTo>
                  <a:lnTo>
                    <a:pt x="208" y="43"/>
                  </a:lnTo>
                  <a:lnTo>
                    <a:pt x="176" y="18"/>
                  </a:lnTo>
                  <a:lnTo>
                    <a:pt x="176" y="18"/>
                  </a:lnTo>
                  <a:lnTo>
                    <a:pt x="165" y="7"/>
                  </a:lnTo>
                  <a:lnTo>
                    <a:pt x="154" y="0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39" y="3"/>
                  </a:lnTo>
                  <a:lnTo>
                    <a:pt x="133" y="7"/>
                  </a:lnTo>
                  <a:lnTo>
                    <a:pt x="133" y="7"/>
                  </a:lnTo>
                  <a:lnTo>
                    <a:pt x="129" y="13"/>
                  </a:lnTo>
                  <a:lnTo>
                    <a:pt x="129" y="18"/>
                  </a:lnTo>
                  <a:lnTo>
                    <a:pt x="129" y="24"/>
                  </a:lnTo>
                  <a:lnTo>
                    <a:pt x="129" y="28"/>
                  </a:lnTo>
                  <a:lnTo>
                    <a:pt x="135" y="37"/>
                  </a:lnTo>
                  <a:lnTo>
                    <a:pt x="144" y="46"/>
                  </a:lnTo>
                  <a:lnTo>
                    <a:pt x="144" y="46"/>
                  </a:lnTo>
                  <a:lnTo>
                    <a:pt x="176" y="76"/>
                  </a:lnTo>
                  <a:lnTo>
                    <a:pt x="176" y="76"/>
                  </a:lnTo>
                  <a:lnTo>
                    <a:pt x="178" y="78"/>
                  </a:lnTo>
                  <a:lnTo>
                    <a:pt x="178" y="78"/>
                  </a:lnTo>
                  <a:lnTo>
                    <a:pt x="185" y="84"/>
                  </a:lnTo>
                  <a:lnTo>
                    <a:pt x="189" y="93"/>
                  </a:lnTo>
                  <a:lnTo>
                    <a:pt x="191" y="101"/>
                  </a:lnTo>
                  <a:lnTo>
                    <a:pt x="191" y="106"/>
                  </a:lnTo>
                  <a:lnTo>
                    <a:pt x="189" y="110"/>
                  </a:lnTo>
                  <a:lnTo>
                    <a:pt x="189" y="110"/>
                  </a:lnTo>
                  <a:lnTo>
                    <a:pt x="185" y="112"/>
                  </a:lnTo>
                  <a:lnTo>
                    <a:pt x="180" y="114"/>
                  </a:lnTo>
                  <a:lnTo>
                    <a:pt x="172" y="117"/>
                  </a:lnTo>
                  <a:lnTo>
                    <a:pt x="163" y="112"/>
                  </a:lnTo>
                  <a:lnTo>
                    <a:pt x="163" y="112"/>
                  </a:lnTo>
                  <a:lnTo>
                    <a:pt x="157" y="108"/>
                  </a:lnTo>
                  <a:lnTo>
                    <a:pt x="116" y="69"/>
                  </a:lnTo>
                  <a:lnTo>
                    <a:pt x="116" y="69"/>
                  </a:lnTo>
                  <a:lnTo>
                    <a:pt x="111" y="65"/>
                  </a:lnTo>
                  <a:lnTo>
                    <a:pt x="111" y="65"/>
                  </a:lnTo>
                  <a:lnTo>
                    <a:pt x="109" y="63"/>
                  </a:lnTo>
                  <a:lnTo>
                    <a:pt x="109" y="63"/>
                  </a:lnTo>
                  <a:lnTo>
                    <a:pt x="109" y="63"/>
                  </a:lnTo>
                  <a:lnTo>
                    <a:pt x="103" y="58"/>
                  </a:lnTo>
                  <a:lnTo>
                    <a:pt x="96" y="56"/>
                  </a:lnTo>
                  <a:lnTo>
                    <a:pt x="88" y="58"/>
                  </a:lnTo>
                  <a:lnTo>
                    <a:pt x="79" y="63"/>
                  </a:lnTo>
                  <a:lnTo>
                    <a:pt x="79" y="63"/>
                  </a:lnTo>
                  <a:lnTo>
                    <a:pt x="75" y="71"/>
                  </a:lnTo>
                  <a:lnTo>
                    <a:pt x="73" y="78"/>
                  </a:lnTo>
                  <a:lnTo>
                    <a:pt x="75" y="86"/>
                  </a:lnTo>
                  <a:lnTo>
                    <a:pt x="81" y="93"/>
                  </a:lnTo>
                  <a:lnTo>
                    <a:pt x="81" y="93"/>
                  </a:lnTo>
                  <a:lnTo>
                    <a:pt x="81" y="93"/>
                  </a:lnTo>
                  <a:lnTo>
                    <a:pt x="84" y="95"/>
                  </a:lnTo>
                  <a:lnTo>
                    <a:pt x="84" y="95"/>
                  </a:lnTo>
                  <a:lnTo>
                    <a:pt x="92" y="104"/>
                  </a:lnTo>
                  <a:lnTo>
                    <a:pt x="92" y="104"/>
                  </a:lnTo>
                  <a:lnTo>
                    <a:pt x="133" y="144"/>
                  </a:lnTo>
                  <a:lnTo>
                    <a:pt x="133" y="144"/>
                  </a:lnTo>
                  <a:lnTo>
                    <a:pt x="133" y="147"/>
                  </a:lnTo>
                  <a:lnTo>
                    <a:pt x="133" y="151"/>
                  </a:lnTo>
                  <a:lnTo>
                    <a:pt x="131" y="157"/>
                  </a:lnTo>
                  <a:lnTo>
                    <a:pt x="127" y="168"/>
                  </a:lnTo>
                  <a:lnTo>
                    <a:pt x="127" y="168"/>
                  </a:lnTo>
                  <a:lnTo>
                    <a:pt x="116" y="177"/>
                  </a:lnTo>
                  <a:lnTo>
                    <a:pt x="109" y="181"/>
                  </a:lnTo>
                  <a:lnTo>
                    <a:pt x="103" y="181"/>
                  </a:lnTo>
                  <a:lnTo>
                    <a:pt x="99" y="181"/>
                  </a:lnTo>
                  <a:lnTo>
                    <a:pt x="99" y="181"/>
                  </a:lnTo>
                  <a:lnTo>
                    <a:pt x="96" y="181"/>
                  </a:lnTo>
                  <a:lnTo>
                    <a:pt x="64" y="147"/>
                  </a:lnTo>
                  <a:lnTo>
                    <a:pt x="64" y="147"/>
                  </a:lnTo>
                  <a:lnTo>
                    <a:pt x="58" y="140"/>
                  </a:lnTo>
                  <a:lnTo>
                    <a:pt x="58" y="140"/>
                  </a:lnTo>
                  <a:lnTo>
                    <a:pt x="53" y="136"/>
                  </a:lnTo>
                  <a:lnTo>
                    <a:pt x="53" y="136"/>
                  </a:lnTo>
                  <a:lnTo>
                    <a:pt x="53" y="136"/>
                  </a:lnTo>
                  <a:lnTo>
                    <a:pt x="47" y="132"/>
                  </a:lnTo>
                  <a:lnTo>
                    <a:pt x="38" y="129"/>
                  </a:lnTo>
                  <a:lnTo>
                    <a:pt x="32" y="129"/>
                  </a:lnTo>
                  <a:lnTo>
                    <a:pt x="23" y="136"/>
                  </a:lnTo>
                  <a:lnTo>
                    <a:pt x="23" y="136"/>
                  </a:lnTo>
                  <a:lnTo>
                    <a:pt x="17" y="142"/>
                  </a:lnTo>
                  <a:lnTo>
                    <a:pt x="17" y="151"/>
                  </a:lnTo>
                  <a:lnTo>
                    <a:pt x="19" y="157"/>
                  </a:lnTo>
                  <a:lnTo>
                    <a:pt x="23" y="166"/>
                  </a:lnTo>
                  <a:lnTo>
                    <a:pt x="23" y="166"/>
                  </a:lnTo>
                  <a:lnTo>
                    <a:pt x="23" y="166"/>
                  </a:lnTo>
                  <a:lnTo>
                    <a:pt x="28" y="170"/>
                  </a:lnTo>
                  <a:lnTo>
                    <a:pt x="28" y="170"/>
                  </a:lnTo>
                  <a:lnTo>
                    <a:pt x="34" y="177"/>
                  </a:lnTo>
                  <a:lnTo>
                    <a:pt x="34" y="177"/>
                  </a:lnTo>
                  <a:lnTo>
                    <a:pt x="71" y="213"/>
                  </a:lnTo>
                  <a:lnTo>
                    <a:pt x="71" y="213"/>
                  </a:lnTo>
                  <a:lnTo>
                    <a:pt x="75" y="222"/>
                  </a:lnTo>
                  <a:lnTo>
                    <a:pt x="77" y="226"/>
                  </a:lnTo>
                  <a:lnTo>
                    <a:pt x="77" y="237"/>
                  </a:lnTo>
                  <a:lnTo>
                    <a:pt x="75" y="241"/>
                  </a:lnTo>
                  <a:lnTo>
                    <a:pt x="71" y="246"/>
                  </a:lnTo>
                  <a:lnTo>
                    <a:pt x="71" y="246"/>
                  </a:lnTo>
                  <a:lnTo>
                    <a:pt x="64" y="250"/>
                  </a:lnTo>
                  <a:lnTo>
                    <a:pt x="58" y="254"/>
                  </a:lnTo>
                  <a:lnTo>
                    <a:pt x="51" y="256"/>
                  </a:lnTo>
                  <a:lnTo>
                    <a:pt x="45" y="256"/>
                  </a:lnTo>
                  <a:lnTo>
                    <a:pt x="34" y="254"/>
                  </a:lnTo>
                  <a:lnTo>
                    <a:pt x="30" y="252"/>
                  </a:lnTo>
                  <a:lnTo>
                    <a:pt x="30" y="252"/>
                  </a:lnTo>
                  <a:lnTo>
                    <a:pt x="21" y="250"/>
                  </a:lnTo>
                  <a:lnTo>
                    <a:pt x="15" y="250"/>
                  </a:lnTo>
                  <a:lnTo>
                    <a:pt x="6" y="254"/>
                  </a:lnTo>
                  <a:lnTo>
                    <a:pt x="2" y="261"/>
                  </a:lnTo>
                  <a:lnTo>
                    <a:pt x="2" y="261"/>
                  </a:lnTo>
                  <a:lnTo>
                    <a:pt x="0" y="269"/>
                  </a:lnTo>
                  <a:lnTo>
                    <a:pt x="0" y="276"/>
                  </a:lnTo>
                  <a:lnTo>
                    <a:pt x="4" y="284"/>
                  </a:lnTo>
                  <a:lnTo>
                    <a:pt x="10" y="289"/>
                  </a:lnTo>
                  <a:lnTo>
                    <a:pt x="10" y="289"/>
                  </a:lnTo>
                  <a:lnTo>
                    <a:pt x="28" y="295"/>
                  </a:lnTo>
                  <a:lnTo>
                    <a:pt x="36" y="297"/>
                  </a:lnTo>
                  <a:lnTo>
                    <a:pt x="47" y="297"/>
                  </a:lnTo>
                  <a:lnTo>
                    <a:pt x="47" y="297"/>
                  </a:lnTo>
                  <a:lnTo>
                    <a:pt x="62" y="297"/>
                  </a:lnTo>
                  <a:lnTo>
                    <a:pt x="75" y="293"/>
                  </a:lnTo>
                  <a:lnTo>
                    <a:pt x="88" y="286"/>
                  </a:lnTo>
                  <a:lnTo>
                    <a:pt x="101" y="276"/>
                  </a:lnTo>
                  <a:lnTo>
                    <a:pt x="101" y="276"/>
                  </a:lnTo>
                  <a:lnTo>
                    <a:pt x="109" y="263"/>
                  </a:lnTo>
                  <a:lnTo>
                    <a:pt x="116" y="250"/>
                  </a:lnTo>
                  <a:lnTo>
                    <a:pt x="118" y="237"/>
                  </a:lnTo>
                  <a:lnTo>
                    <a:pt x="118" y="222"/>
                  </a:lnTo>
                  <a:lnTo>
                    <a:pt x="118" y="222"/>
                  </a:lnTo>
                  <a:lnTo>
                    <a:pt x="129" y="220"/>
                  </a:lnTo>
                  <a:lnTo>
                    <a:pt x="139" y="213"/>
                  </a:lnTo>
                  <a:lnTo>
                    <a:pt x="150" y="205"/>
                  </a:lnTo>
                  <a:lnTo>
                    <a:pt x="161" y="192"/>
                  </a:lnTo>
                  <a:lnTo>
                    <a:pt x="161" y="192"/>
                  </a:lnTo>
                  <a:lnTo>
                    <a:pt x="170" y="175"/>
                  </a:lnTo>
                  <a:lnTo>
                    <a:pt x="174" y="157"/>
                  </a:lnTo>
                  <a:lnTo>
                    <a:pt x="174" y="157"/>
                  </a:lnTo>
                  <a:lnTo>
                    <a:pt x="187" y="157"/>
                  </a:lnTo>
                  <a:lnTo>
                    <a:pt x="197" y="153"/>
                  </a:lnTo>
                  <a:lnTo>
                    <a:pt x="208" y="147"/>
                  </a:lnTo>
                  <a:lnTo>
                    <a:pt x="219" y="140"/>
                  </a:lnTo>
                  <a:lnTo>
                    <a:pt x="219" y="140"/>
                  </a:lnTo>
                  <a:lnTo>
                    <a:pt x="228" y="127"/>
                  </a:lnTo>
                  <a:lnTo>
                    <a:pt x="232" y="114"/>
                  </a:lnTo>
                  <a:lnTo>
                    <a:pt x="234" y="99"/>
                  </a:lnTo>
                  <a:lnTo>
                    <a:pt x="232" y="84"/>
                  </a:lnTo>
                  <a:lnTo>
                    <a:pt x="232" y="84"/>
                  </a:lnTo>
                  <a:lnTo>
                    <a:pt x="245" y="82"/>
                  </a:lnTo>
                  <a:lnTo>
                    <a:pt x="258" y="76"/>
                  </a:lnTo>
                  <a:lnTo>
                    <a:pt x="273" y="67"/>
                  </a:lnTo>
                  <a:lnTo>
                    <a:pt x="288" y="54"/>
                  </a:lnTo>
                  <a:lnTo>
                    <a:pt x="288" y="54"/>
                  </a:lnTo>
                  <a:lnTo>
                    <a:pt x="292" y="46"/>
                  </a:lnTo>
                  <a:lnTo>
                    <a:pt x="294" y="39"/>
                  </a:lnTo>
                  <a:lnTo>
                    <a:pt x="292" y="31"/>
                  </a:lnTo>
                  <a:lnTo>
                    <a:pt x="288" y="24"/>
                  </a:lnTo>
                  <a:lnTo>
                    <a:pt x="288" y="24"/>
                  </a:lnTo>
                  <a:lnTo>
                    <a:pt x="281" y="20"/>
                  </a:lnTo>
                  <a:lnTo>
                    <a:pt x="273" y="18"/>
                  </a:lnTo>
                  <a:lnTo>
                    <a:pt x="266" y="20"/>
                  </a:lnTo>
                  <a:lnTo>
                    <a:pt x="260" y="24"/>
                  </a:lnTo>
                  <a:lnTo>
                    <a:pt x="260" y="2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3974646" y="2824163"/>
              <a:ext cx="395288" cy="412750"/>
            </a:xfrm>
            <a:custGeom>
              <a:avLst/>
              <a:gdLst>
                <a:gd name="T0" fmla="*/ 243 w 249"/>
                <a:gd name="T1" fmla="*/ 174 h 260"/>
                <a:gd name="T2" fmla="*/ 86 w 249"/>
                <a:gd name="T3" fmla="*/ 8 h 260"/>
                <a:gd name="T4" fmla="*/ 86 w 249"/>
                <a:gd name="T5" fmla="*/ 8 h 260"/>
                <a:gd name="T6" fmla="*/ 82 w 249"/>
                <a:gd name="T7" fmla="*/ 4 h 260"/>
                <a:gd name="T8" fmla="*/ 75 w 249"/>
                <a:gd name="T9" fmla="*/ 2 h 260"/>
                <a:gd name="T10" fmla="*/ 69 w 249"/>
                <a:gd name="T11" fmla="*/ 0 h 260"/>
                <a:gd name="T12" fmla="*/ 62 w 249"/>
                <a:gd name="T13" fmla="*/ 0 h 260"/>
                <a:gd name="T14" fmla="*/ 54 w 249"/>
                <a:gd name="T15" fmla="*/ 2 h 260"/>
                <a:gd name="T16" fmla="*/ 47 w 249"/>
                <a:gd name="T17" fmla="*/ 4 h 260"/>
                <a:gd name="T18" fmla="*/ 39 w 249"/>
                <a:gd name="T19" fmla="*/ 8 h 260"/>
                <a:gd name="T20" fmla="*/ 32 w 249"/>
                <a:gd name="T21" fmla="*/ 12 h 260"/>
                <a:gd name="T22" fmla="*/ 15 w 249"/>
                <a:gd name="T23" fmla="*/ 30 h 260"/>
                <a:gd name="T24" fmla="*/ 15 w 249"/>
                <a:gd name="T25" fmla="*/ 30 h 260"/>
                <a:gd name="T26" fmla="*/ 8 w 249"/>
                <a:gd name="T27" fmla="*/ 36 h 260"/>
                <a:gd name="T28" fmla="*/ 4 w 249"/>
                <a:gd name="T29" fmla="*/ 45 h 260"/>
                <a:gd name="T30" fmla="*/ 0 w 249"/>
                <a:gd name="T31" fmla="*/ 51 h 260"/>
                <a:gd name="T32" fmla="*/ 0 w 249"/>
                <a:gd name="T33" fmla="*/ 58 h 260"/>
                <a:gd name="T34" fmla="*/ 0 w 249"/>
                <a:gd name="T35" fmla="*/ 66 h 260"/>
                <a:gd name="T36" fmla="*/ 0 w 249"/>
                <a:gd name="T37" fmla="*/ 73 h 260"/>
                <a:gd name="T38" fmla="*/ 2 w 249"/>
                <a:gd name="T39" fmla="*/ 79 h 260"/>
                <a:gd name="T40" fmla="*/ 6 w 249"/>
                <a:gd name="T41" fmla="*/ 83 h 260"/>
                <a:gd name="T42" fmla="*/ 163 w 249"/>
                <a:gd name="T43" fmla="*/ 249 h 260"/>
                <a:gd name="T44" fmla="*/ 163 w 249"/>
                <a:gd name="T45" fmla="*/ 249 h 260"/>
                <a:gd name="T46" fmla="*/ 168 w 249"/>
                <a:gd name="T47" fmla="*/ 253 h 260"/>
                <a:gd name="T48" fmla="*/ 174 w 249"/>
                <a:gd name="T49" fmla="*/ 258 h 260"/>
                <a:gd name="T50" fmla="*/ 180 w 249"/>
                <a:gd name="T51" fmla="*/ 258 h 260"/>
                <a:gd name="T52" fmla="*/ 187 w 249"/>
                <a:gd name="T53" fmla="*/ 260 h 260"/>
                <a:gd name="T54" fmla="*/ 196 w 249"/>
                <a:gd name="T55" fmla="*/ 258 h 260"/>
                <a:gd name="T56" fmla="*/ 202 w 249"/>
                <a:gd name="T57" fmla="*/ 255 h 260"/>
                <a:gd name="T58" fmla="*/ 208 w 249"/>
                <a:gd name="T59" fmla="*/ 251 h 260"/>
                <a:gd name="T60" fmla="*/ 217 w 249"/>
                <a:gd name="T61" fmla="*/ 245 h 260"/>
                <a:gd name="T62" fmla="*/ 234 w 249"/>
                <a:gd name="T63" fmla="*/ 227 h 260"/>
                <a:gd name="T64" fmla="*/ 234 w 249"/>
                <a:gd name="T65" fmla="*/ 227 h 260"/>
                <a:gd name="T66" fmla="*/ 241 w 249"/>
                <a:gd name="T67" fmla="*/ 221 h 260"/>
                <a:gd name="T68" fmla="*/ 245 w 249"/>
                <a:gd name="T69" fmla="*/ 215 h 260"/>
                <a:gd name="T70" fmla="*/ 247 w 249"/>
                <a:gd name="T71" fmla="*/ 208 h 260"/>
                <a:gd name="T72" fmla="*/ 249 w 249"/>
                <a:gd name="T73" fmla="*/ 199 h 260"/>
                <a:gd name="T74" fmla="*/ 249 w 249"/>
                <a:gd name="T75" fmla="*/ 193 h 260"/>
                <a:gd name="T76" fmla="*/ 249 w 249"/>
                <a:gd name="T77" fmla="*/ 187 h 260"/>
                <a:gd name="T78" fmla="*/ 247 w 249"/>
                <a:gd name="T79" fmla="*/ 180 h 260"/>
                <a:gd name="T80" fmla="*/ 243 w 249"/>
                <a:gd name="T81" fmla="*/ 174 h 260"/>
                <a:gd name="T82" fmla="*/ 243 w 249"/>
                <a:gd name="T83" fmla="*/ 17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9" h="260">
                  <a:moveTo>
                    <a:pt x="243" y="174"/>
                  </a:moveTo>
                  <a:lnTo>
                    <a:pt x="86" y="8"/>
                  </a:lnTo>
                  <a:lnTo>
                    <a:pt x="86" y="8"/>
                  </a:lnTo>
                  <a:lnTo>
                    <a:pt x="82" y="4"/>
                  </a:lnTo>
                  <a:lnTo>
                    <a:pt x="75" y="2"/>
                  </a:lnTo>
                  <a:lnTo>
                    <a:pt x="69" y="0"/>
                  </a:lnTo>
                  <a:lnTo>
                    <a:pt x="62" y="0"/>
                  </a:lnTo>
                  <a:lnTo>
                    <a:pt x="54" y="2"/>
                  </a:lnTo>
                  <a:lnTo>
                    <a:pt x="47" y="4"/>
                  </a:lnTo>
                  <a:lnTo>
                    <a:pt x="39" y="8"/>
                  </a:lnTo>
                  <a:lnTo>
                    <a:pt x="32" y="12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8" y="36"/>
                  </a:lnTo>
                  <a:lnTo>
                    <a:pt x="4" y="45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66"/>
                  </a:lnTo>
                  <a:lnTo>
                    <a:pt x="0" y="73"/>
                  </a:lnTo>
                  <a:lnTo>
                    <a:pt x="2" y="79"/>
                  </a:lnTo>
                  <a:lnTo>
                    <a:pt x="6" y="83"/>
                  </a:lnTo>
                  <a:lnTo>
                    <a:pt x="163" y="249"/>
                  </a:lnTo>
                  <a:lnTo>
                    <a:pt x="163" y="249"/>
                  </a:lnTo>
                  <a:lnTo>
                    <a:pt x="168" y="253"/>
                  </a:lnTo>
                  <a:lnTo>
                    <a:pt x="174" y="258"/>
                  </a:lnTo>
                  <a:lnTo>
                    <a:pt x="180" y="258"/>
                  </a:lnTo>
                  <a:lnTo>
                    <a:pt x="187" y="260"/>
                  </a:lnTo>
                  <a:lnTo>
                    <a:pt x="196" y="258"/>
                  </a:lnTo>
                  <a:lnTo>
                    <a:pt x="202" y="255"/>
                  </a:lnTo>
                  <a:lnTo>
                    <a:pt x="208" y="251"/>
                  </a:lnTo>
                  <a:lnTo>
                    <a:pt x="217" y="245"/>
                  </a:lnTo>
                  <a:lnTo>
                    <a:pt x="234" y="227"/>
                  </a:lnTo>
                  <a:lnTo>
                    <a:pt x="234" y="227"/>
                  </a:lnTo>
                  <a:lnTo>
                    <a:pt x="241" y="221"/>
                  </a:lnTo>
                  <a:lnTo>
                    <a:pt x="245" y="215"/>
                  </a:lnTo>
                  <a:lnTo>
                    <a:pt x="247" y="208"/>
                  </a:lnTo>
                  <a:lnTo>
                    <a:pt x="249" y="199"/>
                  </a:lnTo>
                  <a:lnTo>
                    <a:pt x="249" y="193"/>
                  </a:lnTo>
                  <a:lnTo>
                    <a:pt x="249" y="187"/>
                  </a:lnTo>
                  <a:lnTo>
                    <a:pt x="247" y="180"/>
                  </a:lnTo>
                  <a:lnTo>
                    <a:pt x="243" y="174"/>
                  </a:lnTo>
                  <a:lnTo>
                    <a:pt x="243" y="17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5408159" y="2693988"/>
            <a:ext cx="1385888" cy="1501775"/>
            <a:chOff x="5408159" y="2693988"/>
            <a:chExt cx="1385888" cy="1501775"/>
          </a:xfrm>
        </p:grpSpPr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5408159" y="2693988"/>
              <a:ext cx="676275" cy="671513"/>
            </a:xfrm>
            <a:custGeom>
              <a:avLst/>
              <a:gdLst>
                <a:gd name="T0" fmla="*/ 217 w 426"/>
                <a:gd name="T1" fmla="*/ 324 h 423"/>
                <a:gd name="T2" fmla="*/ 215 w 426"/>
                <a:gd name="T3" fmla="*/ 324 h 423"/>
                <a:gd name="T4" fmla="*/ 200 w 426"/>
                <a:gd name="T5" fmla="*/ 320 h 423"/>
                <a:gd name="T6" fmla="*/ 185 w 426"/>
                <a:gd name="T7" fmla="*/ 312 h 423"/>
                <a:gd name="T8" fmla="*/ 107 w 426"/>
                <a:gd name="T9" fmla="*/ 236 h 423"/>
                <a:gd name="T10" fmla="*/ 97 w 426"/>
                <a:gd name="T11" fmla="*/ 221 h 423"/>
                <a:gd name="T12" fmla="*/ 94 w 426"/>
                <a:gd name="T13" fmla="*/ 204 h 423"/>
                <a:gd name="T14" fmla="*/ 97 w 426"/>
                <a:gd name="T15" fmla="*/ 189 h 423"/>
                <a:gd name="T16" fmla="*/ 107 w 426"/>
                <a:gd name="T17" fmla="*/ 174 h 423"/>
                <a:gd name="T18" fmla="*/ 114 w 426"/>
                <a:gd name="T19" fmla="*/ 168 h 423"/>
                <a:gd name="T20" fmla="*/ 129 w 426"/>
                <a:gd name="T21" fmla="*/ 161 h 423"/>
                <a:gd name="T22" fmla="*/ 146 w 426"/>
                <a:gd name="T23" fmla="*/ 161 h 423"/>
                <a:gd name="T24" fmla="*/ 163 w 426"/>
                <a:gd name="T25" fmla="*/ 168 h 423"/>
                <a:gd name="T26" fmla="*/ 215 w 426"/>
                <a:gd name="T27" fmla="*/ 215 h 423"/>
                <a:gd name="T28" fmla="*/ 359 w 426"/>
                <a:gd name="T29" fmla="*/ 60 h 423"/>
                <a:gd name="T30" fmla="*/ 329 w 426"/>
                <a:gd name="T31" fmla="*/ 34 h 423"/>
                <a:gd name="T32" fmla="*/ 292 w 426"/>
                <a:gd name="T33" fmla="*/ 17 h 423"/>
                <a:gd name="T34" fmla="*/ 254 w 426"/>
                <a:gd name="T35" fmla="*/ 4 h 423"/>
                <a:gd name="T36" fmla="*/ 213 w 426"/>
                <a:gd name="T37" fmla="*/ 0 h 423"/>
                <a:gd name="T38" fmla="*/ 191 w 426"/>
                <a:gd name="T39" fmla="*/ 2 h 423"/>
                <a:gd name="T40" fmla="*/ 150 w 426"/>
                <a:gd name="T41" fmla="*/ 11 h 423"/>
                <a:gd name="T42" fmla="*/ 112 w 426"/>
                <a:gd name="T43" fmla="*/ 26 h 423"/>
                <a:gd name="T44" fmla="*/ 77 w 426"/>
                <a:gd name="T45" fmla="*/ 49 h 423"/>
                <a:gd name="T46" fmla="*/ 49 w 426"/>
                <a:gd name="T47" fmla="*/ 77 h 423"/>
                <a:gd name="T48" fmla="*/ 26 w 426"/>
                <a:gd name="T49" fmla="*/ 112 h 423"/>
                <a:gd name="T50" fmla="*/ 11 w 426"/>
                <a:gd name="T51" fmla="*/ 150 h 423"/>
                <a:gd name="T52" fmla="*/ 2 w 426"/>
                <a:gd name="T53" fmla="*/ 191 h 423"/>
                <a:gd name="T54" fmla="*/ 0 w 426"/>
                <a:gd name="T55" fmla="*/ 213 h 423"/>
                <a:gd name="T56" fmla="*/ 4 w 426"/>
                <a:gd name="T57" fmla="*/ 256 h 423"/>
                <a:gd name="T58" fmla="*/ 17 w 426"/>
                <a:gd name="T59" fmla="*/ 294 h 423"/>
                <a:gd name="T60" fmla="*/ 36 w 426"/>
                <a:gd name="T61" fmla="*/ 331 h 423"/>
                <a:gd name="T62" fmla="*/ 62 w 426"/>
                <a:gd name="T63" fmla="*/ 363 h 423"/>
                <a:gd name="T64" fmla="*/ 94 w 426"/>
                <a:gd name="T65" fmla="*/ 389 h 423"/>
                <a:gd name="T66" fmla="*/ 131 w 426"/>
                <a:gd name="T67" fmla="*/ 408 h 423"/>
                <a:gd name="T68" fmla="*/ 170 w 426"/>
                <a:gd name="T69" fmla="*/ 419 h 423"/>
                <a:gd name="T70" fmla="*/ 213 w 426"/>
                <a:gd name="T71" fmla="*/ 423 h 423"/>
                <a:gd name="T72" fmla="*/ 234 w 426"/>
                <a:gd name="T73" fmla="*/ 423 h 423"/>
                <a:gd name="T74" fmla="*/ 275 w 426"/>
                <a:gd name="T75" fmla="*/ 415 h 423"/>
                <a:gd name="T76" fmla="*/ 314 w 426"/>
                <a:gd name="T77" fmla="*/ 400 h 423"/>
                <a:gd name="T78" fmla="*/ 348 w 426"/>
                <a:gd name="T79" fmla="*/ 376 h 423"/>
                <a:gd name="T80" fmla="*/ 376 w 426"/>
                <a:gd name="T81" fmla="*/ 348 h 423"/>
                <a:gd name="T82" fmla="*/ 400 w 426"/>
                <a:gd name="T83" fmla="*/ 314 h 423"/>
                <a:gd name="T84" fmla="*/ 415 w 426"/>
                <a:gd name="T85" fmla="*/ 275 h 423"/>
                <a:gd name="T86" fmla="*/ 423 w 426"/>
                <a:gd name="T87" fmla="*/ 234 h 423"/>
                <a:gd name="T88" fmla="*/ 426 w 426"/>
                <a:gd name="T89" fmla="*/ 213 h 423"/>
                <a:gd name="T90" fmla="*/ 421 w 426"/>
                <a:gd name="T91" fmla="*/ 172 h 423"/>
                <a:gd name="T92" fmla="*/ 410 w 426"/>
                <a:gd name="T93" fmla="*/ 135 h 423"/>
                <a:gd name="T94" fmla="*/ 249 w 426"/>
                <a:gd name="T95" fmla="*/ 309 h 423"/>
                <a:gd name="T96" fmla="*/ 234 w 426"/>
                <a:gd name="T97" fmla="*/ 320 h 423"/>
                <a:gd name="T98" fmla="*/ 217 w 426"/>
                <a:gd name="T99" fmla="*/ 324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6" h="423">
                  <a:moveTo>
                    <a:pt x="217" y="324"/>
                  </a:moveTo>
                  <a:lnTo>
                    <a:pt x="217" y="324"/>
                  </a:lnTo>
                  <a:lnTo>
                    <a:pt x="215" y="324"/>
                  </a:lnTo>
                  <a:lnTo>
                    <a:pt x="215" y="324"/>
                  </a:lnTo>
                  <a:lnTo>
                    <a:pt x="206" y="322"/>
                  </a:lnTo>
                  <a:lnTo>
                    <a:pt x="200" y="320"/>
                  </a:lnTo>
                  <a:lnTo>
                    <a:pt x="191" y="318"/>
                  </a:lnTo>
                  <a:lnTo>
                    <a:pt x="185" y="312"/>
                  </a:lnTo>
                  <a:lnTo>
                    <a:pt x="107" y="236"/>
                  </a:lnTo>
                  <a:lnTo>
                    <a:pt x="107" y="236"/>
                  </a:lnTo>
                  <a:lnTo>
                    <a:pt x="101" y="230"/>
                  </a:lnTo>
                  <a:lnTo>
                    <a:pt x="97" y="221"/>
                  </a:lnTo>
                  <a:lnTo>
                    <a:pt x="94" y="213"/>
                  </a:lnTo>
                  <a:lnTo>
                    <a:pt x="94" y="204"/>
                  </a:lnTo>
                  <a:lnTo>
                    <a:pt x="94" y="198"/>
                  </a:lnTo>
                  <a:lnTo>
                    <a:pt x="97" y="189"/>
                  </a:lnTo>
                  <a:lnTo>
                    <a:pt x="101" y="180"/>
                  </a:lnTo>
                  <a:lnTo>
                    <a:pt x="107" y="174"/>
                  </a:lnTo>
                  <a:lnTo>
                    <a:pt x="107" y="174"/>
                  </a:lnTo>
                  <a:lnTo>
                    <a:pt x="114" y="168"/>
                  </a:lnTo>
                  <a:lnTo>
                    <a:pt x="120" y="163"/>
                  </a:lnTo>
                  <a:lnTo>
                    <a:pt x="129" y="161"/>
                  </a:lnTo>
                  <a:lnTo>
                    <a:pt x="137" y="159"/>
                  </a:lnTo>
                  <a:lnTo>
                    <a:pt x="146" y="161"/>
                  </a:lnTo>
                  <a:lnTo>
                    <a:pt x="155" y="163"/>
                  </a:lnTo>
                  <a:lnTo>
                    <a:pt x="163" y="168"/>
                  </a:lnTo>
                  <a:lnTo>
                    <a:pt x="170" y="172"/>
                  </a:lnTo>
                  <a:lnTo>
                    <a:pt x="215" y="215"/>
                  </a:lnTo>
                  <a:lnTo>
                    <a:pt x="359" y="60"/>
                  </a:lnTo>
                  <a:lnTo>
                    <a:pt x="359" y="60"/>
                  </a:lnTo>
                  <a:lnTo>
                    <a:pt x="344" y="47"/>
                  </a:lnTo>
                  <a:lnTo>
                    <a:pt x="329" y="34"/>
                  </a:lnTo>
                  <a:lnTo>
                    <a:pt x="312" y="26"/>
                  </a:lnTo>
                  <a:lnTo>
                    <a:pt x="292" y="17"/>
                  </a:lnTo>
                  <a:lnTo>
                    <a:pt x="273" y="8"/>
                  </a:lnTo>
                  <a:lnTo>
                    <a:pt x="254" y="4"/>
                  </a:lnTo>
                  <a:lnTo>
                    <a:pt x="234" y="2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191" y="2"/>
                  </a:lnTo>
                  <a:lnTo>
                    <a:pt x="170" y="4"/>
                  </a:lnTo>
                  <a:lnTo>
                    <a:pt x="150" y="11"/>
                  </a:lnTo>
                  <a:lnTo>
                    <a:pt x="131" y="17"/>
                  </a:lnTo>
                  <a:lnTo>
                    <a:pt x="112" y="26"/>
                  </a:lnTo>
                  <a:lnTo>
                    <a:pt x="94" y="36"/>
                  </a:lnTo>
                  <a:lnTo>
                    <a:pt x="77" y="49"/>
                  </a:lnTo>
                  <a:lnTo>
                    <a:pt x="62" y="62"/>
                  </a:lnTo>
                  <a:lnTo>
                    <a:pt x="49" y="77"/>
                  </a:lnTo>
                  <a:lnTo>
                    <a:pt x="36" y="94"/>
                  </a:lnTo>
                  <a:lnTo>
                    <a:pt x="26" y="112"/>
                  </a:lnTo>
                  <a:lnTo>
                    <a:pt x="17" y="129"/>
                  </a:lnTo>
                  <a:lnTo>
                    <a:pt x="11" y="150"/>
                  </a:lnTo>
                  <a:lnTo>
                    <a:pt x="4" y="170"/>
                  </a:lnTo>
                  <a:lnTo>
                    <a:pt x="2" y="191"/>
                  </a:lnTo>
                  <a:lnTo>
                    <a:pt x="0" y="213"/>
                  </a:lnTo>
                  <a:lnTo>
                    <a:pt x="0" y="213"/>
                  </a:lnTo>
                  <a:lnTo>
                    <a:pt x="2" y="234"/>
                  </a:lnTo>
                  <a:lnTo>
                    <a:pt x="4" y="256"/>
                  </a:lnTo>
                  <a:lnTo>
                    <a:pt x="11" y="275"/>
                  </a:lnTo>
                  <a:lnTo>
                    <a:pt x="17" y="294"/>
                  </a:lnTo>
                  <a:lnTo>
                    <a:pt x="26" y="314"/>
                  </a:lnTo>
                  <a:lnTo>
                    <a:pt x="36" y="331"/>
                  </a:lnTo>
                  <a:lnTo>
                    <a:pt x="49" y="348"/>
                  </a:lnTo>
                  <a:lnTo>
                    <a:pt x="62" y="363"/>
                  </a:lnTo>
                  <a:lnTo>
                    <a:pt x="77" y="376"/>
                  </a:lnTo>
                  <a:lnTo>
                    <a:pt x="94" y="389"/>
                  </a:lnTo>
                  <a:lnTo>
                    <a:pt x="112" y="400"/>
                  </a:lnTo>
                  <a:lnTo>
                    <a:pt x="131" y="408"/>
                  </a:lnTo>
                  <a:lnTo>
                    <a:pt x="150" y="415"/>
                  </a:lnTo>
                  <a:lnTo>
                    <a:pt x="170" y="419"/>
                  </a:lnTo>
                  <a:lnTo>
                    <a:pt x="191" y="423"/>
                  </a:lnTo>
                  <a:lnTo>
                    <a:pt x="213" y="423"/>
                  </a:lnTo>
                  <a:lnTo>
                    <a:pt x="213" y="423"/>
                  </a:lnTo>
                  <a:lnTo>
                    <a:pt x="234" y="423"/>
                  </a:lnTo>
                  <a:lnTo>
                    <a:pt x="256" y="419"/>
                  </a:lnTo>
                  <a:lnTo>
                    <a:pt x="275" y="415"/>
                  </a:lnTo>
                  <a:lnTo>
                    <a:pt x="294" y="408"/>
                  </a:lnTo>
                  <a:lnTo>
                    <a:pt x="314" y="400"/>
                  </a:lnTo>
                  <a:lnTo>
                    <a:pt x="331" y="389"/>
                  </a:lnTo>
                  <a:lnTo>
                    <a:pt x="348" y="376"/>
                  </a:lnTo>
                  <a:lnTo>
                    <a:pt x="363" y="363"/>
                  </a:lnTo>
                  <a:lnTo>
                    <a:pt x="376" y="348"/>
                  </a:lnTo>
                  <a:lnTo>
                    <a:pt x="389" y="331"/>
                  </a:lnTo>
                  <a:lnTo>
                    <a:pt x="400" y="314"/>
                  </a:lnTo>
                  <a:lnTo>
                    <a:pt x="408" y="294"/>
                  </a:lnTo>
                  <a:lnTo>
                    <a:pt x="415" y="275"/>
                  </a:lnTo>
                  <a:lnTo>
                    <a:pt x="421" y="256"/>
                  </a:lnTo>
                  <a:lnTo>
                    <a:pt x="423" y="234"/>
                  </a:lnTo>
                  <a:lnTo>
                    <a:pt x="426" y="213"/>
                  </a:lnTo>
                  <a:lnTo>
                    <a:pt x="426" y="213"/>
                  </a:lnTo>
                  <a:lnTo>
                    <a:pt x="423" y="193"/>
                  </a:lnTo>
                  <a:lnTo>
                    <a:pt x="421" y="172"/>
                  </a:lnTo>
                  <a:lnTo>
                    <a:pt x="417" y="155"/>
                  </a:lnTo>
                  <a:lnTo>
                    <a:pt x="410" y="135"/>
                  </a:lnTo>
                  <a:lnTo>
                    <a:pt x="249" y="309"/>
                  </a:lnTo>
                  <a:lnTo>
                    <a:pt x="249" y="309"/>
                  </a:lnTo>
                  <a:lnTo>
                    <a:pt x="241" y="316"/>
                  </a:lnTo>
                  <a:lnTo>
                    <a:pt x="234" y="320"/>
                  </a:lnTo>
                  <a:lnTo>
                    <a:pt x="226" y="322"/>
                  </a:lnTo>
                  <a:lnTo>
                    <a:pt x="217" y="324"/>
                  </a:lnTo>
                  <a:lnTo>
                    <a:pt x="217" y="32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7"/>
            <p:cNvSpPr>
              <a:spLocks noEditPoints="1"/>
            </p:cNvSpPr>
            <p:nvPr/>
          </p:nvSpPr>
          <p:spPr bwMode="auto">
            <a:xfrm>
              <a:off x="5408159" y="3519488"/>
              <a:ext cx="676275" cy="676275"/>
            </a:xfrm>
            <a:custGeom>
              <a:avLst/>
              <a:gdLst>
                <a:gd name="T0" fmla="*/ 213 w 426"/>
                <a:gd name="T1" fmla="*/ 0 h 426"/>
                <a:gd name="T2" fmla="*/ 170 w 426"/>
                <a:gd name="T3" fmla="*/ 4 h 426"/>
                <a:gd name="T4" fmla="*/ 131 w 426"/>
                <a:gd name="T5" fmla="*/ 17 h 426"/>
                <a:gd name="T6" fmla="*/ 94 w 426"/>
                <a:gd name="T7" fmla="*/ 37 h 426"/>
                <a:gd name="T8" fmla="*/ 62 w 426"/>
                <a:gd name="T9" fmla="*/ 62 h 426"/>
                <a:gd name="T10" fmla="*/ 36 w 426"/>
                <a:gd name="T11" fmla="*/ 95 h 426"/>
                <a:gd name="T12" fmla="*/ 17 w 426"/>
                <a:gd name="T13" fmla="*/ 131 h 426"/>
                <a:gd name="T14" fmla="*/ 4 w 426"/>
                <a:gd name="T15" fmla="*/ 170 h 426"/>
                <a:gd name="T16" fmla="*/ 0 w 426"/>
                <a:gd name="T17" fmla="*/ 213 h 426"/>
                <a:gd name="T18" fmla="*/ 2 w 426"/>
                <a:gd name="T19" fmla="*/ 234 h 426"/>
                <a:gd name="T20" fmla="*/ 11 w 426"/>
                <a:gd name="T21" fmla="*/ 275 h 426"/>
                <a:gd name="T22" fmla="*/ 26 w 426"/>
                <a:gd name="T23" fmla="*/ 314 h 426"/>
                <a:gd name="T24" fmla="*/ 49 w 426"/>
                <a:gd name="T25" fmla="*/ 348 h 426"/>
                <a:gd name="T26" fmla="*/ 77 w 426"/>
                <a:gd name="T27" fmla="*/ 376 h 426"/>
                <a:gd name="T28" fmla="*/ 112 w 426"/>
                <a:gd name="T29" fmla="*/ 400 h 426"/>
                <a:gd name="T30" fmla="*/ 150 w 426"/>
                <a:gd name="T31" fmla="*/ 415 h 426"/>
                <a:gd name="T32" fmla="*/ 191 w 426"/>
                <a:gd name="T33" fmla="*/ 424 h 426"/>
                <a:gd name="T34" fmla="*/ 213 w 426"/>
                <a:gd name="T35" fmla="*/ 426 h 426"/>
                <a:gd name="T36" fmla="*/ 256 w 426"/>
                <a:gd name="T37" fmla="*/ 421 h 426"/>
                <a:gd name="T38" fmla="*/ 294 w 426"/>
                <a:gd name="T39" fmla="*/ 408 h 426"/>
                <a:gd name="T40" fmla="*/ 331 w 426"/>
                <a:gd name="T41" fmla="*/ 389 h 426"/>
                <a:gd name="T42" fmla="*/ 363 w 426"/>
                <a:gd name="T43" fmla="*/ 363 h 426"/>
                <a:gd name="T44" fmla="*/ 389 w 426"/>
                <a:gd name="T45" fmla="*/ 331 h 426"/>
                <a:gd name="T46" fmla="*/ 408 w 426"/>
                <a:gd name="T47" fmla="*/ 295 h 426"/>
                <a:gd name="T48" fmla="*/ 421 w 426"/>
                <a:gd name="T49" fmla="*/ 256 h 426"/>
                <a:gd name="T50" fmla="*/ 426 w 426"/>
                <a:gd name="T51" fmla="*/ 213 h 426"/>
                <a:gd name="T52" fmla="*/ 423 w 426"/>
                <a:gd name="T53" fmla="*/ 191 h 426"/>
                <a:gd name="T54" fmla="*/ 415 w 426"/>
                <a:gd name="T55" fmla="*/ 151 h 426"/>
                <a:gd name="T56" fmla="*/ 400 w 426"/>
                <a:gd name="T57" fmla="*/ 112 h 426"/>
                <a:gd name="T58" fmla="*/ 376 w 426"/>
                <a:gd name="T59" fmla="*/ 77 h 426"/>
                <a:gd name="T60" fmla="*/ 348 w 426"/>
                <a:gd name="T61" fmla="*/ 50 h 426"/>
                <a:gd name="T62" fmla="*/ 314 w 426"/>
                <a:gd name="T63" fmla="*/ 26 h 426"/>
                <a:gd name="T64" fmla="*/ 275 w 426"/>
                <a:gd name="T65" fmla="*/ 11 h 426"/>
                <a:gd name="T66" fmla="*/ 234 w 426"/>
                <a:gd name="T67" fmla="*/ 2 h 426"/>
                <a:gd name="T68" fmla="*/ 213 w 426"/>
                <a:gd name="T69" fmla="*/ 0 h 426"/>
                <a:gd name="T70" fmla="*/ 213 w 426"/>
                <a:gd name="T71" fmla="*/ 335 h 426"/>
                <a:gd name="T72" fmla="*/ 165 w 426"/>
                <a:gd name="T73" fmla="*/ 327 h 426"/>
                <a:gd name="T74" fmla="*/ 127 w 426"/>
                <a:gd name="T75" fmla="*/ 299 h 426"/>
                <a:gd name="T76" fmla="*/ 99 w 426"/>
                <a:gd name="T77" fmla="*/ 260 h 426"/>
                <a:gd name="T78" fmla="*/ 90 w 426"/>
                <a:gd name="T79" fmla="*/ 213 h 426"/>
                <a:gd name="T80" fmla="*/ 92 w 426"/>
                <a:gd name="T81" fmla="*/ 189 h 426"/>
                <a:gd name="T82" fmla="*/ 112 w 426"/>
                <a:gd name="T83" fmla="*/ 144 h 426"/>
                <a:gd name="T84" fmla="*/ 144 w 426"/>
                <a:gd name="T85" fmla="*/ 112 h 426"/>
                <a:gd name="T86" fmla="*/ 187 w 426"/>
                <a:gd name="T87" fmla="*/ 92 h 426"/>
                <a:gd name="T88" fmla="*/ 213 w 426"/>
                <a:gd name="T89" fmla="*/ 90 h 426"/>
                <a:gd name="T90" fmla="*/ 260 w 426"/>
                <a:gd name="T91" fmla="*/ 99 h 426"/>
                <a:gd name="T92" fmla="*/ 299 w 426"/>
                <a:gd name="T93" fmla="*/ 127 h 426"/>
                <a:gd name="T94" fmla="*/ 324 w 426"/>
                <a:gd name="T95" fmla="*/ 166 h 426"/>
                <a:gd name="T96" fmla="*/ 335 w 426"/>
                <a:gd name="T97" fmla="*/ 213 h 426"/>
                <a:gd name="T98" fmla="*/ 333 w 426"/>
                <a:gd name="T99" fmla="*/ 237 h 426"/>
                <a:gd name="T100" fmla="*/ 314 w 426"/>
                <a:gd name="T101" fmla="*/ 282 h 426"/>
                <a:gd name="T102" fmla="*/ 281 w 426"/>
                <a:gd name="T103" fmla="*/ 314 h 426"/>
                <a:gd name="T104" fmla="*/ 236 w 426"/>
                <a:gd name="T105" fmla="*/ 333 h 426"/>
                <a:gd name="T106" fmla="*/ 213 w 426"/>
                <a:gd name="T107" fmla="*/ 335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6" h="426">
                  <a:moveTo>
                    <a:pt x="213" y="0"/>
                  </a:moveTo>
                  <a:lnTo>
                    <a:pt x="213" y="0"/>
                  </a:lnTo>
                  <a:lnTo>
                    <a:pt x="191" y="2"/>
                  </a:lnTo>
                  <a:lnTo>
                    <a:pt x="170" y="4"/>
                  </a:lnTo>
                  <a:lnTo>
                    <a:pt x="150" y="11"/>
                  </a:lnTo>
                  <a:lnTo>
                    <a:pt x="131" y="17"/>
                  </a:lnTo>
                  <a:lnTo>
                    <a:pt x="112" y="26"/>
                  </a:lnTo>
                  <a:lnTo>
                    <a:pt x="94" y="37"/>
                  </a:lnTo>
                  <a:lnTo>
                    <a:pt x="77" y="50"/>
                  </a:lnTo>
                  <a:lnTo>
                    <a:pt x="62" y="62"/>
                  </a:lnTo>
                  <a:lnTo>
                    <a:pt x="49" y="77"/>
                  </a:lnTo>
                  <a:lnTo>
                    <a:pt x="36" y="95"/>
                  </a:lnTo>
                  <a:lnTo>
                    <a:pt x="26" y="112"/>
                  </a:lnTo>
                  <a:lnTo>
                    <a:pt x="17" y="131"/>
                  </a:lnTo>
                  <a:lnTo>
                    <a:pt x="11" y="151"/>
                  </a:lnTo>
                  <a:lnTo>
                    <a:pt x="4" y="170"/>
                  </a:lnTo>
                  <a:lnTo>
                    <a:pt x="2" y="191"/>
                  </a:lnTo>
                  <a:lnTo>
                    <a:pt x="0" y="213"/>
                  </a:lnTo>
                  <a:lnTo>
                    <a:pt x="0" y="213"/>
                  </a:lnTo>
                  <a:lnTo>
                    <a:pt x="2" y="234"/>
                  </a:lnTo>
                  <a:lnTo>
                    <a:pt x="4" y="256"/>
                  </a:lnTo>
                  <a:lnTo>
                    <a:pt x="11" y="275"/>
                  </a:lnTo>
                  <a:lnTo>
                    <a:pt x="17" y="295"/>
                  </a:lnTo>
                  <a:lnTo>
                    <a:pt x="26" y="314"/>
                  </a:lnTo>
                  <a:lnTo>
                    <a:pt x="36" y="331"/>
                  </a:lnTo>
                  <a:lnTo>
                    <a:pt x="49" y="348"/>
                  </a:lnTo>
                  <a:lnTo>
                    <a:pt x="62" y="363"/>
                  </a:lnTo>
                  <a:lnTo>
                    <a:pt x="77" y="376"/>
                  </a:lnTo>
                  <a:lnTo>
                    <a:pt x="94" y="389"/>
                  </a:lnTo>
                  <a:lnTo>
                    <a:pt x="112" y="400"/>
                  </a:lnTo>
                  <a:lnTo>
                    <a:pt x="131" y="408"/>
                  </a:lnTo>
                  <a:lnTo>
                    <a:pt x="150" y="415"/>
                  </a:lnTo>
                  <a:lnTo>
                    <a:pt x="170" y="421"/>
                  </a:lnTo>
                  <a:lnTo>
                    <a:pt x="191" y="424"/>
                  </a:lnTo>
                  <a:lnTo>
                    <a:pt x="213" y="426"/>
                  </a:lnTo>
                  <a:lnTo>
                    <a:pt x="213" y="426"/>
                  </a:lnTo>
                  <a:lnTo>
                    <a:pt x="234" y="424"/>
                  </a:lnTo>
                  <a:lnTo>
                    <a:pt x="256" y="421"/>
                  </a:lnTo>
                  <a:lnTo>
                    <a:pt x="275" y="415"/>
                  </a:lnTo>
                  <a:lnTo>
                    <a:pt x="294" y="408"/>
                  </a:lnTo>
                  <a:lnTo>
                    <a:pt x="314" y="400"/>
                  </a:lnTo>
                  <a:lnTo>
                    <a:pt x="331" y="389"/>
                  </a:lnTo>
                  <a:lnTo>
                    <a:pt x="348" y="376"/>
                  </a:lnTo>
                  <a:lnTo>
                    <a:pt x="363" y="363"/>
                  </a:lnTo>
                  <a:lnTo>
                    <a:pt x="376" y="348"/>
                  </a:lnTo>
                  <a:lnTo>
                    <a:pt x="389" y="331"/>
                  </a:lnTo>
                  <a:lnTo>
                    <a:pt x="400" y="314"/>
                  </a:lnTo>
                  <a:lnTo>
                    <a:pt x="408" y="295"/>
                  </a:lnTo>
                  <a:lnTo>
                    <a:pt x="415" y="275"/>
                  </a:lnTo>
                  <a:lnTo>
                    <a:pt x="421" y="256"/>
                  </a:lnTo>
                  <a:lnTo>
                    <a:pt x="423" y="234"/>
                  </a:lnTo>
                  <a:lnTo>
                    <a:pt x="426" y="213"/>
                  </a:lnTo>
                  <a:lnTo>
                    <a:pt x="426" y="213"/>
                  </a:lnTo>
                  <a:lnTo>
                    <a:pt x="423" y="191"/>
                  </a:lnTo>
                  <a:lnTo>
                    <a:pt x="421" y="170"/>
                  </a:lnTo>
                  <a:lnTo>
                    <a:pt x="415" y="151"/>
                  </a:lnTo>
                  <a:lnTo>
                    <a:pt x="408" y="131"/>
                  </a:lnTo>
                  <a:lnTo>
                    <a:pt x="400" y="112"/>
                  </a:lnTo>
                  <a:lnTo>
                    <a:pt x="389" y="95"/>
                  </a:lnTo>
                  <a:lnTo>
                    <a:pt x="376" y="77"/>
                  </a:lnTo>
                  <a:lnTo>
                    <a:pt x="363" y="62"/>
                  </a:lnTo>
                  <a:lnTo>
                    <a:pt x="348" y="50"/>
                  </a:lnTo>
                  <a:lnTo>
                    <a:pt x="331" y="37"/>
                  </a:lnTo>
                  <a:lnTo>
                    <a:pt x="314" y="26"/>
                  </a:lnTo>
                  <a:lnTo>
                    <a:pt x="294" y="17"/>
                  </a:lnTo>
                  <a:lnTo>
                    <a:pt x="275" y="11"/>
                  </a:lnTo>
                  <a:lnTo>
                    <a:pt x="256" y="4"/>
                  </a:lnTo>
                  <a:lnTo>
                    <a:pt x="234" y="2"/>
                  </a:lnTo>
                  <a:lnTo>
                    <a:pt x="213" y="0"/>
                  </a:lnTo>
                  <a:lnTo>
                    <a:pt x="213" y="0"/>
                  </a:lnTo>
                  <a:close/>
                  <a:moveTo>
                    <a:pt x="213" y="335"/>
                  </a:moveTo>
                  <a:lnTo>
                    <a:pt x="213" y="335"/>
                  </a:lnTo>
                  <a:lnTo>
                    <a:pt x="187" y="333"/>
                  </a:lnTo>
                  <a:lnTo>
                    <a:pt x="165" y="327"/>
                  </a:lnTo>
                  <a:lnTo>
                    <a:pt x="144" y="314"/>
                  </a:lnTo>
                  <a:lnTo>
                    <a:pt x="127" y="299"/>
                  </a:lnTo>
                  <a:lnTo>
                    <a:pt x="112" y="282"/>
                  </a:lnTo>
                  <a:lnTo>
                    <a:pt x="99" y="260"/>
                  </a:lnTo>
                  <a:lnTo>
                    <a:pt x="92" y="237"/>
                  </a:lnTo>
                  <a:lnTo>
                    <a:pt x="90" y="213"/>
                  </a:lnTo>
                  <a:lnTo>
                    <a:pt x="90" y="213"/>
                  </a:lnTo>
                  <a:lnTo>
                    <a:pt x="92" y="189"/>
                  </a:lnTo>
                  <a:lnTo>
                    <a:pt x="99" y="166"/>
                  </a:lnTo>
                  <a:lnTo>
                    <a:pt x="112" y="144"/>
                  </a:lnTo>
                  <a:lnTo>
                    <a:pt x="127" y="127"/>
                  </a:lnTo>
                  <a:lnTo>
                    <a:pt x="144" y="112"/>
                  </a:lnTo>
                  <a:lnTo>
                    <a:pt x="165" y="99"/>
                  </a:lnTo>
                  <a:lnTo>
                    <a:pt x="187" y="92"/>
                  </a:lnTo>
                  <a:lnTo>
                    <a:pt x="213" y="90"/>
                  </a:lnTo>
                  <a:lnTo>
                    <a:pt x="213" y="90"/>
                  </a:lnTo>
                  <a:lnTo>
                    <a:pt x="236" y="92"/>
                  </a:lnTo>
                  <a:lnTo>
                    <a:pt x="260" y="99"/>
                  </a:lnTo>
                  <a:lnTo>
                    <a:pt x="281" y="112"/>
                  </a:lnTo>
                  <a:lnTo>
                    <a:pt x="299" y="127"/>
                  </a:lnTo>
                  <a:lnTo>
                    <a:pt x="314" y="144"/>
                  </a:lnTo>
                  <a:lnTo>
                    <a:pt x="324" y="166"/>
                  </a:lnTo>
                  <a:lnTo>
                    <a:pt x="333" y="189"/>
                  </a:lnTo>
                  <a:lnTo>
                    <a:pt x="335" y="213"/>
                  </a:lnTo>
                  <a:lnTo>
                    <a:pt x="335" y="213"/>
                  </a:lnTo>
                  <a:lnTo>
                    <a:pt x="333" y="237"/>
                  </a:lnTo>
                  <a:lnTo>
                    <a:pt x="324" y="260"/>
                  </a:lnTo>
                  <a:lnTo>
                    <a:pt x="314" y="282"/>
                  </a:lnTo>
                  <a:lnTo>
                    <a:pt x="299" y="299"/>
                  </a:lnTo>
                  <a:lnTo>
                    <a:pt x="281" y="314"/>
                  </a:lnTo>
                  <a:lnTo>
                    <a:pt x="260" y="327"/>
                  </a:lnTo>
                  <a:lnTo>
                    <a:pt x="236" y="333"/>
                  </a:lnTo>
                  <a:lnTo>
                    <a:pt x="213" y="335"/>
                  </a:lnTo>
                  <a:lnTo>
                    <a:pt x="213" y="33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6151109" y="3284538"/>
              <a:ext cx="642938" cy="682625"/>
            </a:xfrm>
            <a:custGeom>
              <a:avLst/>
              <a:gdLst>
                <a:gd name="T0" fmla="*/ 405 w 405"/>
                <a:gd name="T1" fmla="*/ 335 h 430"/>
                <a:gd name="T2" fmla="*/ 254 w 405"/>
                <a:gd name="T3" fmla="*/ 185 h 430"/>
                <a:gd name="T4" fmla="*/ 332 w 405"/>
                <a:gd name="T5" fmla="*/ 116 h 430"/>
                <a:gd name="T6" fmla="*/ 0 w 405"/>
                <a:gd name="T7" fmla="*/ 0 h 430"/>
                <a:gd name="T8" fmla="*/ 71 w 405"/>
                <a:gd name="T9" fmla="*/ 344 h 430"/>
                <a:gd name="T10" fmla="*/ 151 w 405"/>
                <a:gd name="T11" fmla="*/ 273 h 430"/>
                <a:gd name="T12" fmla="*/ 310 w 405"/>
                <a:gd name="T13" fmla="*/ 430 h 430"/>
                <a:gd name="T14" fmla="*/ 405 w 405"/>
                <a:gd name="T15" fmla="*/ 335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5" h="430">
                  <a:moveTo>
                    <a:pt x="405" y="335"/>
                  </a:moveTo>
                  <a:lnTo>
                    <a:pt x="254" y="185"/>
                  </a:lnTo>
                  <a:lnTo>
                    <a:pt x="332" y="116"/>
                  </a:lnTo>
                  <a:lnTo>
                    <a:pt x="0" y="0"/>
                  </a:lnTo>
                  <a:lnTo>
                    <a:pt x="71" y="344"/>
                  </a:lnTo>
                  <a:lnTo>
                    <a:pt x="151" y="273"/>
                  </a:lnTo>
                  <a:lnTo>
                    <a:pt x="310" y="430"/>
                  </a:lnTo>
                  <a:lnTo>
                    <a:pt x="405" y="33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5431971" y="5164138"/>
            <a:ext cx="1338263" cy="1501775"/>
            <a:chOff x="5431971" y="5164138"/>
            <a:chExt cx="1338263" cy="1501775"/>
          </a:xfrm>
        </p:grpSpPr>
        <p:sp>
          <p:nvSpPr>
            <p:cNvPr id="59" name="Freeform 59"/>
            <p:cNvSpPr>
              <a:spLocks noEditPoints="1"/>
            </p:cNvSpPr>
            <p:nvPr/>
          </p:nvSpPr>
          <p:spPr bwMode="auto">
            <a:xfrm>
              <a:off x="5431971" y="5164138"/>
              <a:ext cx="1133475" cy="1317625"/>
            </a:xfrm>
            <a:custGeom>
              <a:avLst/>
              <a:gdLst>
                <a:gd name="T0" fmla="*/ 714 w 714"/>
                <a:gd name="T1" fmla="*/ 69 h 830"/>
                <a:gd name="T2" fmla="*/ 711 w 714"/>
                <a:gd name="T3" fmla="*/ 56 h 830"/>
                <a:gd name="T4" fmla="*/ 701 w 714"/>
                <a:gd name="T5" fmla="*/ 30 h 830"/>
                <a:gd name="T6" fmla="*/ 684 w 714"/>
                <a:gd name="T7" fmla="*/ 13 h 830"/>
                <a:gd name="T8" fmla="*/ 658 w 714"/>
                <a:gd name="T9" fmla="*/ 2 h 830"/>
                <a:gd name="T10" fmla="*/ 202 w 714"/>
                <a:gd name="T11" fmla="*/ 0 h 830"/>
                <a:gd name="T12" fmla="*/ 0 w 714"/>
                <a:gd name="T13" fmla="*/ 763 h 830"/>
                <a:gd name="T14" fmla="*/ 2 w 714"/>
                <a:gd name="T15" fmla="*/ 776 h 830"/>
                <a:gd name="T16" fmla="*/ 11 w 714"/>
                <a:gd name="T17" fmla="*/ 800 h 830"/>
                <a:gd name="T18" fmla="*/ 30 w 714"/>
                <a:gd name="T19" fmla="*/ 819 h 830"/>
                <a:gd name="T20" fmla="*/ 54 w 714"/>
                <a:gd name="T21" fmla="*/ 830 h 830"/>
                <a:gd name="T22" fmla="*/ 645 w 714"/>
                <a:gd name="T23" fmla="*/ 830 h 830"/>
                <a:gd name="T24" fmla="*/ 658 w 714"/>
                <a:gd name="T25" fmla="*/ 830 h 830"/>
                <a:gd name="T26" fmla="*/ 684 w 714"/>
                <a:gd name="T27" fmla="*/ 819 h 830"/>
                <a:gd name="T28" fmla="*/ 701 w 714"/>
                <a:gd name="T29" fmla="*/ 800 h 830"/>
                <a:gd name="T30" fmla="*/ 711 w 714"/>
                <a:gd name="T31" fmla="*/ 776 h 830"/>
                <a:gd name="T32" fmla="*/ 714 w 714"/>
                <a:gd name="T33" fmla="*/ 763 h 830"/>
                <a:gd name="T34" fmla="*/ 58 w 714"/>
                <a:gd name="T35" fmla="*/ 245 h 830"/>
                <a:gd name="T36" fmla="*/ 176 w 714"/>
                <a:gd name="T37" fmla="*/ 245 h 830"/>
                <a:gd name="T38" fmla="*/ 202 w 714"/>
                <a:gd name="T39" fmla="*/ 239 h 830"/>
                <a:gd name="T40" fmla="*/ 223 w 714"/>
                <a:gd name="T41" fmla="*/ 226 h 830"/>
                <a:gd name="T42" fmla="*/ 239 w 714"/>
                <a:gd name="T43" fmla="*/ 202 h 830"/>
                <a:gd name="T44" fmla="*/ 245 w 714"/>
                <a:gd name="T45" fmla="*/ 176 h 830"/>
                <a:gd name="T46" fmla="*/ 645 w 714"/>
                <a:gd name="T47" fmla="*/ 58 h 830"/>
                <a:gd name="T48" fmla="*/ 649 w 714"/>
                <a:gd name="T49" fmla="*/ 60 h 830"/>
                <a:gd name="T50" fmla="*/ 653 w 714"/>
                <a:gd name="T51" fmla="*/ 65 h 830"/>
                <a:gd name="T52" fmla="*/ 653 w 714"/>
                <a:gd name="T53" fmla="*/ 763 h 830"/>
                <a:gd name="T54" fmla="*/ 653 w 714"/>
                <a:gd name="T55" fmla="*/ 765 h 830"/>
                <a:gd name="T56" fmla="*/ 649 w 714"/>
                <a:gd name="T57" fmla="*/ 772 h 830"/>
                <a:gd name="T58" fmla="*/ 69 w 714"/>
                <a:gd name="T59" fmla="*/ 772 h 830"/>
                <a:gd name="T60" fmla="*/ 64 w 714"/>
                <a:gd name="T61" fmla="*/ 772 h 830"/>
                <a:gd name="T62" fmla="*/ 60 w 714"/>
                <a:gd name="T63" fmla="*/ 765 h 830"/>
                <a:gd name="T64" fmla="*/ 58 w 714"/>
                <a:gd name="T65" fmla="*/ 763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4" h="830">
                  <a:moveTo>
                    <a:pt x="714" y="763"/>
                  </a:moveTo>
                  <a:lnTo>
                    <a:pt x="714" y="69"/>
                  </a:lnTo>
                  <a:lnTo>
                    <a:pt x="714" y="69"/>
                  </a:lnTo>
                  <a:lnTo>
                    <a:pt x="711" y="56"/>
                  </a:lnTo>
                  <a:lnTo>
                    <a:pt x="707" y="43"/>
                  </a:lnTo>
                  <a:lnTo>
                    <a:pt x="701" y="30"/>
                  </a:lnTo>
                  <a:lnTo>
                    <a:pt x="692" y="20"/>
                  </a:lnTo>
                  <a:lnTo>
                    <a:pt x="684" y="13"/>
                  </a:lnTo>
                  <a:lnTo>
                    <a:pt x="671" y="7"/>
                  </a:lnTo>
                  <a:lnTo>
                    <a:pt x="658" y="2"/>
                  </a:lnTo>
                  <a:lnTo>
                    <a:pt x="645" y="0"/>
                  </a:lnTo>
                  <a:lnTo>
                    <a:pt x="202" y="0"/>
                  </a:lnTo>
                  <a:lnTo>
                    <a:pt x="0" y="204"/>
                  </a:lnTo>
                  <a:lnTo>
                    <a:pt x="0" y="763"/>
                  </a:lnTo>
                  <a:lnTo>
                    <a:pt x="0" y="763"/>
                  </a:lnTo>
                  <a:lnTo>
                    <a:pt x="2" y="776"/>
                  </a:lnTo>
                  <a:lnTo>
                    <a:pt x="4" y="789"/>
                  </a:lnTo>
                  <a:lnTo>
                    <a:pt x="11" y="800"/>
                  </a:lnTo>
                  <a:lnTo>
                    <a:pt x="19" y="811"/>
                  </a:lnTo>
                  <a:lnTo>
                    <a:pt x="30" y="819"/>
                  </a:lnTo>
                  <a:lnTo>
                    <a:pt x="41" y="826"/>
                  </a:lnTo>
                  <a:lnTo>
                    <a:pt x="54" y="830"/>
                  </a:lnTo>
                  <a:lnTo>
                    <a:pt x="69" y="830"/>
                  </a:lnTo>
                  <a:lnTo>
                    <a:pt x="645" y="830"/>
                  </a:lnTo>
                  <a:lnTo>
                    <a:pt x="645" y="830"/>
                  </a:lnTo>
                  <a:lnTo>
                    <a:pt x="658" y="830"/>
                  </a:lnTo>
                  <a:lnTo>
                    <a:pt x="671" y="826"/>
                  </a:lnTo>
                  <a:lnTo>
                    <a:pt x="684" y="819"/>
                  </a:lnTo>
                  <a:lnTo>
                    <a:pt x="692" y="811"/>
                  </a:lnTo>
                  <a:lnTo>
                    <a:pt x="701" y="800"/>
                  </a:lnTo>
                  <a:lnTo>
                    <a:pt x="707" y="789"/>
                  </a:lnTo>
                  <a:lnTo>
                    <a:pt x="711" y="776"/>
                  </a:lnTo>
                  <a:lnTo>
                    <a:pt x="714" y="763"/>
                  </a:lnTo>
                  <a:lnTo>
                    <a:pt x="714" y="763"/>
                  </a:lnTo>
                  <a:close/>
                  <a:moveTo>
                    <a:pt x="58" y="763"/>
                  </a:moveTo>
                  <a:lnTo>
                    <a:pt x="58" y="245"/>
                  </a:lnTo>
                  <a:lnTo>
                    <a:pt x="176" y="245"/>
                  </a:lnTo>
                  <a:lnTo>
                    <a:pt x="176" y="245"/>
                  </a:lnTo>
                  <a:lnTo>
                    <a:pt x="189" y="243"/>
                  </a:lnTo>
                  <a:lnTo>
                    <a:pt x="202" y="239"/>
                  </a:lnTo>
                  <a:lnTo>
                    <a:pt x="215" y="232"/>
                  </a:lnTo>
                  <a:lnTo>
                    <a:pt x="223" y="226"/>
                  </a:lnTo>
                  <a:lnTo>
                    <a:pt x="232" y="215"/>
                  </a:lnTo>
                  <a:lnTo>
                    <a:pt x="239" y="202"/>
                  </a:lnTo>
                  <a:lnTo>
                    <a:pt x="243" y="191"/>
                  </a:lnTo>
                  <a:lnTo>
                    <a:pt x="245" y="176"/>
                  </a:lnTo>
                  <a:lnTo>
                    <a:pt x="245" y="58"/>
                  </a:lnTo>
                  <a:lnTo>
                    <a:pt x="645" y="58"/>
                  </a:lnTo>
                  <a:lnTo>
                    <a:pt x="645" y="58"/>
                  </a:lnTo>
                  <a:lnTo>
                    <a:pt x="649" y="60"/>
                  </a:lnTo>
                  <a:lnTo>
                    <a:pt x="651" y="63"/>
                  </a:lnTo>
                  <a:lnTo>
                    <a:pt x="653" y="65"/>
                  </a:lnTo>
                  <a:lnTo>
                    <a:pt x="653" y="69"/>
                  </a:lnTo>
                  <a:lnTo>
                    <a:pt x="653" y="763"/>
                  </a:lnTo>
                  <a:lnTo>
                    <a:pt x="653" y="763"/>
                  </a:lnTo>
                  <a:lnTo>
                    <a:pt x="653" y="765"/>
                  </a:lnTo>
                  <a:lnTo>
                    <a:pt x="651" y="770"/>
                  </a:lnTo>
                  <a:lnTo>
                    <a:pt x="649" y="772"/>
                  </a:lnTo>
                  <a:lnTo>
                    <a:pt x="645" y="772"/>
                  </a:lnTo>
                  <a:lnTo>
                    <a:pt x="69" y="772"/>
                  </a:lnTo>
                  <a:lnTo>
                    <a:pt x="69" y="772"/>
                  </a:lnTo>
                  <a:lnTo>
                    <a:pt x="64" y="772"/>
                  </a:lnTo>
                  <a:lnTo>
                    <a:pt x="62" y="770"/>
                  </a:lnTo>
                  <a:lnTo>
                    <a:pt x="60" y="765"/>
                  </a:lnTo>
                  <a:lnTo>
                    <a:pt x="58" y="763"/>
                  </a:lnTo>
                  <a:lnTo>
                    <a:pt x="58" y="76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005059" y="5535613"/>
              <a:ext cx="355600" cy="96838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5625646" y="5724526"/>
              <a:ext cx="730250" cy="92075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5625646" y="5908676"/>
              <a:ext cx="730250" cy="92075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5636759" y="6096001"/>
              <a:ext cx="730250" cy="92075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5639934" y="5345113"/>
              <a:ext cx="1130300" cy="1320800"/>
            </a:xfrm>
            <a:custGeom>
              <a:avLst/>
              <a:gdLst>
                <a:gd name="T0" fmla="*/ 645 w 712"/>
                <a:gd name="T1" fmla="*/ 0 h 832"/>
                <a:gd name="T2" fmla="*/ 645 w 712"/>
                <a:gd name="T3" fmla="*/ 60 h 832"/>
                <a:gd name="T4" fmla="*/ 645 w 712"/>
                <a:gd name="T5" fmla="*/ 60 h 832"/>
                <a:gd name="T6" fmla="*/ 647 w 712"/>
                <a:gd name="T7" fmla="*/ 60 h 832"/>
                <a:gd name="T8" fmla="*/ 651 w 712"/>
                <a:gd name="T9" fmla="*/ 62 h 832"/>
                <a:gd name="T10" fmla="*/ 654 w 712"/>
                <a:gd name="T11" fmla="*/ 65 h 832"/>
                <a:gd name="T12" fmla="*/ 654 w 712"/>
                <a:gd name="T13" fmla="*/ 69 h 832"/>
                <a:gd name="T14" fmla="*/ 654 w 712"/>
                <a:gd name="T15" fmla="*/ 763 h 832"/>
                <a:gd name="T16" fmla="*/ 654 w 712"/>
                <a:gd name="T17" fmla="*/ 763 h 832"/>
                <a:gd name="T18" fmla="*/ 654 w 712"/>
                <a:gd name="T19" fmla="*/ 768 h 832"/>
                <a:gd name="T20" fmla="*/ 651 w 712"/>
                <a:gd name="T21" fmla="*/ 770 h 832"/>
                <a:gd name="T22" fmla="*/ 647 w 712"/>
                <a:gd name="T23" fmla="*/ 772 h 832"/>
                <a:gd name="T24" fmla="*/ 645 w 712"/>
                <a:gd name="T25" fmla="*/ 772 h 832"/>
                <a:gd name="T26" fmla="*/ 69 w 712"/>
                <a:gd name="T27" fmla="*/ 772 h 832"/>
                <a:gd name="T28" fmla="*/ 69 w 712"/>
                <a:gd name="T29" fmla="*/ 772 h 832"/>
                <a:gd name="T30" fmla="*/ 65 w 712"/>
                <a:gd name="T31" fmla="*/ 772 h 832"/>
                <a:gd name="T32" fmla="*/ 60 w 712"/>
                <a:gd name="T33" fmla="*/ 770 h 832"/>
                <a:gd name="T34" fmla="*/ 58 w 712"/>
                <a:gd name="T35" fmla="*/ 768 h 832"/>
                <a:gd name="T36" fmla="*/ 58 w 712"/>
                <a:gd name="T37" fmla="*/ 763 h 832"/>
                <a:gd name="T38" fmla="*/ 0 w 712"/>
                <a:gd name="T39" fmla="*/ 763 h 832"/>
                <a:gd name="T40" fmla="*/ 0 w 712"/>
                <a:gd name="T41" fmla="*/ 763 h 832"/>
                <a:gd name="T42" fmla="*/ 2 w 712"/>
                <a:gd name="T43" fmla="*/ 776 h 832"/>
                <a:gd name="T44" fmla="*/ 4 w 712"/>
                <a:gd name="T45" fmla="*/ 789 h 832"/>
                <a:gd name="T46" fmla="*/ 11 w 712"/>
                <a:gd name="T47" fmla="*/ 802 h 832"/>
                <a:gd name="T48" fmla="*/ 19 w 712"/>
                <a:gd name="T49" fmla="*/ 811 h 832"/>
                <a:gd name="T50" fmla="*/ 30 w 712"/>
                <a:gd name="T51" fmla="*/ 819 h 832"/>
                <a:gd name="T52" fmla="*/ 41 w 712"/>
                <a:gd name="T53" fmla="*/ 826 h 832"/>
                <a:gd name="T54" fmla="*/ 54 w 712"/>
                <a:gd name="T55" fmla="*/ 830 h 832"/>
                <a:gd name="T56" fmla="*/ 69 w 712"/>
                <a:gd name="T57" fmla="*/ 832 h 832"/>
                <a:gd name="T58" fmla="*/ 645 w 712"/>
                <a:gd name="T59" fmla="*/ 832 h 832"/>
                <a:gd name="T60" fmla="*/ 645 w 712"/>
                <a:gd name="T61" fmla="*/ 832 h 832"/>
                <a:gd name="T62" fmla="*/ 658 w 712"/>
                <a:gd name="T63" fmla="*/ 830 h 832"/>
                <a:gd name="T64" fmla="*/ 671 w 712"/>
                <a:gd name="T65" fmla="*/ 826 h 832"/>
                <a:gd name="T66" fmla="*/ 682 w 712"/>
                <a:gd name="T67" fmla="*/ 819 h 832"/>
                <a:gd name="T68" fmla="*/ 692 w 712"/>
                <a:gd name="T69" fmla="*/ 811 h 832"/>
                <a:gd name="T70" fmla="*/ 701 w 712"/>
                <a:gd name="T71" fmla="*/ 802 h 832"/>
                <a:gd name="T72" fmla="*/ 707 w 712"/>
                <a:gd name="T73" fmla="*/ 789 h 832"/>
                <a:gd name="T74" fmla="*/ 712 w 712"/>
                <a:gd name="T75" fmla="*/ 776 h 832"/>
                <a:gd name="T76" fmla="*/ 712 w 712"/>
                <a:gd name="T77" fmla="*/ 763 h 832"/>
                <a:gd name="T78" fmla="*/ 712 w 712"/>
                <a:gd name="T79" fmla="*/ 69 h 832"/>
                <a:gd name="T80" fmla="*/ 712 w 712"/>
                <a:gd name="T81" fmla="*/ 69 h 832"/>
                <a:gd name="T82" fmla="*/ 712 w 712"/>
                <a:gd name="T83" fmla="*/ 56 h 832"/>
                <a:gd name="T84" fmla="*/ 707 w 712"/>
                <a:gd name="T85" fmla="*/ 43 h 832"/>
                <a:gd name="T86" fmla="*/ 701 w 712"/>
                <a:gd name="T87" fmla="*/ 30 h 832"/>
                <a:gd name="T88" fmla="*/ 692 w 712"/>
                <a:gd name="T89" fmla="*/ 22 h 832"/>
                <a:gd name="T90" fmla="*/ 682 w 712"/>
                <a:gd name="T91" fmla="*/ 13 h 832"/>
                <a:gd name="T92" fmla="*/ 671 w 712"/>
                <a:gd name="T93" fmla="*/ 7 h 832"/>
                <a:gd name="T94" fmla="*/ 658 w 712"/>
                <a:gd name="T95" fmla="*/ 2 h 832"/>
                <a:gd name="T96" fmla="*/ 645 w 712"/>
                <a:gd name="T97" fmla="*/ 0 h 832"/>
                <a:gd name="T98" fmla="*/ 645 w 712"/>
                <a:gd name="T99" fmla="*/ 0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12" h="832">
                  <a:moveTo>
                    <a:pt x="645" y="0"/>
                  </a:moveTo>
                  <a:lnTo>
                    <a:pt x="645" y="60"/>
                  </a:lnTo>
                  <a:lnTo>
                    <a:pt x="645" y="60"/>
                  </a:lnTo>
                  <a:lnTo>
                    <a:pt x="647" y="60"/>
                  </a:lnTo>
                  <a:lnTo>
                    <a:pt x="651" y="62"/>
                  </a:lnTo>
                  <a:lnTo>
                    <a:pt x="654" y="65"/>
                  </a:lnTo>
                  <a:lnTo>
                    <a:pt x="654" y="69"/>
                  </a:lnTo>
                  <a:lnTo>
                    <a:pt x="654" y="763"/>
                  </a:lnTo>
                  <a:lnTo>
                    <a:pt x="654" y="763"/>
                  </a:lnTo>
                  <a:lnTo>
                    <a:pt x="654" y="768"/>
                  </a:lnTo>
                  <a:lnTo>
                    <a:pt x="651" y="770"/>
                  </a:lnTo>
                  <a:lnTo>
                    <a:pt x="647" y="772"/>
                  </a:lnTo>
                  <a:lnTo>
                    <a:pt x="645" y="772"/>
                  </a:lnTo>
                  <a:lnTo>
                    <a:pt x="69" y="772"/>
                  </a:lnTo>
                  <a:lnTo>
                    <a:pt x="69" y="772"/>
                  </a:lnTo>
                  <a:lnTo>
                    <a:pt x="65" y="772"/>
                  </a:lnTo>
                  <a:lnTo>
                    <a:pt x="60" y="770"/>
                  </a:lnTo>
                  <a:lnTo>
                    <a:pt x="58" y="768"/>
                  </a:lnTo>
                  <a:lnTo>
                    <a:pt x="58" y="763"/>
                  </a:lnTo>
                  <a:lnTo>
                    <a:pt x="0" y="763"/>
                  </a:lnTo>
                  <a:lnTo>
                    <a:pt x="0" y="763"/>
                  </a:lnTo>
                  <a:lnTo>
                    <a:pt x="2" y="776"/>
                  </a:lnTo>
                  <a:lnTo>
                    <a:pt x="4" y="789"/>
                  </a:lnTo>
                  <a:lnTo>
                    <a:pt x="11" y="802"/>
                  </a:lnTo>
                  <a:lnTo>
                    <a:pt x="19" y="811"/>
                  </a:lnTo>
                  <a:lnTo>
                    <a:pt x="30" y="819"/>
                  </a:lnTo>
                  <a:lnTo>
                    <a:pt x="41" y="826"/>
                  </a:lnTo>
                  <a:lnTo>
                    <a:pt x="54" y="830"/>
                  </a:lnTo>
                  <a:lnTo>
                    <a:pt x="69" y="832"/>
                  </a:lnTo>
                  <a:lnTo>
                    <a:pt x="645" y="832"/>
                  </a:lnTo>
                  <a:lnTo>
                    <a:pt x="645" y="832"/>
                  </a:lnTo>
                  <a:lnTo>
                    <a:pt x="658" y="830"/>
                  </a:lnTo>
                  <a:lnTo>
                    <a:pt x="671" y="826"/>
                  </a:lnTo>
                  <a:lnTo>
                    <a:pt x="682" y="819"/>
                  </a:lnTo>
                  <a:lnTo>
                    <a:pt x="692" y="811"/>
                  </a:lnTo>
                  <a:lnTo>
                    <a:pt x="701" y="802"/>
                  </a:lnTo>
                  <a:lnTo>
                    <a:pt x="707" y="789"/>
                  </a:lnTo>
                  <a:lnTo>
                    <a:pt x="712" y="776"/>
                  </a:lnTo>
                  <a:lnTo>
                    <a:pt x="712" y="763"/>
                  </a:lnTo>
                  <a:lnTo>
                    <a:pt x="712" y="69"/>
                  </a:lnTo>
                  <a:lnTo>
                    <a:pt x="712" y="69"/>
                  </a:lnTo>
                  <a:lnTo>
                    <a:pt x="712" y="56"/>
                  </a:lnTo>
                  <a:lnTo>
                    <a:pt x="707" y="43"/>
                  </a:lnTo>
                  <a:lnTo>
                    <a:pt x="701" y="30"/>
                  </a:lnTo>
                  <a:lnTo>
                    <a:pt x="692" y="22"/>
                  </a:lnTo>
                  <a:lnTo>
                    <a:pt x="682" y="13"/>
                  </a:lnTo>
                  <a:lnTo>
                    <a:pt x="671" y="7"/>
                  </a:lnTo>
                  <a:lnTo>
                    <a:pt x="658" y="2"/>
                  </a:lnTo>
                  <a:lnTo>
                    <a:pt x="645" y="0"/>
                  </a:lnTo>
                  <a:lnTo>
                    <a:pt x="645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7756071" y="5246688"/>
            <a:ext cx="1501775" cy="1276351"/>
            <a:chOff x="7756071" y="5246688"/>
            <a:chExt cx="1501775" cy="1276351"/>
          </a:xfrm>
        </p:grpSpPr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7756071" y="5457826"/>
              <a:ext cx="1282700" cy="1065213"/>
            </a:xfrm>
            <a:custGeom>
              <a:avLst/>
              <a:gdLst>
                <a:gd name="T0" fmla="*/ 761 w 808"/>
                <a:gd name="T1" fmla="*/ 546 h 671"/>
                <a:gd name="T2" fmla="*/ 755 w 808"/>
                <a:gd name="T3" fmla="*/ 576 h 671"/>
                <a:gd name="T4" fmla="*/ 737 w 808"/>
                <a:gd name="T5" fmla="*/ 604 h 671"/>
                <a:gd name="T6" fmla="*/ 709 w 808"/>
                <a:gd name="T7" fmla="*/ 621 h 671"/>
                <a:gd name="T8" fmla="*/ 679 w 808"/>
                <a:gd name="T9" fmla="*/ 628 h 671"/>
                <a:gd name="T10" fmla="*/ 131 w 808"/>
                <a:gd name="T11" fmla="*/ 628 h 671"/>
                <a:gd name="T12" fmla="*/ 99 w 808"/>
                <a:gd name="T13" fmla="*/ 621 h 671"/>
                <a:gd name="T14" fmla="*/ 73 w 808"/>
                <a:gd name="T15" fmla="*/ 604 h 671"/>
                <a:gd name="T16" fmla="*/ 56 w 808"/>
                <a:gd name="T17" fmla="*/ 576 h 671"/>
                <a:gd name="T18" fmla="*/ 49 w 808"/>
                <a:gd name="T19" fmla="*/ 546 h 671"/>
                <a:gd name="T20" fmla="*/ 49 w 808"/>
                <a:gd name="T21" fmla="*/ 125 h 671"/>
                <a:gd name="T22" fmla="*/ 56 w 808"/>
                <a:gd name="T23" fmla="*/ 92 h 671"/>
                <a:gd name="T24" fmla="*/ 73 w 808"/>
                <a:gd name="T25" fmla="*/ 67 h 671"/>
                <a:gd name="T26" fmla="*/ 99 w 808"/>
                <a:gd name="T27" fmla="*/ 49 h 671"/>
                <a:gd name="T28" fmla="*/ 131 w 808"/>
                <a:gd name="T29" fmla="*/ 43 h 671"/>
                <a:gd name="T30" fmla="*/ 647 w 808"/>
                <a:gd name="T31" fmla="*/ 0 h 671"/>
                <a:gd name="T32" fmla="*/ 84 w 808"/>
                <a:gd name="T33" fmla="*/ 0 h 671"/>
                <a:gd name="T34" fmla="*/ 52 w 808"/>
                <a:gd name="T35" fmla="*/ 6 h 671"/>
                <a:gd name="T36" fmla="*/ 26 w 808"/>
                <a:gd name="T37" fmla="*/ 24 h 671"/>
                <a:gd name="T38" fmla="*/ 6 w 808"/>
                <a:gd name="T39" fmla="*/ 49 h 671"/>
                <a:gd name="T40" fmla="*/ 0 w 808"/>
                <a:gd name="T41" fmla="*/ 82 h 671"/>
                <a:gd name="T42" fmla="*/ 0 w 808"/>
                <a:gd name="T43" fmla="*/ 589 h 671"/>
                <a:gd name="T44" fmla="*/ 6 w 808"/>
                <a:gd name="T45" fmla="*/ 621 h 671"/>
                <a:gd name="T46" fmla="*/ 26 w 808"/>
                <a:gd name="T47" fmla="*/ 647 h 671"/>
                <a:gd name="T48" fmla="*/ 52 w 808"/>
                <a:gd name="T49" fmla="*/ 664 h 671"/>
                <a:gd name="T50" fmla="*/ 84 w 808"/>
                <a:gd name="T51" fmla="*/ 671 h 671"/>
                <a:gd name="T52" fmla="*/ 727 w 808"/>
                <a:gd name="T53" fmla="*/ 671 h 671"/>
                <a:gd name="T54" fmla="*/ 759 w 808"/>
                <a:gd name="T55" fmla="*/ 664 h 671"/>
                <a:gd name="T56" fmla="*/ 785 w 808"/>
                <a:gd name="T57" fmla="*/ 647 h 671"/>
                <a:gd name="T58" fmla="*/ 802 w 808"/>
                <a:gd name="T59" fmla="*/ 621 h 671"/>
                <a:gd name="T60" fmla="*/ 808 w 808"/>
                <a:gd name="T61" fmla="*/ 589 h 671"/>
                <a:gd name="T62" fmla="*/ 761 w 808"/>
                <a:gd name="T63" fmla="*/ 187 h 671"/>
                <a:gd name="T64" fmla="*/ 761 w 808"/>
                <a:gd name="T65" fmla="*/ 546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08" h="671">
                  <a:moveTo>
                    <a:pt x="761" y="546"/>
                  </a:moveTo>
                  <a:lnTo>
                    <a:pt x="761" y="546"/>
                  </a:lnTo>
                  <a:lnTo>
                    <a:pt x="759" y="561"/>
                  </a:lnTo>
                  <a:lnTo>
                    <a:pt x="755" y="576"/>
                  </a:lnTo>
                  <a:lnTo>
                    <a:pt x="746" y="591"/>
                  </a:lnTo>
                  <a:lnTo>
                    <a:pt x="737" y="604"/>
                  </a:lnTo>
                  <a:lnTo>
                    <a:pt x="724" y="613"/>
                  </a:lnTo>
                  <a:lnTo>
                    <a:pt x="709" y="621"/>
                  </a:lnTo>
                  <a:lnTo>
                    <a:pt x="694" y="626"/>
                  </a:lnTo>
                  <a:lnTo>
                    <a:pt x="679" y="628"/>
                  </a:lnTo>
                  <a:lnTo>
                    <a:pt x="131" y="628"/>
                  </a:lnTo>
                  <a:lnTo>
                    <a:pt x="131" y="628"/>
                  </a:lnTo>
                  <a:lnTo>
                    <a:pt x="116" y="626"/>
                  </a:lnTo>
                  <a:lnTo>
                    <a:pt x="99" y="621"/>
                  </a:lnTo>
                  <a:lnTo>
                    <a:pt x="86" y="613"/>
                  </a:lnTo>
                  <a:lnTo>
                    <a:pt x="73" y="604"/>
                  </a:lnTo>
                  <a:lnTo>
                    <a:pt x="64" y="591"/>
                  </a:lnTo>
                  <a:lnTo>
                    <a:pt x="56" y="576"/>
                  </a:lnTo>
                  <a:lnTo>
                    <a:pt x="52" y="561"/>
                  </a:lnTo>
                  <a:lnTo>
                    <a:pt x="49" y="546"/>
                  </a:lnTo>
                  <a:lnTo>
                    <a:pt x="49" y="125"/>
                  </a:lnTo>
                  <a:lnTo>
                    <a:pt x="49" y="125"/>
                  </a:lnTo>
                  <a:lnTo>
                    <a:pt x="52" y="110"/>
                  </a:lnTo>
                  <a:lnTo>
                    <a:pt x="56" y="92"/>
                  </a:lnTo>
                  <a:lnTo>
                    <a:pt x="64" y="80"/>
                  </a:lnTo>
                  <a:lnTo>
                    <a:pt x="73" y="67"/>
                  </a:lnTo>
                  <a:lnTo>
                    <a:pt x="86" y="56"/>
                  </a:lnTo>
                  <a:lnTo>
                    <a:pt x="99" y="49"/>
                  </a:lnTo>
                  <a:lnTo>
                    <a:pt x="116" y="45"/>
                  </a:lnTo>
                  <a:lnTo>
                    <a:pt x="131" y="43"/>
                  </a:lnTo>
                  <a:lnTo>
                    <a:pt x="604" y="43"/>
                  </a:lnTo>
                  <a:lnTo>
                    <a:pt x="647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7" y="0"/>
                  </a:lnTo>
                  <a:lnTo>
                    <a:pt x="52" y="6"/>
                  </a:lnTo>
                  <a:lnTo>
                    <a:pt x="36" y="13"/>
                  </a:lnTo>
                  <a:lnTo>
                    <a:pt x="26" y="24"/>
                  </a:lnTo>
                  <a:lnTo>
                    <a:pt x="15" y="37"/>
                  </a:lnTo>
                  <a:lnTo>
                    <a:pt x="6" y="49"/>
                  </a:lnTo>
                  <a:lnTo>
                    <a:pt x="2" y="65"/>
                  </a:lnTo>
                  <a:lnTo>
                    <a:pt x="0" y="82"/>
                  </a:lnTo>
                  <a:lnTo>
                    <a:pt x="0" y="589"/>
                  </a:lnTo>
                  <a:lnTo>
                    <a:pt x="0" y="589"/>
                  </a:lnTo>
                  <a:lnTo>
                    <a:pt x="2" y="604"/>
                  </a:lnTo>
                  <a:lnTo>
                    <a:pt x="6" y="621"/>
                  </a:lnTo>
                  <a:lnTo>
                    <a:pt x="15" y="634"/>
                  </a:lnTo>
                  <a:lnTo>
                    <a:pt x="26" y="647"/>
                  </a:lnTo>
                  <a:lnTo>
                    <a:pt x="36" y="658"/>
                  </a:lnTo>
                  <a:lnTo>
                    <a:pt x="52" y="664"/>
                  </a:lnTo>
                  <a:lnTo>
                    <a:pt x="67" y="669"/>
                  </a:lnTo>
                  <a:lnTo>
                    <a:pt x="84" y="671"/>
                  </a:lnTo>
                  <a:lnTo>
                    <a:pt x="727" y="671"/>
                  </a:lnTo>
                  <a:lnTo>
                    <a:pt x="727" y="671"/>
                  </a:lnTo>
                  <a:lnTo>
                    <a:pt x="744" y="669"/>
                  </a:lnTo>
                  <a:lnTo>
                    <a:pt x="759" y="664"/>
                  </a:lnTo>
                  <a:lnTo>
                    <a:pt x="774" y="658"/>
                  </a:lnTo>
                  <a:lnTo>
                    <a:pt x="785" y="647"/>
                  </a:lnTo>
                  <a:lnTo>
                    <a:pt x="795" y="634"/>
                  </a:lnTo>
                  <a:lnTo>
                    <a:pt x="802" y="621"/>
                  </a:lnTo>
                  <a:lnTo>
                    <a:pt x="808" y="604"/>
                  </a:lnTo>
                  <a:lnTo>
                    <a:pt x="808" y="589"/>
                  </a:lnTo>
                  <a:lnTo>
                    <a:pt x="808" y="140"/>
                  </a:lnTo>
                  <a:lnTo>
                    <a:pt x="761" y="187"/>
                  </a:lnTo>
                  <a:lnTo>
                    <a:pt x="761" y="329"/>
                  </a:lnTo>
                  <a:lnTo>
                    <a:pt x="761" y="54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7943396" y="5635626"/>
              <a:ext cx="488950" cy="80963"/>
            </a:xfrm>
            <a:custGeom>
              <a:avLst/>
              <a:gdLst>
                <a:gd name="T0" fmla="*/ 308 w 308"/>
                <a:gd name="T1" fmla="*/ 26 h 51"/>
                <a:gd name="T2" fmla="*/ 308 w 308"/>
                <a:gd name="T3" fmla="*/ 26 h 51"/>
                <a:gd name="T4" fmla="*/ 305 w 308"/>
                <a:gd name="T5" fmla="*/ 15 h 51"/>
                <a:gd name="T6" fmla="*/ 301 w 308"/>
                <a:gd name="T7" fmla="*/ 8 h 51"/>
                <a:gd name="T8" fmla="*/ 293 w 308"/>
                <a:gd name="T9" fmla="*/ 2 h 51"/>
                <a:gd name="T10" fmla="*/ 282 w 308"/>
                <a:gd name="T11" fmla="*/ 0 h 51"/>
                <a:gd name="T12" fmla="*/ 26 w 308"/>
                <a:gd name="T13" fmla="*/ 0 h 51"/>
                <a:gd name="T14" fmla="*/ 26 w 308"/>
                <a:gd name="T15" fmla="*/ 0 h 51"/>
                <a:gd name="T16" fmla="*/ 15 w 308"/>
                <a:gd name="T17" fmla="*/ 2 h 51"/>
                <a:gd name="T18" fmla="*/ 9 w 308"/>
                <a:gd name="T19" fmla="*/ 8 h 51"/>
                <a:gd name="T20" fmla="*/ 2 w 308"/>
                <a:gd name="T21" fmla="*/ 15 h 51"/>
                <a:gd name="T22" fmla="*/ 0 w 308"/>
                <a:gd name="T23" fmla="*/ 26 h 51"/>
                <a:gd name="T24" fmla="*/ 0 w 308"/>
                <a:gd name="T25" fmla="*/ 26 h 51"/>
                <a:gd name="T26" fmla="*/ 2 w 308"/>
                <a:gd name="T27" fmla="*/ 36 h 51"/>
                <a:gd name="T28" fmla="*/ 9 w 308"/>
                <a:gd name="T29" fmla="*/ 43 h 51"/>
                <a:gd name="T30" fmla="*/ 15 w 308"/>
                <a:gd name="T31" fmla="*/ 49 h 51"/>
                <a:gd name="T32" fmla="*/ 26 w 308"/>
                <a:gd name="T33" fmla="*/ 51 h 51"/>
                <a:gd name="T34" fmla="*/ 282 w 308"/>
                <a:gd name="T35" fmla="*/ 51 h 51"/>
                <a:gd name="T36" fmla="*/ 282 w 308"/>
                <a:gd name="T37" fmla="*/ 51 h 51"/>
                <a:gd name="T38" fmla="*/ 293 w 308"/>
                <a:gd name="T39" fmla="*/ 49 h 51"/>
                <a:gd name="T40" fmla="*/ 301 w 308"/>
                <a:gd name="T41" fmla="*/ 43 h 51"/>
                <a:gd name="T42" fmla="*/ 305 w 308"/>
                <a:gd name="T43" fmla="*/ 36 h 51"/>
                <a:gd name="T44" fmla="*/ 308 w 308"/>
                <a:gd name="T45" fmla="*/ 26 h 51"/>
                <a:gd name="T46" fmla="*/ 308 w 308"/>
                <a:gd name="T47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8" h="51">
                  <a:moveTo>
                    <a:pt x="308" y="26"/>
                  </a:moveTo>
                  <a:lnTo>
                    <a:pt x="308" y="26"/>
                  </a:lnTo>
                  <a:lnTo>
                    <a:pt x="305" y="15"/>
                  </a:lnTo>
                  <a:lnTo>
                    <a:pt x="301" y="8"/>
                  </a:lnTo>
                  <a:lnTo>
                    <a:pt x="293" y="2"/>
                  </a:lnTo>
                  <a:lnTo>
                    <a:pt x="282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2" y="15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6"/>
                  </a:lnTo>
                  <a:lnTo>
                    <a:pt x="9" y="43"/>
                  </a:lnTo>
                  <a:lnTo>
                    <a:pt x="15" y="49"/>
                  </a:lnTo>
                  <a:lnTo>
                    <a:pt x="26" y="51"/>
                  </a:lnTo>
                  <a:lnTo>
                    <a:pt x="282" y="51"/>
                  </a:lnTo>
                  <a:lnTo>
                    <a:pt x="282" y="51"/>
                  </a:lnTo>
                  <a:lnTo>
                    <a:pt x="293" y="49"/>
                  </a:lnTo>
                  <a:lnTo>
                    <a:pt x="301" y="43"/>
                  </a:lnTo>
                  <a:lnTo>
                    <a:pt x="305" y="36"/>
                  </a:lnTo>
                  <a:lnTo>
                    <a:pt x="308" y="26"/>
                  </a:lnTo>
                  <a:lnTo>
                    <a:pt x="308" y="2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7957684" y="5802313"/>
              <a:ext cx="265113" cy="65088"/>
            </a:xfrm>
            <a:custGeom>
              <a:avLst/>
              <a:gdLst>
                <a:gd name="T0" fmla="*/ 148 w 167"/>
                <a:gd name="T1" fmla="*/ 41 h 41"/>
                <a:gd name="T2" fmla="*/ 148 w 167"/>
                <a:gd name="T3" fmla="*/ 41 h 41"/>
                <a:gd name="T4" fmla="*/ 155 w 167"/>
                <a:gd name="T5" fmla="*/ 39 h 41"/>
                <a:gd name="T6" fmla="*/ 163 w 167"/>
                <a:gd name="T7" fmla="*/ 35 h 41"/>
                <a:gd name="T8" fmla="*/ 167 w 167"/>
                <a:gd name="T9" fmla="*/ 28 h 41"/>
                <a:gd name="T10" fmla="*/ 167 w 167"/>
                <a:gd name="T11" fmla="*/ 22 h 41"/>
                <a:gd name="T12" fmla="*/ 167 w 167"/>
                <a:gd name="T13" fmla="*/ 22 h 41"/>
                <a:gd name="T14" fmla="*/ 167 w 167"/>
                <a:gd name="T15" fmla="*/ 13 h 41"/>
                <a:gd name="T16" fmla="*/ 163 w 167"/>
                <a:gd name="T17" fmla="*/ 7 h 41"/>
                <a:gd name="T18" fmla="*/ 157 w 167"/>
                <a:gd name="T19" fmla="*/ 2 h 41"/>
                <a:gd name="T20" fmla="*/ 148 w 167"/>
                <a:gd name="T21" fmla="*/ 0 h 41"/>
                <a:gd name="T22" fmla="*/ 19 w 167"/>
                <a:gd name="T23" fmla="*/ 0 h 41"/>
                <a:gd name="T24" fmla="*/ 19 w 167"/>
                <a:gd name="T25" fmla="*/ 0 h 41"/>
                <a:gd name="T26" fmla="*/ 13 w 167"/>
                <a:gd name="T27" fmla="*/ 2 h 41"/>
                <a:gd name="T28" fmla="*/ 6 w 167"/>
                <a:gd name="T29" fmla="*/ 7 h 41"/>
                <a:gd name="T30" fmla="*/ 2 w 167"/>
                <a:gd name="T31" fmla="*/ 13 h 41"/>
                <a:gd name="T32" fmla="*/ 0 w 167"/>
                <a:gd name="T33" fmla="*/ 22 h 41"/>
                <a:gd name="T34" fmla="*/ 0 w 167"/>
                <a:gd name="T35" fmla="*/ 22 h 41"/>
                <a:gd name="T36" fmla="*/ 2 w 167"/>
                <a:gd name="T37" fmla="*/ 28 h 41"/>
                <a:gd name="T38" fmla="*/ 6 w 167"/>
                <a:gd name="T39" fmla="*/ 35 h 41"/>
                <a:gd name="T40" fmla="*/ 13 w 167"/>
                <a:gd name="T41" fmla="*/ 39 h 41"/>
                <a:gd name="T42" fmla="*/ 19 w 167"/>
                <a:gd name="T43" fmla="*/ 41 h 41"/>
                <a:gd name="T44" fmla="*/ 148 w 167"/>
                <a:gd name="T4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41">
                  <a:moveTo>
                    <a:pt x="148" y="41"/>
                  </a:moveTo>
                  <a:lnTo>
                    <a:pt x="148" y="41"/>
                  </a:lnTo>
                  <a:lnTo>
                    <a:pt x="155" y="39"/>
                  </a:lnTo>
                  <a:lnTo>
                    <a:pt x="163" y="35"/>
                  </a:lnTo>
                  <a:lnTo>
                    <a:pt x="167" y="28"/>
                  </a:lnTo>
                  <a:lnTo>
                    <a:pt x="167" y="22"/>
                  </a:lnTo>
                  <a:lnTo>
                    <a:pt x="167" y="22"/>
                  </a:lnTo>
                  <a:lnTo>
                    <a:pt x="167" y="13"/>
                  </a:lnTo>
                  <a:lnTo>
                    <a:pt x="163" y="7"/>
                  </a:lnTo>
                  <a:lnTo>
                    <a:pt x="157" y="2"/>
                  </a:lnTo>
                  <a:lnTo>
                    <a:pt x="148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6" y="7"/>
                  </a:lnTo>
                  <a:lnTo>
                    <a:pt x="2" y="1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8"/>
                  </a:lnTo>
                  <a:lnTo>
                    <a:pt x="6" y="35"/>
                  </a:lnTo>
                  <a:lnTo>
                    <a:pt x="13" y="39"/>
                  </a:lnTo>
                  <a:lnTo>
                    <a:pt x="19" y="41"/>
                  </a:lnTo>
                  <a:lnTo>
                    <a:pt x="148" y="4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7957684" y="5956301"/>
              <a:ext cx="430213" cy="71438"/>
            </a:xfrm>
            <a:custGeom>
              <a:avLst/>
              <a:gdLst>
                <a:gd name="T0" fmla="*/ 28 w 271"/>
                <a:gd name="T1" fmla="*/ 45 h 45"/>
                <a:gd name="T2" fmla="*/ 243 w 271"/>
                <a:gd name="T3" fmla="*/ 45 h 45"/>
                <a:gd name="T4" fmla="*/ 243 w 271"/>
                <a:gd name="T5" fmla="*/ 45 h 45"/>
                <a:gd name="T6" fmla="*/ 253 w 271"/>
                <a:gd name="T7" fmla="*/ 43 h 45"/>
                <a:gd name="T8" fmla="*/ 262 w 271"/>
                <a:gd name="T9" fmla="*/ 39 h 45"/>
                <a:gd name="T10" fmla="*/ 269 w 271"/>
                <a:gd name="T11" fmla="*/ 32 h 45"/>
                <a:gd name="T12" fmla="*/ 271 w 271"/>
                <a:gd name="T13" fmla="*/ 21 h 45"/>
                <a:gd name="T14" fmla="*/ 271 w 271"/>
                <a:gd name="T15" fmla="*/ 21 h 45"/>
                <a:gd name="T16" fmla="*/ 269 w 271"/>
                <a:gd name="T17" fmla="*/ 13 h 45"/>
                <a:gd name="T18" fmla="*/ 262 w 271"/>
                <a:gd name="T19" fmla="*/ 6 h 45"/>
                <a:gd name="T20" fmla="*/ 253 w 271"/>
                <a:gd name="T21" fmla="*/ 2 h 45"/>
                <a:gd name="T22" fmla="*/ 243 w 271"/>
                <a:gd name="T23" fmla="*/ 0 h 45"/>
                <a:gd name="T24" fmla="*/ 28 w 271"/>
                <a:gd name="T25" fmla="*/ 0 h 45"/>
                <a:gd name="T26" fmla="*/ 28 w 271"/>
                <a:gd name="T27" fmla="*/ 0 h 45"/>
                <a:gd name="T28" fmla="*/ 17 w 271"/>
                <a:gd name="T29" fmla="*/ 2 h 45"/>
                <a:gd name="T30" fmla="*/ 8 w 271"/>
                <a:gd name="T31" fmla="*/ 6 h 45"/>
                <a:gd name="T32" fmla="*/ 2 w 271"/>
                <a:gd name="T33" fmla="*/ 13 h 45"/>
                <a:gd name="T34" fmla="*/ 0 w 271"/>
                <a:gd name="T35" fmla="*/ 21 h 45"/>
                <a:gd name="T36" fmla="*/ 0 w 271"/>
                <a:gd name="T37" fmla="*/ 21 h 45"/>
                <a:gd name="T38" fmla="*/ 2 w 271"/>
                <a:gd name="T39" fmla="*/ 32 h 45"/>
                <a:gd name="T40" fmla="*/ 8 w 271"/>
                <a:gd name="T41" fmla="*/ 39 h 45"/>
                <a:gd name="T42" fmla="*/ 17 w 271"/>
                <a:gd name="T43" fmla="*/ 43 h 45"/>
                <a:gd name="T44" fmla="*/ 28 w 271"/>
                <a:gd name="T45" fmla="*/ 45 h 45"/>
                <a:gd name="T46" fmla="*/ 28 w 271"/>
                <a:gd name="T4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1" h="45">
                  <a:moveTo>
                    <a:pt x="28" y="45"/>
                  </a:moveTo>
                  <a:lnTo>
                    <a:pt x="243" y="45"/>
                  </a:lnTo>
                  <a:lnTo>
                    <a:pt x="243" y="45"/>
                  </a:lnTo>
                  <a:lnTo>
                    <a:pt x="253" y="43"/>
                  </a:lnTo>
                  <a:lnTo>
                    <a:pt x="262" y="39"/>
                  </a:lnTo>
                  <a:lnTo>
                    <a:pt x="269" y="32"/>
                  </a:lnTo>
                  <a:lnTo>
                    <a:pt x="271" y="21"/>
                  </a:lnTo>
                  <a:lnTo>
                    <a:pt x="271" y="21"/>
                  </a:lnTo>
                  <a:lnTo>
                    <a:pt x="269" y="13"/>
                  </a:lnTo>
                  <a:lnTo>
                    <a:pt x="262" y="6"/>
                  </a:lnTo>
                  <a:lnTo>
                    <a:pt x="253" y="2"/>
                  </a:lnTo>
                  <a:lnTo>
                    <a:pt x="243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6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2" y="32"/>
                  </a:lnTo>
                  <a:lnTo>
                    <a:pt x="8" y="39"/>
                  </a:lnTo>
                  <a:lnTo>
                    <a:pt x="17" y="43"/>
                  </a:lnTo>
                  <a:lnTo>
                    <a:pt x="28" y="45"/>
                  </a:lnTo>
                  <a:lnTo>
                    <a:pt x="28" y="4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8602209" y="5519738"/>
              <a:ext cx="403225" cy="395288"/>
            </a:xfrm>
            <a:custGeom>
              <a:avLst/>
              <a:gdLst>
                <a:gd name="T0" fmla="*/ 78 w 254"/>
                <a:gd name="T1" fmla="*/ 240 h 249"/>
                <a:gd name="T2" fmla="*/ 78 w 254"/>
                <a:gd name="T3" fmla="*/ 240 h 249"/>
                <a:gd name="T4" fmla="*/ 82 w 254"/>
                <a:gd name="T5" fmla="*/ 236 h 249"/>
                <a:gd name="T6" fmla="*/ 245 w 254"/>
                <a:gd name="T7" fmla="*/ 73 h 249"/>
                <a:gd name="T8" fmla="*/ 245 w 254"/>
                <a:gd name="T9" fmla="*/ 73 h 249"/>
                <a:gd name="T10" fmla="*/ 252 w 254"/>
                <a:gd name="T11" fmla="*/ 66 h 249"/>
                <a:gd name="T12" fmla="*/ 254 w 254"/>
                <a:gd name="T13" fmla="*/ 60 h 249"/>
                <a:gd name="T14" fmla="*/ 254 w 254"/>
                <a:gd name="T15" fmla="*/ 56 h 249"/>
                <a:gd name="T16" fmla="*/ 252 w 254"/>
                <a:gd name="T17" fmla="*/ 49 h 249"/>
                <a:gd name="T18" fmla="*/ 243 w 254"/>
                <a:gd name="T19" fmla="*/ 38 h 249"/>
                <a:gd name="T20" fmla="*/ 230 w 254"/>
                <a:gd name="T21" fmla="*/ 26 h 249"/>
                <a:gd name="T22" fmla="*/ 226 w 254"/>
                <a:gd name="T23" fmla="*/ 21 h 249"/>
                <a:gd name="T24" fmla="*/ 226 w 254"/>
                <a:gd name="T25" fmla="*/ 21 h 249"/>
                <a:gd name="T26" fmla="*/ 213 w 254"/>
                <a:gd name="T27" fmla="*/ 10 h 249"/>
                <a:gd name="T28" fmla="*/ 202 w 254"/>
                <a:gd name="T29" fmla="*/ 2 h 249"/>
                <a:gd name="T30" fmla="*/ 198 w 254"/>
                <a:gd name="T31" fmla="*/ 0 h 249"/>
                <a:gd name="T32" fmla="*/ 191 w 254"/>
                <a:gd name="T33" fmla="*/ 0 h 249"/>
                <a:gd name="T34" fmla="*/ 185 w 254"/>
                <a:gd name="T35" fmla="*/ 2 h 249"/>
                <a:gd name="T36" fmla="*/ 179 w 254"/>
                <a:gd name="T37" fmla="*/ 6 h 249"/>
                <a:gd name="T38" fmla="*/ 15 w 254"/>
                <a:gd name="T39" fmla="*/ 172 h 249"/>
                <a:gd name="T40" fmla="*/ 15 w 254"/>
                <a:gd name="T41" fmla="*/ 172 h 249"/>
                <a:gd name="T42" fmla="*/ 9 w 254"/>
                <a:gd name="T43" fmla="*/ 178 h 249"/>
                <a:gd name="T44" fmla="*/ 4 w 254"/>
                <a:gd name="T45" fmla="*/ 185 h 249"/>
                <a:gd name="T46" fmla="*/ 4 w 254"/>
                <a:gd name="T47" fmla="*/ 185 h 249"/>
                <a:gd name="T48" fmla="*/ 0 w 254"/>
                <a:gd name="T49" fmla="*/ 197 h 249"/>
                <a:gd name="T50" fmla="*/ 2 w 254"/>
                <a:gd name="T51" fmla="*/ 210 h 249"/>
                <a:gd name="T52" fmla="*/ 2 w 254"/>
                <a:gd name="T53" fmla="*/ 217 h 249"/>
                <a:gd name="T54" fmla="*/ 7 w 254"/>
                <a:gd name="T55" fmla="*/ 221 h 249"/>
                <a:gd name="T56" fmla="*/ 11 w 254"/>
                <a:gd name="T57" fmla="*/ 225 h 249"/>
                <a:gd name="T58" fmla="*/ 19 w 254"/>
                <a:gd name="T59" fmla="*/ 230 h 249"/>
                <a:gd name="T60" fmla="*/ 22 w 254"/>
                <a:gd name="T61" fmla="*/ 234 h 249"/>
                <a:gd name="T62" fmla="*/ 22 w 254"/>
                <a:gd name="T63" fmla="*/ 234 h 249"/>
                <a:gd name="T64" fmla="*/ 26 w 254"/>
                <a:gd name="T65" fmla="*/ 240 h 249"/>
                <a:gd name="T66" fmla="*/ 30 w 254"/>
                <a:gd name="T67" fmla="*/ 245 h 249"/>
                <a:gd name="T68" fmla="*/ 39 w 254"/>
                <a:gd name="T69" fmla="*/ 249 h 249"/>
                <a:gd name="T70" fmla="*/ 45 w 254"/>
                <a:gd name="T71" fmla="*/ 249 h 249"/>
                <a:gd name="T72" fmla="*/ 54 w 254"/>
                <a:gd name="T73" fmla="*/ 249 h 249"/>
                <a:gd name="T74" fmla="*/ 62 w 254"/>
                <a:gd name="T75" fmla="*/ 249 h 249"/>
                <a:gd name="T76" fmla="*/ 71 w 254"/>
                <a:gd name="T77" fmla="*/ 245 h 249"/>
                <a:gd name="T78" fmla="*/ 78 w 254"/>
                <a:gd name="T79" fmla="*/ 240 h 249"/>
                <a:gd name="T80" fmla="*/ 78 w 254"/>
                <a:gd name="T81" fmla="*/ 24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54" h="249">
                  <a:moveTo>
                    <a:pt x="78" y="240"/>
                  </a:moveTo>
                  <a:lnTo>
                    <a:pt x="78" y="240"/>
                  </a:lnTo>
                  <a:lnTo>
                    <a:pt x="82" y="236"/>
                  </a:lnTo>
                  <a:lnTo>
                    <a:pt x="245" y="73"/>
                  </a:lnTo>
                  <a:lnTo>
                    <a:pt x="245" y="73"/>
                  </a:lnTo>
                  <a:lnTo>
                    <a:pt x="252" y="66"/>
                  </a:lnTo>
                  <a:lnTo>
                    <a:pt x="254" y="60"/>
                  </a:lnTo>
                  <a:lnTo>
                    <a:pt x="254" y="56"/>
                  </a:lnTo>
                  <a:lnTo>
                    <a:pt x="252" y="49"/>
                  </a:lnTo>
                  <a:lnTo>
                    <a:pt x="243" y="38"/>
                  </a:lnTo>
                  <a:lnTo>
                    <a:pt x="230" y="26"/>
                  </a:lnTo>
                  <a:lnTo>
                    <a:pt x="226" y="21"/>
                  </a:lnTo>
                  <a:lnTo>
                    <a:pt x="226" y="21"/>
                  </a:lnTo>
                  <a:lnTo>
                    <a:pt x="213" y="10"/>
                  </a:lnTo>
                  <a:lnTo>
                    <a:pt x="202" y="2"/>
                  </a:lnTo>
                  <a:lnTo>
                    <a:pt x="198" y="0"/>
                  </a:lnTo>
                  <a:lnTo>
                    <a:pt x="191" y="0"/>
                  </a:lnTo>
                  <a:lnTo>
                    <a:pt x="185" y="2"/>
                  </a:lnTo>
                  <a:lnTo>
                    <a:pt x="179" y="6"/>
                  </a:lnTo>
                  <a:lnTo>
                    <a:pt x="15" y="172"/>
                  </a:lnTo>
                  <a:lnTo>
                    <a:pt x="15" y="172"/>
                  </a:lnTo>
                  <a:lnTo>
                    <a:pt x="9" y="178"/>
                  </a:lnTo>
                  <a:lnTo>
                    <a:pt x="4" y="185"/>
                  </a:lnTo>
                  <a:lnTo>
                    <a:pt x="4" y="185"/>
                  </a:lnTo>
                  <a:lnTo>
                    <a:pt x="0" y="197"/>
                  </a:lnTo>
                  <a:lnTo>
                    <a:pt x="2" y="210"/>
                  </a:lnTo>
                  <a:lnTo>
                    <a:pt x="2" y="217"/>
                  </a:lnTo>
                  <a:lnTo>
                    <a:pt x="7" y="221"/>
                  </a:lnTo>
                  <a:lnTo>
                    <a:pt x="11" y="225"/>
                  </a:lnTo>
                  <a:lnTo>
                    <a:pt x="19" y="230"/>
                  </a:lnTo>
                  <a:lnTo>
                    <a:pt x="22" y="234"/>
                  </a:lnTo>
                  <a:lnTo>
                    <a:pt x="22" y="234"/>
                  </a:lnTo>
                  <a:lnTo>
                    <a:pt x="26" y="240"/>
                  </a:lnTo>
                  <a:lnTo>
                    <a:pt x="30" y="245"/>
                  </a:lnTo>
                  <a:lnTo>
                    <a:pt x="39" y="249"/>
                  </a:lnTo>
                  <a:lnTo>
                    <a:pt x="45" y="249"/>
                  </a:lnTo>
                  <a:lnTo>
                    <a:pt x="54" y="249"/>
                  </a:lnTo>
                  <a:lnTo>
                    <a:pt x="62" y="249"/>
                  </a:lnTo>
                  <a:lnTo>
                    <a:pt x="71" y="245"/>
                  </a:lnTo>
                  <a:lnTo>
                    <a:pt x="78" y="240"/>
                  </a:lnTo>
                  <a:lnTo>
                    <a:pt x="78" y="24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8940346" y="5318126"/>
              <a:ext cx="266700" cy="261938"/>
            </a:xfrm>
            <a:custGeom>
              <a:avLst/>
              <a:gdLst>
                <a:gd name="T0" fmla="*/ 150 w 168"/>
                <a:gd name="T1" fmla="*/ 13 h 165"/>
                <a:gd name="T2" fmla="*/ 150 w 168"/>
                <a:gd name="T3" fmla="*/ 13 h 165"/>
                <a:gd name="T4" fmla="*/ 144 w 168"/>
                <a:gd name="T5" fmla="*/ 6 h 165"/>
                <a:gd name="T6" fmla="*/ 135 w 168"/>
                <a:gd name="T7" fmla="*/ 2 h 165"/>
                <a:gd name="T8" fmla="*/ 127 w 168"/>
                <a:gd name="T9" fmla="*/ 0 h 165"/>
                <a:gd name="T10" fmla="*/ 118 w 168"/>
                <a:gd name="T11" fmla="*/ 0 h 165"/>
                <a:gd name="T12" fmla="*/ 112 w 168"/>
                <a:gd name="T13" fmla="*/ 0 h 165"/>
                <a:gd name="T14" fmla="*/ 103 w 168"/>
                <a:gd name="T15" fmla="*/ 2 h 165"/>
                <a:gd name="T16" fmla="*/ 95 w 168"/>
                <a:gd name="T17" fmla="*/ 6 h 165"/>
                <a:gd name="T18" fmla="*/ 88 w 168"/>
                <a:gd name="T19" fmla="*/ 13 h 165"/>
                <a:gd name="T20" fmla="*/ 6 w 168"/>
                <a:gd name="T21" fmla="*/ 92 h 165"/>
                <a:gd name="T22" fmla="*/ 6 w 168"/>
                <a:gd name="T23" fmla="*/ 92 h 165"/>
                <a:gd name="T24" fmla="*/ 2 w 168"/>
                <a:gd name="T25" fmla="*/ 99 h 165"/>
                <a:gd name="T26" fmla="*/ 0 w 168"/>
                <a:gd name="T27" fmla="*/ 103 h 165"/>
                <a:gd name="T28" fmla="*/ 2 w 168"/>
                <a:gd name="T29" fmla="*/ 107 h 165"/>
                <a:gd name="T30" fmla="*/ 6 w 168"/>
                <a:gd name="T31" fmla="*/ 112 h 165"/>
                <a:gd name="T32" fmla="*/ 17 w 168"/>
                <a:gd name="T33" fmla="*/ 120 h 165"/>
                <a:gd name="T34" fmla="*/ 30 w 168"/>
                <a:gd name="T35" fmla="*/ 131 h 165"/>
                <a:gd name="T36" fmla="*/ 34 w 168"/>
                <a:gd name="T37" fmla="*/ 135 h 165"/>
                <a:gd name="T38" fmla="*/ 34 w 168"/>
                <a:gd name="T39" fmla="*/ 135 h 165"/>
                <a:gd name="T40" fmla="*/ 45 w 168"/>
                <a:gd name="T41" fmla="*/ 148 h 165"/>
                <a:gd name="T42" fmla="*/ 54 w 168"/>
                <a:gd name="T43" fmla="*/ 161 h 165"/>
                <a:gd name="T44" fmla="*/ 58 w 168"/>
                <a:gd name="T45" fmla="*/ 163 h 165"/>
                <a:gd name="T46" fmla="*/ 62 w 168"/>
                <a:gd name="T47" fmla="*/ 165 h 165"/>
                <a:gd name="T48" fmla="*/ 67 w 168"/>
                <a:gd name="T49" fmla="*/ 163 h 165"/>
                <a:gd name="T50" fmla="*/ 73 w 168"/>
                <a:gd name="T51" fmla="*/ 159 h 165"/>
                <a:gd name="T52" fmla="*/ 155 w 168"/>
                <a:gd name="T53" fmla="*/ 77 h 165"/>
                <a:gd name="T54" fmla="*/ 155 w 168"/>
                <a:gd name="T55" fmla="*/ 77 h 165"/>
                <a:gd name="T56" fmla="*/ 159 w 168"/>
                <a:gd name="T57" fmla="*/ 71 h 165"/>
                <a:gd name="T58" fmla="*/ 163 w 168"/>
                <a:gd name="T59" fmla="*/ 64 h 165"/>
                <a:gd name="T60" fmla="*/ 165 w 168"/>
                <a:gd name="T61" fmla="*/ 56 h 165"/>
                <a:gd name="T62" fmla="*/ 168 w 168"/>
                <a:gd name="T63" fmla="*/ 47 h 165"/>
                <a:gd name="T64" fmla="*/ 165 w 168"/>
                <a:gd name="T65" fmla="*/ 39 h 165"/>
                <a:gd name="T66" fmla="*/ 163 w 168"/>
                <a:gd name="T67" fmla="*/ 30 h 165"/>
                <a:gd name="T68" fmla="*/ 159 w 168"/>
                <a:gd name="T69" fmla="*/ 24 h 165"/>
                <a:gd name="T70" fmla="*/ 155 w 168"/>
                <a:gd name="T71" fmla="*/ 15 h 165"/>
                <a:gd name="T72" fmla="*/ 150 w 168"/>
                <a:gd name="T73" fmla="*/ 1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8" h="165">
                  <a:moveTo>
                    <a:pt x="150" y="13"/>
                  </a:moveTo>
                  <a:lnTo>
                    <a:pt x="150" y="13"/>
                  </a:lnTo>
                  <a:lnTo>
                    <a:pt x="144" y="6"/>
                  </a:lnTo>
                  <a:lnTo>
                    <a:pt x="135" y="2"/>
                  </a:lnTo>
                  <a:lnTo>
                    <a:pt x="127" y="0"/>
                  </a:lnTo>
                  <a:lnTo>
                    <a:pt x="118" y="0"/>
                  </a:lnTo>
                  <a:lnTo>
                    <a:pt x="112" y="0"/>
                  </a:lnTo>
                  <a:lnTo>
                    <a:pt x="103" y="2"/>
                  </a:lnTo>
                  <a:lnTo>
                    <a:pt x="95" y="6"/>
                  </a:lnTo>
                  <a:lnTo>
                    <a:pt x="88" y="13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9"/>
                  </a:lnTo>
                  <a:lnTo>
                    <a:pt x="0" y="103"/>
                  </a:lnTo>
                  <a:lnTo>
                    <a:pt x="2" y="107"/>
                  </a:lnTo>
                  <a:lnTo>
                    <a:pt x="6" y="112"/>
                  </a:lnTo>
                  <a:lnTo>
                    <a:pt x="17" y="120"/>
                  </a:lnTo>
                  <a:lnTo>
                    <a:pt x="30" y="131"/>
                  </a:lnTo>
                  <a:lnTo>
                    <a:pt x="34" y="135"/>
                  </a:lnTo>
                  <a:lnTo>
                    <a:pt x="34" y="135"/>
                  </a:lnTo>
                  <a:lnTo>
                    <a:pt x="45" y="148"/>
                  </a:lnTo>
                  <a:lnTo>
                    <a:pt x="54" y="161"/>
                  </a:lnTo>
                  <a:lnTo>
                    <a:pt x="58" y="163"/>
                  </a:lnTo>
                  <a:lnTo>
                    <a:pt x="62" y="165"/>
                  </a:lnTo>
                  <a:lnTo>
                    <a:pt x="67" y="163"/>
                  </a:lnTo>
                  <a:lnTo>
                    <a:pt x="73" y="159"/>
                  </a:lnTo>
                  <a:lnTo>
                    <a:pt x="155" y="77"/>
                  </a:lnTo>
                  <a:lnTo>
                    <a:pt x="155" y="77"/>
                  </a:lnTo>
                  <a:lnTo>
                    <a:pt x="159" y="71"/>
                  </a:lnTo>
                  <a:lnTo>
                    <a:pt x="163" y="64"/>
                  </a:lnTo>
                  <a:lnTo>
                    <a:pt x="165" y="56"/>
                  </a:lnTo>
                  <a:lnTo>
                    <a:pt x="168" y="47"/>
                  </a:lnTo>
                  <a:lnTo>
                    <a:pt x="165" y="39"/>
                  </a:lnTo>
                  <a:lnTo>
                    <a:pt x="163" y="30"/>
                  </a:lnTo>
                  <a:lnTo>
                    <a:pt x="159" y="24"/>
                  </a:lnTo>
                  <a:lnTo>
                    <a:pt x="155" y="15"/>
                  </a:lnTo>
                  <a:lnTo>
                    <a:pt x="150" y="1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8789534" y="5246688"/>
              <a:ext cx="307975" cy="306388"/>
            </a:xfrm>
            <a:custGeom>
              <a:avLst/>
              <a:gdLst>
                <a:gd name="T0" fmla="*/ 30 w 194"/>
                <a:gd name="T1" fmla="*/ 189 h 193"/>
                <a:gd name="T2" fmla="*/ 187 w 194"/>
                <a:gd name="T3" fmla="*/ 30 h 193"/>
                <a:gd name="T4" fmla="*/ 187 w 194"/>
                <a:gd name="T5" fmla="*/ 30 h 193"/>
                <a:gd name="T6" fmla="*/ 192 w 194"/>
                <a:gd name="T7" fmla="*/ 23 h 193"/>
                <a:gd name="T8" fmla="*/ 194 w 194"/>
                <a:gd name="T9" fmla="*/ 17 h 193"/>
                <a:gd name="T10" fmla="*/ 192 w 194"/>
                <a:gd name="T11" fmla="*/ 11 h 193"/>
                <a:gd name="T12" fmla="*/ 187 w 194"/>
                <a:gd name="T13" fmla="*/ 4 h 193"/>
                <a:gd name="T14" fmla="*/ 187 w 194"/>
                <a:gd name="T15" fmla="*/ 4 h 193"/>
                <a:gd name="T16" fmla="*/ 183 w 194"/>
                <a:gd name="T17" fmla="*/ 2 h 193"/>
                <a:gd name="T18" fmla="*/ 177 w 194"/>
                <a:gd name="T19" fmla="*/ 0 h 193"/>
                <a:gd name="T20" fmla="*/ 170 w 194"/>
                <a:gd name="T21" fmla="*/ 2 h 193"/>
                <a:gd name="T22" fmla="*/ 164 w 194"/>
                <a:gd name="T23" fmla="*/ 4 h 193"/>
                <a:gd name="T24" fmla="*/ 5 w 194"/>
                <a:gd name="T25" fmla="*/ 163 h 193"/>
                <a:gd name="T26" fmla="*/ 5 w 194"/>
                <a:gd name="T27" fmla="*/ 163 h 193"/>
                <a:gd name="T28" fmla="*/ 0 w 194"/>
                <a:gd name="T29" fmla="*/ 170 h 193"/>
                <a:gd name="T30" fmla="*/ 0 w 194"/>
                <a:gd name="T31" fmla="*/ 176 h 193"/>
                <a:gd name="T32" fmla="*/ 0 w 194"/>
                <a:gd name="T33" fmla="*/ 182 h 193"/>
                <a:gd name="T34" fmla="*/ 5 w 194"/>
                <a:gd name="T35" fmla="*/ 189 h 193"/>
                <a:gd name="T36" fmla="*/ 5 w 194"/>
                <a:gd name="T37" fmla="*/ 189 h 193"/>
                <a:gd name="T38" fmla="*/ 11 w 194"/>
                <a:gd name="T39" fmla="*/ 191 h 193"/>
                <a:gd name="T40" fmla="*/ 18 w 194"/>
                <a:gd name="T41" fmla="*/ 193 h 193"/>
                <a:gd name="T42" fmla="*/ 24 w 194"/>
                <a:gd name="T43" fmla="*/ 191 h 193"/>
                <a:gd name="T44" fmla="*/ 30 w 194"/>
                <a:gd name="T45" fmla="*/ 189 h 193"/>
                <a:gd name="T46" fmla="*/ 30 w 194"/>
                <a:gd name="T47" fmla="*/ 189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4" h="193">
                  <a:moveTo>
                    <a:pt x="30" y="189"/>
                  </a:moveTo>
                  <a:lnTo>
                    <a:pt x="187" y="30"/>
                  </a:lnTo>
                  <a:lnTo>
                    <a:pt x="187" y="30"/>
                  </a:lnTo>
                  <a:lnTo>
                    <a:pt x="192" y="23"/>
                  </a:lnTo>
                  <a:lnTo>
                    <a:pt x="194" y="17"/>
                  </a:lnTo>
                  <a:lnTo>
                    <a:pt x="192" y="11"/>
                  </a:lnTo>
                  <a:lnTo>
                    <a:pt x="187" y="4"/>
                  </a:lnTo>
                  <a:lnTo>
                    <a:pt x="187" y="4"/>
                  </a:lnTo>
                  <a:lnTo>
                    <a:pt x="183" y="2"/>
                  </a:lnTo>
                  <a:lnTo>
                    <a:pt x="177" y="0"/>
                  </a:lnTo>
                  <a:lnTo>
                    <a:pt x="170" y="2"/>
                  </a:lnTo>
                  <a:lnTo>
                    <a:pt x="164" y="4"/>
                  </a:lnTo>
                  <a:lnTo>
                    <a:pt x="5" y="163"/>
                  </a:lnTo>
                  <a:lnTo>
                    <a:pt x="5" y="163"/>
                  </a:lnTo>
                  <a:lnTo>
                    <a:pt x="0" y="170"/>
                  </a:lnTo>
                  <a:lnTo>
                    <a:pt x="0" y="176"/>
                  </a:lnTo>
                  <a:lnTo>
                    <a:pt x="0" y="182"/>
                  </a:lnTo>
                  <a:lnTo>
                    <a:pt x="5" y="189"/>
                  </a:lnTo>
                  <a:lnTo>
                    <a:pt x="5" y="189"/>
                  </a:lnTo>
                  <a:lnTo>
                    <a:pt x="11" y="191"/>
                  </a:lnTo>
                  <a:lnTo>
                    <a:pt x="18" y="193"/>
                  </a:lnTo>
                  <a:lnTo>
                    <a:pt x="24" y="191"/>
                  </a:lnTo>
                  <a:lnTo>
                    <a:pt x="30" y="189"/>
                  </a:lnTo>
                  <a:lnTo>
                    <a:pt x="30" y="189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9168946" y="5259388"/>
              <a:ext cx="88900" cy="88900"/>
            </a:xfrm>
            <a:custGeom>
              <a:avLst/>
              <a:gdLst>
                <a:gd name="T0" fmla="*/ 47 w 56"/>
                <a:gd name="T1" fmla="*/ 7 h 56"/>
                <a:gd name="T2" fmla="*/ 47 w 56"/>
                <a:gd name="T3" fmla="*/ 7 h 56"/>
                <a:gd name="T4" fmla="*/ 39 w 56"/>
                <a:gd name="T5" fmla="*/ 3 h 56"/>
                <a:gd name="T6" fmla="*/ 30 w 56"/>
                <a:gd name="T7" fmla="*/ 0 h 56"/>
                <a:gd name="T8" fmla="*/ 19 w 56"/>
                <a:gd name="T9" fmla="*/ 3 h 56"/>
                <a:gd name="T10" fmla="*/ 11 w 56"/>
                <a:gd name="T11" fmla="*/ 7 h 56"/>
                <a:gd name="T12" fmla="*/ 4 w 56"/>
                <a:gd name="T13" fmla="*/ 15 h 56"/>
                <a:gd name="T14" fmla="*/ 4 w 56"/>
                <a:gd name="T15" fmla="*/ 15 h 56"/>
                <a:gd name="T16" fmla="*/ 2 w 56"/>
                <a:gd name="T17" fmla="*/ 18 h 56"/>
                <a:gd name="T18" fmla="*/ 0 w 56"/>
                <a:gd name="T19" fmla="*/ 22 h 56"/>
                <a:gd name="T20" fmla="*/ 2 w 56"/>
                <a:gd name="T21" fmla="*/ 24 h 56"/>
                <a:gd name="T22" fmla="*/ 4 w 56"/>
                <a:gd name="T23" fmla="*/ 26 h 56"/>
                <a:gd name="T24" fmla="*/ 11 w 56"/>
                <a:gd name="T25" fmla="*/ 30 h 56"/>
                <a:gd name="T26" fmla="*/ 19 w 56"/>
                <a:gd name="T27" fmla="*/ 37 h 56"/>
                <a:gd name="T28" fmla="*/ 19 w 56"/>
                <a:gd name="T29" fmla="*/ 37 h 56"/>
                <a:gd name="T30" fmla="*/ 26 w 56"/>
                <a:gd name="T31" fmla="*/ 46 h 56"/>
                <a:gd name="T32" fmla="*/ 30 w 56"/>
                <a:gd name="T33" fmla="*/ 52 h 56"/>
                <a:gd name="T34" fmla="*/ 32 w 56"/>
                <a:gd name="T35" fmla="*/ 54 h 56"/>
                <a:gd name="T36" fmla="*/ 34 w 56"/>
                <a:gd name="T37" fmla="*/ 56 h 56"/>
                <a:gd name="T38" fmla="*/ 37 w 56"/>
                <a:gd name="T39" fmla="*/ 54 h 56"/>
                <a:gd name="T40" fmla="*/ 41 w 56"/>
                <a:gd name="T41" fmla="*/ 52 h 56"/>
                <a:gd name="T42" fmla="*/ 47 w 56"/>
                <a:gd name="T43" fmla="*/ 46 h 56"/>
                <a:gd name="T44" fmla="*/ 47 w 56"/>
                <a:gd name="T45" fmla="*/ 46 h 56"/>
                <a:gd name="T46" fmla="*/ 54 w 56"/>
                <a:gd name="T47" fmla="*/ 37 h 56"/>
                <a:gd name="T48" fmla="*/ 56 w 56"/>
                <a:gd name="T49" fmla="*/ 26 h 56"/>
                <a:gd name="T50" fmla="*/ 54 w 56"/>
                <a:gd name="T51" fmla="*/ 15 h 56"/>
                <a:gd name="T52" fmla="*/ 47 w 56"/>
                <a:gd name="T53" fmla="*/ 7 h 56"/>
                <a:gd name="T54" fmla="*/ 47 w 56"/>
                <a:gd name="T55" fmla="*/ 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6" h="56">
                  <a:moveTo>
                    <a:pt x="47" y="7"/>
                  </a:moveTo>
                  <a:lnTo>
                    <a:pt x="47" y="7"/>
                  </a:lnTo>
                  <a:lnTo>
                    <a:pt x="39" y="3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11" y="7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11" y="30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26" y="46"/>
                  </a:lnTo>
                  <a:lnTo>
                    <a:pt x="30" y="52"/>
                  </a:lnTo>
                  <a:lnTo>
                    <a:pt x="32" y="54"/>
                  </a:lnTo>
                  <a:lnTo>
                    <a:pt x="34" y="56"/>
                  </a:lnTo>
                  <a:lnTo>
                    <a:pt x="37" y="54"/>
                  </a:lnTo>
                  <a:lnTo>
                    <a:pt x="41" y="52"/>
                  </a:lnTo>
                  <a:lnTo>
                    <a:pt x="47" y="46"/>
                  </a:lnTo>
                  <a:lnTo>
                    <a:pt x="47" y="46"/>
                  </a:lnTo>
                  <a:lnTo>
                    <a:pt x="54" y="37"/>
                  </a:lnTo>
                  <a:lnTo>
                    <a:pt x="56" y="26"/>
                  </a:lnTo>
                  <a:lnTo>
                    <a:pt x="54" y="15"/>
                  </a:lnTo>
                  <a:lnTo>
                    <a:pt x="47" y="7"/>
                  </a:lnTo>
                  <a:lnTo>
                    <a:pt x="47" y="7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8540296" y="5884863"/>
              <a:ext cx="92075" cy="92075"/>
            </a:xfrm>
            <a:custGeom>
              <a:avLst/>
              <a:gdLst>
                <a:gd name="T0" fmla="*/ 28 w 58"/>
                <a:gd name="T1" fmla="*/ 0 h 58"/>
                <a:gd name="T2" fmla="*/ 3 w 58"/>
                <a:gd name="T3" fmla="*/ 41 h 58"/>
                <a:gd name="T4" fmla="*/ 3 w 58"/>
                <a:gd name="T5" fmla="*/ 41 h 58"/>
                <a:gd name="T6" fmla="*/ 0 w 58"/>
                <a:gd name="T7" fmla="*/ 45 h 58"/>
                <a:gd name="T8" fmla="*/ 0 w 58"/>
                <a:gd name="T9" fmla="*/ 47 h 58"/>
                <a:gd name="T10" fmla="*/ 0 w 58"/>
                <a:gd name="T11" fmla="*/ 51 h 58"/>
                <a:gd name="T12" fmla="*/ 3 w 58"/>
                <a:gd name="T13" fmla="*/ 53 h 58"/>
                <a:gd name="T14" fmla="*/ 3 w 58"/>
                <a:gd name="T15" fmla="*/ 53 h 58"/>
                <a:gd name="T16" fmla="*/ 7 w 58"/>
                <a:gd name="T17" fmla="*/ 56 h 58"/>
                <a:gd name="T18" fmla="*/ 11 w 58"/>
                <a:gd name="T19" fmla="*/ 58 h 58"/>
                <a:gd name="T20" fmla="*/ 13 w 58"/>
                <a:gd name="T21" fmla="*/ 56 h 58"/>
                <a:gd name="T22" fmla="*/ 18 w 58"/>
                <a:gd name="T23" fmla="*/ 53 h 58"/>
                <a:gd name="T24" fmla="*/ 58 w 58"/>
                <a:gd name="T25" fmla="*/ 30 h 58"/>
                <a:gd name="T26" fmla="*/ 58 w 58"/>
                <a:gd name="T27" fmla="*/ 30 h 58"/>
                <a:gd name="T28" fmla="*/ 58 w 58"/>
                <a:gd name="T29" fmla="*/ 26 h 58"/>
                <a:gd name="T30" fmla="*/ 56 w 58"/>
                <a:gd name="T31" fmla="*/ 19 h 58"/>
                <a:gd name="T32" fmla="*/ 50 w 58"/>
                <a:gd name="T33" fmla="*/ 8 h 58"/>
                <a:gd name="T34" fmla="*/ 50 w 58"/>
                <a:gd name="T35" fmla="*/ 8 h 58"/>
                <a:gd name="T36" fmla="*/ 39 w 58"/>
                <a:gd name="T37" fmla="*/ 2 h 58"/>
                <a:gd name="T38" fmla="*/ 33 w 58"/>
                <a:gd name="T39" fmla="*/ 0 h 58"/>
                <a:gd name="T40" fmla="*/ 28 w 58"/>
                <a:gd name="T41" fmla="*/ 0 h 58"/>
                <a:gd name="T42" fmla="*/ 28 w 58"/>
                <a:gd name="T4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" h="58">
                  <a:moveTo>
                    <a:pt x="28" y="0"/>
                  </a:moveTo>
                  <a:lnTo>
                    <a:pt x="3" y="41"/>
                  </a:lnTo>
                  <a:lnTo>
                    <a:pt x="3" y="41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51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7" y="56"/>
                  </a:lnTo>
                  <a:lnTo>
                    <a:pt x="11" y="58"/>
                  </a:lnTo>
                  <a:lnTo>
                    <a:pt x="13" y="56"/>
                  </a:lnTo>
                  <a:lnTo>
                    <a:pt x="18" y="53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58" y="26"/>
                  </a:lnTo>
                  <a:lnTo>
                    <a:pt x="56" y="19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39" y="2"/>
                  </a:lnTo>
                  <a:lnTo>
                    <a:pt x="33" y="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8373609" y="6119813"/>
              <a:ext cx="266700" cy="65088"/>
            </a:xfrm>
            <a:custGeom>
              <a:avLst/>
              <a:gdLst>
                <a:gd name="T0" fmla="*/ 148 w 168"/>
                <a:gd name="T1" fmla="*/ 41 h 41"/>
                <a:gd name="T2" fmla="*/ 148 w 168"/>
                <a:gd name="T3" fmla="*/ 41 h 41"/>
                <a:gd name="T4" fmla="*/ 157 w 168"/>
                <a:gd name="T5" fmla="*/ 39 h 41"/>
                <a:gd name="T6" fmla="*/ 163 w 168"/>
                <a:gd name="T7" fmla="*/ 34 h 41"/>
                <a:gd name="T8" fmla="*/ 168 w 168"/>
                <a:gd name="T9" fmla="*/ 28 h 41"/>
                <a:gd name="T10" fmla="*/ 168 w 168"/>
                <a:gd name="T11" fmla="*/ 22 h 41"/>
                <a:gd name="T12" fmla="*/ 168 w 168"/>
                <a:gd name="T13" fmla="*/ 22 h 41"/>
                <a:gd name="T14" fmla="*/ 168 w 168"/>
                <a:gd name="T15" fmla="*/ 13 h 41"/>
                <a:gd name="T16" fmla="*/ 163 w 168"/>
                <a:gd name="T17" fmla="*/ 7 h 41"/>
                <a:gd name="T18" fmla="*/ 157 w 168"/>
                <a:gd name="T19" fmla="*/ 2 h 41"/>
                <a:gd name="T20" fmla="*/ 148 w 168"/>
                <a:gd name="T21" fmla="*/ 0 h 41"/>
                <a:gd name="T22" fmla="*/ 19 w 168"/>
                <a:gd name="T23" fmla="*/ 0 h 41"/>
                <a:gd name="T24" fmla="*/ 19 w 168"/>
                <a:gd name="T25" fmla="*/ 0 h 41"/>
                <a:gd name="T26" fmla="*/ 13 w 168"/>
                <a:gd name="T27" fmla="*/ 2 h 41"/>
                <a:gd name="T28" fmla="*/ 7 w 168"/>
                <a:gd name="T29" fmla="*/ 7 h 41"/>
                <a:gd name="T30" fmla="*/ 2 w 168"/>
                <a:gd name="T31" fmla="*/ 13 h 41"/>
                <a:gd name="T32" fmla="*/ 0 w 168"/>
                <a:gd name="T33" fmla="*/ 22 h 41"/>
                <a:gd name="T34" fmla="*/ 0 w 168"/>
                <a:gd name="T35" fmla="*/ 22 h 41"/>
                <a:gd name="T36" fmla="*/ 2 w 168"/>
                <a:gd name="T37" fmla="*/ 28 h 41"/>
                <a:gd name="T38" fmla="*/ 7 w 168"/>
                <a:gd name="T39" fmla="*/ 34 h 41"/>
                <a:gd name="T40" fmla="*/ 13 w 168"/>
                <a:gd name="T41" fmla="*/ 39 h 41"/>
                <a:gd name="T42" fmla="*/ 19 w 168"/>
                <a:gd name="T43" fmla="*/ 41 h 41"/>
                <a:gd name="T44" fmla="*/ 148 w 168"/>
                <a:gd name="T4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8" h="41">
                  <a:moveTo>
                    <a:pt x="148" y="41"/>
                  </a:moveTo>
                  <a:lnTo>
                    <a:pt x="148" y="41"/>
                  </a:lnTo>
                  <a:lnTo>
                    <a:pt x="157" y="39"/>
                  </a:lnTo>
                  <a:lnTo>
                    <a:pt x="163" y="34"/>
                  </a:lnTo>
                  <a:lnTo>
                    <a:pt x="168" y="28"/>
                  </a:lnTo>
                  <a:lnTo>
                    <a:pt x="168" y="22"/>
                  </a:lnTo>
                  <a:lnTo>
                    <a:pt x="168" y="22"/>
                  </a:lnTo>
                  <a:lnTo>
                    <a:pt x="168" y="13"/>
                  </a:lnTo>
                  <a:lnTo>
                    <a:pt x="163" y="7"/>
                  </a:lnTo>
                  <a:lnTo>
                    <a:pt x="157" y="2"/>
                  </a:lnTo>
                  <a:lnTo>
                    <a:pt x="148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7" y="7"/>
                  </a:lnTo>
                  <a:lnTo>
                    <a:pt x="2" y="1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8"/>
                  </a:lnTo>
                  <a:lnTo>
                    <a:pt x="7" y="34"/>
                  </a:lnTo>
                  <a:lnTo>
                    <a:pt x="13" y="39"/>
                  </a:lnTo>
                  <a:lnTo>
                    <a:pt x="19" y="41"/>
                  </a:lnTo>
                  <a:lnTo>
                    <a:pt x="148" y="4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8291059" y="6273801"/>
              <a:ext cx="430213" cy="71438"/>
            </a:xfrm>
            <a:custGeom>
              <a:avLst/>
              <a:gdLst>
                <a:gd name="T0" fmla="*/ 28 w 271"/>
                <a:gd name="T1" fmla="*/ 45 h 45"/>
                <a:gd name="T2" fmla="*/ 243 w 271"/>
                <a:gd name="T3" fmla="*/ 45 h 45"/>
                <a:gd name="T4" fmla="*/ 243 w 271"/>
                <a:gd name="T5" fmla="*/ 45 h 45"/>
                <a:gd name="T6" fmla="*/ 254 w 271"/>
                <a:gd name="T7" fmla="*/ 43 h 45"/>
                <a:gd name="T8" fmla="*/ 263 w 271"/>
                <a:gd name="T9" fmla="*/ 38 h 45"/>
                <a:gd name="T10" fmla="*/ 269 w 271"/>
                <a:gd name="T11" fmla="*/ 30 h 45"/>
                <a:gd name="T12" fmla="*/ 271 w 271"/>
                <a:gd name="T13" fmla="*/ 21 h 45"/>
                <a:gd name="T14" fmla="*/ 271 w 271"/>
                <a:gd name="T15" fmla="*/ 21 h 45"/>
                <a:gd name="T16" fmla="*/ 269 w 271"/>
                <a:gd name="T17" fmla="*/ 13 h 45"/>
                <a:gd name="T18" fmla="*/ 263 w 271"/>
                <a:gd name="T19" fmla="*/ 6 h 45"/>
                <a:gd name="T20" fmla="*/ 254 w 271"/>
                <a:gd name="T21" fmla="*/ 0 h 45"/>
                <a:gd name="T22" fmla="*/ 243 w 271"/>
                <a:gd name="T23" fmla="*/ 0 h 45"/>
                <a:gd name="T24" fmla="*/ 28 w 271"/>
                <a:gd name="T25" fmla="*/ 0 h 45"/>
                <a:gd name="T26" fmla="*/ 28 w 271"/>
                <a:gd name="T27" fmla="*/ 0 h 45"/>
                <a:gd name="T28" fmla="*/ 18 w 271"/>
                <a:gd name="T29" fmla="*/ 0 h 45"/>
                <a:gd name="T30" fmla="*/ 9 w 271"/>
                <a:gd name="T31" fmla="*/ 6 h 45"/>
                <a:gd name="T32" fmla="*/ 3 w 271"/>
                <a:gd name="T33" fmla="*/ 13 h 45"/>
                <a:gd name="T34" fmla="*/ 0 w 271"/>
                <a:gd name="T35" fmla="*/ 21 h 45"/>
                <a:gd name="T36" fmla="*/ 0 w 271"/>
                <a:gd name="T37" fmla="*/ 21 h 45"/>
                <a:gd name="T38" fmla="*/ 3 w 271"/>
                <a:gd name="T39" fmla="*/ 30 h 45"/>
                <a:gd name="T40" fmla="*/ 9 w 271"/>
                <a:gd name="T41" fmla="*/ 38 h 45"/>
                <a:gd name="T42" fmla="*/ 18 w 271"/>
                <a:gd name="T43" fmla="*/ 43 h 45"/>
                <a:gd name="T44" fmla="*/ 28 w 271"/>
                <a:gd name="T45" fmla="*/ 45 h 45"/>
                <a:gd name="T46" fmla="*/ 28 w 271"/>
                <a:gd name="T4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1" h="45">
                  <a:moveTo>
                    <a:pt x="28" y="45"/>
                  </a:moveTo>
                  <a:lnTo>
                    <a:pt x="243" y="45"/>
                  </a:lnTo>
                  <a:lnTo>
                    <a:pt x="243" y="45"/>
                  </a:lnTo>
                  <a:lnTo>
                    <a:pt x="254" y="43"/>
                  </a:lnTo>
                  <a:lnTo>
                    <a:pt x="263" y="38"/>
                  </a:lnTo>
                  <a:lnTo>
                    <a:pt x="269" y="30"/>
                  </a:lnTo>
                  <a:lnTo>
                    <a:pt x="271" y="21"/>
                  </a:lnTo>
                  <a:lnTo>
                    <a:pt x="271" y="21"/>
                  </a:lnTo>
                  <a:lnTo>
                    <a:pt x="269" y="13"/>
                  </a:lnTo>
                  <a:lnTo>
                    <a:pt x="263" y="6"/>
                  </a:lnTo>
                  <a:lnTo>
                    <a:pt x="254" y="0"/>
                  </a:lnTo>
                  <a:lnTo>
                    <a:pt x="243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9" y="6"/>
                  </a:lnTo>
                  <a:lnTo>
                    <a:pt x="3" y="13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3" y="30"/>
                  </a:lnTo>
                  <a:lnTo>
                    <a:pt x="9" y="38"/>
                  </a:lnTo>
                  <a:lnTo>
                    <a:pt x="18" y="43"/>
                  </a:lnTo>
                  <a:lnTo>
                    <a:pt x="28" y="45"/>
                  </a:lnTo>
                  <a:lnTo>
                    <a:pt x="28" y="4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8373609" y="6276976"/>
              <a:ext cx="266700" cy="65088"/>
            </a:xfrm>
            <a:custGeom>
              <a:avLst/>
              <a:gdLst>
                <a:gd name="T0" fmla="*/ 148 w 168"/>
                <a:gd name="T1" fmla="*/ 41 h 41"/>
                <a:gd name="T2" fmla="*/ 148 w 168"/>
                <a:gd name="T3" fmla="*/ 41 h 41"/>
                <a:gd name="T4" fmla="*/ 157 w 168"/>
                <a:gd name="T5" fmla="*/ 39 h 41"/>
                <a:gd name="T6" fmla="*/ 163 w 168"/>
                <a:gd name="T7" fmla="*/ 34 h 41"/>
                <a:gd name="T8" fmla="*/ 168 w 168"/>
                <a:gd name="T9" fmla="*/ 28 h 41"/>
                <a:gd name="T10" fmla="*/ 168 w 168"/>
                <a:gd name="T11" fmla="*/ 19 h 41"/>
                <a:gd name="T12" fmla="*/ 168 w 168"/>
                <a:gd name="T13" fmla="*/ 19 h 41"/>
                <a:gd name="T14" fmla="*/ 168 w 168"/>
                <a:gd name="T15" fmla="*/ 13 h 41"/>
                <a:gd name="T16" fmla="*/ 163 w 168"/>
                <a:gd name="T17" fmla="*/ 6 h 41"/>
                <a:gd name="T18" fmla="*/ 157 w 168"/>
                <a:gd name="T19" fmla="*/ 2 h 41"/>
                <a:gd name="T20" fmla="*/ 148 w 168"/>
                <a:gd name="T21" fmla="*/ 0 h 41"/>
                <a:gd name="T22" fmla="*/ 19 w 168"/>
                <a:gd name="T23" fmla="*/ 0 h 41"/>
                <a:gd name="T24" fmla="*/ 19 w 168"/>
                <a:gd name="T25" fmla="*/ 0 h 41"/>
                <a:gd name="T26" fmla="*/ 13 w 168"/>
                <a:gd name="T27" fmla="*/ 2 h 41"/>
                <a:gd name="T28" fmla="*/ 7 w 168"/>
                <a:gd name="T29" fmla="*/ 6 h 41"/>
                <a:gd name="T30" fmla="*/ 2 w 168"/>
                <a:gd name="T31" fmla="*/ 13 h 41"/>
                <a:gd name="T32" fmla="*/ 0 w 168"/>
                <a:gd name="T33" fmla="*/ 19 h 41"/>
                <a:gd name="T34" fmla="*/ 0 w 168"/>
                <a:gd name="T35" fmla="*/ 19 h 41"/>
                <a:gd name="T36" fmla="*/ 2 w 168"/>
                <a:gd name="T37" fmla="*/ 28 h 41"/>
                <a:gd name="T38" fmla="*/ 7 w 168"/>
                <a:gd name="T39" fmla="*/ 34 h 41"/>
                <a:gd name="T40" fmla="*/ 13 w 168"/>
                <a:gd name="T41" fmla="*/ 39 h 41"/>
                <a:gd name="T42" fmla="*/ 19 w 168"/>
                <a:gd name="T43" fmla="*/ 41 h 41"/>
                <a:gd name="T44" fmla="*/ 148 w 168"/>
                <a:gd name="T4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8" h="41">
                  <a:moveTo>
                    <a:pt x="148" y="41"/>
                  </a:moveTo>
                  <a:lnTo>
                    <a:pt x="148" y="41"/>
                  </a:lnTo>
                  <a:lnTo>
                    <a:pt x="157" y="39"/>
                  </a:lnTo>
                  <a:lnTo>
                    <a:pt x="163" y="34"/>
                  </a:lnTo>
                  <a:lnTo>
                    <a:pt x="168" y="28"/>
                  </a:lnTo>
                  <a:lnTo>
                    <a:pt x="168" y="19"/>
                  </a:lnTo>
                  <a:lnTo>
                    <a:pt x="168" y="19"/>
                  </a:lnTo>
                  <a:lnTo>
                    <a:pt x="168" y="13"/>
                  </a:lnTo>
                  <a:lnTo>
                    <a:pt x="163" y="6"/>
                  </a:lnTo>
                  <a:lnTo>
                    <a:pt x="157" y="2"/>
                  </a:lnTo>
                  <a:lnTo>
                    <a:pt x="148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7" y="6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28"/>
                  </a:lnTo>
                  <a:lnTo>
                    <a:pt x="7" y="34"/>
                  </a:lnTo>
                  <a:lnTo>
                    <a:pt x="13" y="39"/>
                  </a:lnTo>
                  <a:lnTo>
                    <a:pt x="19" y="41"/>
                  </a:lnTo>
                  <a:lnTo>
                    <a:pt x="148" y="4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10240509" y="2714626"/>
            <a:ext cx="1501775" cy="1497013"/>
            <a:chOff x="10240509" y="2714626"/>
            <a:chExt cx="1501775" cy="1497013"/>
          </a:xfrm>
        </p:grpSpPr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10240509" y="3092451"/>
              <a:ext cx="1119188" cy="1119188"/>
            </a:xfrm>
            <a:custGeom>
              <a:avLst/>
              <a:gdLst>
                <a:gd name="T0" fmla="*/ 705 w 705"/>
                <a:gd name="T1" fmla="*/ 529 h 705"/>
                <a:gd name="T2" fmla="*/ 703 w 705"/>
                <a:gd name="T3" fmla="*/ 518 h 705"/>
                <a:gd name="T4" fmla="*/ 690 w 705"/>
                <a:gd name="T5" fmla="*/ 503 h 705"/>
                <a:gd name="T6" fmla="*/ 497 w 705"/>
                <a:gd name="T7" fmla="*/ 471 h 705"/>
                <a:gd name="T8" fmla="*/ 486 w 705"/>
                <a:gd name="T9" fmla="*/ 473 h 705"/>
                <a:gd name="T10" fmla="*/ 473 w 705"/>
                <a:gd name="T11" fmla="*/ 486 h 705"/>
                <a:gd name="T12" fmla="*/ 471 w 705"/>
                <a:gd name="T13" fmla="*/ 533 h 705"/>
                <a:gd name="T14" fmla="*/ 460 w 705"/>
                <a:gd name="T15" fmla="*/ 531 h 705"/>
                <a:gd name="T16" fmla="*/ 426 w 705"/>
                <a:gd name="T17" fmla="*/ 516 h 705"/>
                <a:gd name="T18" fmla="*/ 381 w 705"/>
                <a:gd name="T19" fmla="*/ 480 h 705"/>
                <a:gd name="T20" fmla="*/ 303 w 705"/>
                <a:gd name="T21" fmla="*/ 404 h 705"/>
                <a:gd name="T22" fmla="*/ 269 w 705"/>
                <a:gd name="T23" fmla="*/ 370 h 705"/>
                <a:gd name="T24" fmla="*/ 206 w 705"/>
                <a:gd name="T25" fmla="*/ 303 h 705"/>
                <a:gd name="T26" fmla="*/ 178 w 705"/>
                <a:gd name="T27" fmla="*/ 258 h 705"/>
                <a:gd name="T28" fmla="*/ 172 w 705"/>
                <a:gd name="T29" fmla="*/ 237 h 705"/>
                <a:gd name="T30" fmla="*/ 209 w 705"/>
                <a:gd name="T31" fmla="*/ 237 h 705"/>
                <a:gd name="T32" fmla="*/ 228 w 705"/>
                <a:gd name="T33" fmla="*/ 228 h 705"/>
                <a:gd name="T34" fmla="*/ 237 w 705"/>
                <a:gd name="T35" fmla="*/ 209 h 705"/>
                <a:gd name="T36" fmla="*/ 204 w 705"/>
                <a:gd name="T37" fmla="*/ 28 h 705"/>
                <a:gd name="T38" fmla="*/ 198 w 705"/>
                <a:gd name="T39" fmla="*/ 9 h 705"/>
                <a:gd name="T40" fmla="*/ 176 w 705"/>
                <a:gd name="T41" fmla="*/ 0 h 705"/>
                <a:gd name="T42" fmla="*/ 28 w 705"/>
                <a:gd name="T43" fmla="*/ 0 h 705"/>
                <a:gd name="T44" fmla="*/ 9 w 705"/>
                <a:gd name="T45" fmla="*/ 9 h 705"/>
                <a:gd name="T46" fmla="*/ 0 w 705"/>
                <a:gd name="T47" fmla="*/ 28 h 705"/>
                <a:gd name="T48" fmla="*/ 0 w 705"/>
                <a:gd name="T49" fmla="*/ 41 h 705"/>
                <a:gd name="T50" fmla="*/ 9 w 705"/>
                <a:gd name="T51" fmla="*/ 123 h 705"/>
                <a:gd name="T52" fmla="*/ 24 w 705"/>
                <a:gd name="T53" fmla="*/ 187 h 705"/>
                <a:gd name="T54" fmla="*/ 47 w 705"/>
                <a:gd name="T55" fmla="*/ 260 h 705"/>
                <a:gd name="T56" fmla="*/ 84 w 705"/>
                <a:gd name="T57" fmla="*/ 338 h 705"/>
                <a:gd name="T58" fmla="*/ 138 w 705"/>
                <a:gd name="T59" fmla="*/ 420 h 705"/>
                <a:gd name="T60" fmla="*/ 209 w 705"/>
                <a:gd name="T61" fmla="*/ 497 h 705"/>
                <a:gd name="T62" fmla="*/ 249 w 705"/>
                <a:gd name="T63" fmla="*/ 533 h 705"/>
                <a:gd name="T64" fmla="*/ 333 w 705"/>
                <a:gd name="T65" fmla="*/ 594 h 705"/>
                <a:gd name="T66" fmla="*/ 415 w 705"/>
                <a:gd name="T67" fmla="*/ 637 h 705"/>
                <a:gd name="T68" fmla="*/ 490 w 705"/>
                <a:gd name="T69" fmla="*/ 667 h 705"/>
                <a:gd name="T70" fmla="*/ 557 w 705"/>
                <a:gd name="T71" fmla="*/ 686 h 705"/>
                <a:gd name="T72" fmla="*/ 636 w 705"/>
                <a:gd name="T73" fmla="*/ 701 h 705"/>
                <a:gd name="T74" fmla="*/ 679 w 705"/>
                <a:gd name="T75" fmla="*/ 705 h 705"/>
                <a:gd name="T76" fmla="*/ 690 w 705"/>
                <a:gd name="T77" fmla="*/ 703 h 705"/>
                <a:gd name="T78" fmla="*/ 703 w 705"/>
                <a:gd name="T79" fmla="*/ 688 h 705"/>
                <a:gd name="T80" fmla="*/ 705 w 705"/>
                <a:gd name="T81" fmla="*/ 680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05" h="705">
                  <a:moveTo>
                    <a:pt x="705" y="680"/>
                  </a:moveTo>
                  <a:lnTo>
                    <a:pt x="705" y="529"/>
                  </a:lnTo>
                  <a:lnTo>
                    <a:pt x="705" y="529"/>
                  </a:lnTo>
                  <a:lnTo>
                    <a:pt x="703" y="518"/>
                  </a:lnTo>
                  <a:lnTo>
                    <a:pt x="699" y="510"/>
                  </a:lnTo>
                  <a:lnTo>
                    <a:pt x="690" y="503"/>
                  </a:lnTo>
                  <a:lnTo>
                    <a:pt x="679" y="501"/>
                  </a:lnTo>
                  <a:lnTo>
                    <a:pt x="497" y="471"/>
                  </a:lnTo>
                  <a:lnTo>
                    <a:pt x="497" y="471"/>
                  </a:lnTo>
                  <a:lnTo>
                    <a:pt x="486" y="473"/>
                  </a:lnTo>
                  <a:lnTo>
                    <a:pt x="477" y="478"/>
                  </a:lnTo>
                  <a:lnTo>
                    <a:pt x="473" y="486"/>
                  </a:lnTo>
                  <a:lnTo>
                    <a:pt x="471" y="497"/>
                  </a:lnTo>
                  <a:lnTo>
                    <a:pt x="471" y="533"/>
                  </a:lnTo>
                  <a:lnTo>
                    <a:pt x="471" y="533"/>
                  </a:lnTo>
                  <a:lnTo>
                    <a:pt x="460" y="531"/>
                  </a:lnTo>
                  <a:lnTo>
                    <a:pt x="449" y="529"/>
                  </a:lnTo>
                  <a:lnTo>
                    <a:pt x="426" y="516"/>
                  </a:lnTo>
                  <a:lnTo>
                    <a:pt x="402" y="499"/>
                  </a:lnTo>
                  <a:lnTo>
                    <a:pt x="381" y="480"/>
                  </a:lnTo>
                  <a:lnTo>
                    <a:pt x="338" y="439"/>
                  </a:lnTo>
                  <a:lnTo>
                    <a:pt x="303" y="404"/>
                  </a:lnTo>
                  <a:lnTo>
                    <a:pt x="303" y="404"/>
                  </a:lnTo>
                  <a:lnTo>
                    <a:pt x="269" y="370"/>
                  </a:lnTo>
                  <a:lnTo>
                    <a:pt x="226" y="327"/>
                  </a:lnTo>
                  <a:lnTo>
                    <a:pt x="206" y="303"/>
                  </a:lnTo>
                  <a:lnTo>
                    <a:pt x="191" y="282"/>
                  </a:lnTo>
                  <a:lnTo>
                    <a:pt x="178" y="258"/>
                  </a:lnTo>
                  <a:lnTo>
                    <a:pt x="174" y="248"/>
                  </a:lnTo>
                  <a:lnTo>
                    <a:pt x="172" y="237"/>
                  </a:lnTo>
                  <a:lnTo>
                    <a:pt x="209" y="237"/>
                  </a:lnTo>
                  <a:lnTo>
                    <a:pt x="209" y="237"/>
                  </a:lnTo>
                  <a:lnTo>
                    <a:pt x="219" y="235"/>
                  </a:lnTo>
                  <a:lnTo>
                    <a:pt x="228" y="228"/>
                  </a:lnTo>
                  <a:lnTo>
                    <a:pt x="234" y="220"/>
                  </a:lnTo>
                  <a:lnTo>
                    <a:pt x="237" y="209"/>
                  </a:lnTo>
                  <a:lnTo>
                    <a:pt x="204" y="28"/>
                  </a:lnTo>
                  <a:lnTo>
                    <a:pt x="204" y="28"/>
                  </a:lnTo>
                  <a:lnTo>
                    <a:pt x="202" y="18"/>
                  </a:lnTo>
                  <a:lnTo>
                    <a:pt x="198" y="9"/>
                  </a:lnTo>
                  <a:lnTo>
                    <a:pt x="187" y="3"/>
                  </a:lnTo>
                  <a:lnTo>
                    <a:pt x="17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41"/>
                  </a:lnTo>
                  <a:lnTo>
                    <a:pt x="2" y="73"/>
                  </a:lnTo>
                  <a:lnTo>
                    <a:pt x="9" y="123"/>
                  </a:lnTo>
                  <a:lnTo>
                    <a:pt x="15" y="153"/>
                  </a:lnTo>
                  <a:lnTo>
                    <a:pt x="24" y="187"/>
                  </a:lnTo>
                  <a:lnTo>
                    <a:pt x="34" y="222"/>
                  </a:lnTo>
                  <a:lnTo>
                    <a:pt x="47" y="260"/>
                  </a:lnTo>
                  <a:lnTo>
                    <a:pt x="65" y="299"/>
                  </a:lnTo>
                  <a:lnTo>
                    <a:pt x="84" y="338"/>
                  </a:lnTo>
                  <a:lnTo>
                    <a:pt x="110" y="379"/>
                  </a:lnTo>
                  <a:lnTo>
                    <a:pt x="138" y="420"/>
                  </a:lnTo>
                  <a:lnTo>
                    <a:pt x="172" y="458"/>
                  </a:lnTo>
                  <a:lnTo>
                    <a:pt x="209" y="497"/>
                  </a:lnTo>
                  <a:lnTo>
                    <a:pt x="209" y="497"/>
                  </a:lnTo>
                  <a:lnTo>
                    <a:pt x="249" y="533"/>
                  </a:lnTo>
                  <a:lnTo>
                    <a:pt x="292" y="566"/>
                  </a:lnTo>
                  <a:lnTo>
                    <a:pt x="333" y="594"/>
                  </a:lnTo>
                  <a:lnTo>
                    <a:pt x="374" y="615"/>
                  </a:lnTo>
                  <a:lnTo>
                    <a:pt x="415" y="637"/>
                  </a:lnTo>
                  <a:lnTo>
                    <a:pt x="454" y="654"/>
                  </a:lnTo>
                  <a:lnTo>
                    <a:pt x="490" y="667"/>
                  </a:lnTo>
                  <a:lnTo>
                    <a:pt x="525" y="677"/>
                  </a:lnTo>
                  <a:lnTo>
                    <a:pt x="557" y="686"/>
                  </a:lnTo>
                  <a:lnTo>
                    <a:pt x="587" y="695"/>
                  </a:lnTo>
                  <a:lnTo>
                    <a:pt x="636" y="701"/>
                  </a:lnTo>
                  <a:lnTo>
                    <a:pt x="667" y="705"/>
                  </a:lnTo>
                  <a:lnTo>
                    <a:pt x="679" y="705"/>
                  </a:lnTo>
                  <a:lnTo>
                    <a:pt x="679" y="705"/>
                  </a:lnTo>
                  <a:lnTo>
                    <a:pt x="690" y="703"/>
                  </a:lnTo>
                  <a:lnTo>
                    <a:pt x="699" y="699"/>
                  </a:lnTo>
                  <a:lnTo>
                    <a:pt x="703" y="688"/>
                  </a:lnTo>
                  <a:lnTo>
                    <a:pt x="705" y="680"/>
                  </a:lnTo>
                  <a:lnTo>
                    <a:pt x="705" y="68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78"/>
            <p:cNvSpPr>
              <a:spLocks/>
            </p:cNvSpPr>
            <p:nvPr/>
          </p:nvSpPr>
          <p:spPr bwMode="auto">
            <a:xfrm>
              <a:off x="10554834" y="2714626"/>
              <a:ext cx="1187450" cy="1187450"/>
            </a:xfrm>
            <a:custGeom>
              <a:avLst/>
              <a:gdLst>
                <a:gd name="T0" fmla="*/ 572 w 748"/>
                <a:gd name="T1" fmla="*/ 701 h 748"/>
                <a:gd name="T2" fmla="*/ 598 w 748"/>
                <a:gd name="T3" fmla="*/ 673 h 748"/>
                <a:gd name="T4" fmla="*/ 638 w 748"/>
                <a:gd name="T5" fmla="*/ 610 h 748"/>
                <a:gd name="T6" fmla="*/ 664 w 748"/>
                <a:gd name="T7" fmla="*/ 544 h 748"/>
                <a:gd name="T8" fmla="*/ 679 w 748"/>
                <a:gd name="T9" fmla="*/ 473 h 748"/>
                <a:gd name="T10" fmla="*/ 679 w 748"/>
                <a:gd name="T11" fmla="*/ 402 h 748"/>
                <a:gd name="T12" fmla="*/ 664 w 748"/>
                <a:gd name="T13" fmla="*/ 333 h 748"/>
                <a:gd name="T14" fmla="*/ 638 w 748"/>
                <a:gd name="T15" fmla="*/ 264 h 748"/>
                <a:gd name="T16" fmla="*/ 598 w 748"/>
                <a:gd name="T17" fmla="*/ 204 h 748"/>
                <a:gd name="T18" fmla="*/ 572 w 748"/>
                <a:gd name="T19" fmla="*/ 176 h 748"/>
                <a:gd name="T20" fmla="*/ 514 w 748"/>
                <a:gd name="T21" fmla="*/ 129 h 748"/>
                <a:gd name="T22" fmla="*/ 449 w 748"/>
                <a:gd name="T23" fmla="*/ 94 h 748"/>
                <a:gd name="T24" fmla="*/ 380 w 748"/>
                <a:gd name="T25" fmla="*/ 73 h 748"/>
                <a:gd name="T26" fmla="*/ 309 w 748"/>
                <a:gd name="T27" fmla="*/ 66 h 748"/>
                <a:gd name="T28" fmla="*/ 238 w 748"/>
                <a:gd name="T29" fmla="*/ 73 h 748"/>
                <a:gd name="T30" fmla="*/ 170 w 748"/>
                <a:gd name="T31" fmla="*/ 94 h 748"/>
                <a:gd name="T32" fmla="*/ 105 w 748"/>
                <a:gd name="T33" fmla="*/ 129 h 748"/>
                <a:gd name="T34" fmla="*/ 47 w 748"/>
                <a:gd name="T35" fmla="*/ 176 h 748"/>
                <a:gd name="T36" fmla="*/ 0 w 748"/>
                <a:gd name="T37" fmla="*/ 129 h 748"/>
                <a:gd name="T38" fmla="*/ 69 w 748"/>
                <a:gd name="T39" fmla="*/ 71 h 748"/>
                <a:gd name="T40" fmla="*/ 144 w 748"/>
                <a:gd name="T41" fmla="*/ 32 h 748"/>
                <a:gd name="T42" fmla="*/ 226 w 748"/>
                <a:gd name="T43" fmla="*/ 8 h 748"/>
                <a:gd name="T44" fmla="*/ 309 w 748"/>
                <a:gd name="T45" fmla="*/ 0 h 748"/>
                <a:gd name="T46" fmla="*/ 393 w 748"/>
                <a:gd name="T47" fmla="*/ 8 h 748"/>
                <a:gd name="T48" fmla="*/ 475 w 748"/>
                <a:gd name="T49" fmla="*/ 32 h 748"/>
                <a:gd name="T50" fmla="*/ 550 w 748"/>
                <a:gd name="T51" fmla="*/ 71 h 748"/>
                <a:gd name="T52" fmla="*/ 619 w 748"/>
                <a:gd name="T53" fmla="*/ 129 h 748"/>
                <a:gd name="T54" fmla="*/ 649 w 748"/>
                <a:gd name="T55" fmla="*/ 161 h 748"/>
                <a:gd name="T56" fmla="*/ 699 w 748"/>
                <a:gd name="T57" fmla="*/ 234 h 748"/>
                <a:gd name="T58" fmla="*/ 729 w 748"/>
                <a:gd name="T59" fmla="*/ 314 h 748"/>
                <a:gd name="T60" fmla="*/ 746 w 748"/>
                <a:gd name="T61" fmla="*/ 395 h 748"/>
                <a:gd name="T62" fmla="*/ 746 w 748"/>
                <a:gd name="T63" fmla="*/ 479 h 748"/>
                <a:gd name="T64" fmla="*/ 729 w 748"/>
                <a:gd name="T65" fmla="*/ 563 h 748"/>
                <a:gd name="T66" fmla="*/ 699 w 748"/>
                <a:gd name="T67" fmla="*/ 642 h 748"/>
                <a:gd name="T68" fmla="*/ 649 w 748"/>
                <a:gd name="T69" fmla="*/ 713 h 748"/>
                <a:gd name="T70" fmla="*/ 619 w 748"/>
                <a:gd name="T71" fmla="*/ 748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48" h="748">
                  <a:moveTo>
                    <a:pt x="619" y="748"/>
                  </a:moveTo>
                  <a:lnTo>
                    <a:pt x="572" y="701"/>
                  </a:lnTo>
                  <a:lnTo>
                    <a:pt x="572" y="701"/>
                  </a:lnTo>
                  <a:lnTo>
                    <a:pt x="598" y="673"/>
                  </a:lnTo>
                  <a:lnTo>
                    <a:pt x="619" y="642"/>
                  </a:lnTo>
                  <a:lnTo>
                    <a:pt x="638" y="610"/>
                  </a:lnTo>
                  <a:lnTo>
                    <a:pt x="653" y="578"/>
                  </a:lnTo>
                  <a:lnTo>
                    <a:pt x="664" y="544"/>
                  </a:lnTo>
                  <a:lnTo>
                    <a:pt x="673" y="509"/>
                  </a:lnTo>
                  <a:lnTo>
                    <a:pt x="679" y="473"/>
                  </a:lnTo>
                  <a:lnTo>
                    <a:pt x="679" y="438"/>
                  </a:lnTo>
                  <a:lnTo>
                    <a:pt x="679" y="402"/>
                  </a:lnTo>
                  <a:lnTo>
                    <a:pt x="673" y="367"/>
                  </a:lnTo>
                  <a:lnTo>
                    <a:pt x="664" y="333"/>
                  </a:lnTo>
                  <a:lnTo>
                    <a:pt x="653" y="299"/>
                  </a:lnTo>
                  <a:lnTo>
                    <a:pt x="638" y="264"/>
                  </a:lnTo>
                  <a:lnTo>
                    <a:pt x="619" y="234"/>
                  </a:lnTo>
                  <a:lnTo>
                    <a:pt x="598" y="204"/>
                  </a:lnTo>
                  <a:lnTo>
                    <a:pt x="572" y="176"/>
                  </a:lnTo>
                  <a:lnTo>
                    <a:pt x="572" y="176"/>
                  </a:lnTo>
                  <a:lnTo>
                    <a:pt x="544" y="150"/>
                  </a:lnTo>
                  <a:lnTo>
                    <a:pt x="514" y="129"/>
                  </a:lnTo>
                  <a:lnTo>
                    <a:pt x="481" y="109"/>
                  </a:lnTo>
                  <a:lnTo>
                    <a:pt x="449" y="94"/>
                  </a:lnTo>
                  <a:lnTo>
                    <a:pt x="415" y="81"/>
                  </a:lnTo>
                  <a:lnTo>
                    <a:pt x="380" y="73"/>
                  </a:lnTo>
                  <a:lnTo>
                    <a:pt x="346" y="69"/>
                  </a:lnTo>
                  <a:lnTo>
                    <a:pt x="309" y="66"/>
                  </a:lnTo>
                  <a:lnTo>
                    <a:pt x="273" y="69"/>
                  </a:lnTo>
                  <a:lnTo>
                    <a:pt x="238" y="73"/>
                  </a:lnTo>
                  <a:lnTo>
                    <a:pt x="204" y="81"/>
                  </a:lnTo>
                  <a:lnTo>
                    <a:pt x="170" y="94"/>
                  </a:lnTo>
                  <a:lnTo>
                    <a:pt x="137" y="109"/>
                  </a:lnTo>
                  <a:lnTo>
                    <a:pt x="105" y="129"/>
                  </a:lnTo>
                  <a:lnTo>
                    <a:pt x="75" y="150"/>
                  </a:lnTo>
                  <a:lnTo>
                    <a:pt x="47" y="176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32" y="99"/>
                  </a:lnTo>
                  <a:lnTo>
                    <a:pt x="69" y="71"/>
                  </a:lnTo>
                  <a:lnTo>
                    <a:pt x="105" y="49"/>
                  </a:lnTo>
                  <a:lnTo>
                    <a:pt x="144" y="32"/>
                  </a:lnTo>
                  <a:lnTo>
                    <a:pt x="185" y="17"/>
                  </a:lnTo>
                  <a:lnTo>
                    <a:pt x="226" y="8"/>
                  </a:lnTo>
                  <a:lnTo>
                    <a:pt x="266" y="2"/>
                  </a:lnTo>
                  <a:lnTo>
                    <a:pt x="309" y="0"/>
                  </a:lnTo>
                  <a:lnTo>
                    <a:pt x="352" y="2"/>
                  </a:lnTo>
                  <a:lnTo>
                    <a:pt x="393" y="8"/>
                  </a:lnTo>
                  <a:lnTo>
                    <a:pt x="434" y="17"/>
                  </a:lnTo>
                  <a:lnTo>
                    <a:pt x="475" y="32"/>
                  </a:lnTo>
                  <a:lnTo>
                    <a:pt x="514" y="49"/>
                  </a:lnTo>
                  <a:lnTo>
                    <a:pt x="550" y="71"/>
                  </a:lnTo>
                  <a:lnTo>
                    <a:pt x="587" y="99"/>
                  </a:lnTo>
                  <a:lnTo>
                    <a:pt x="619" y="129"/>
                  </a:lnTo>
                  <a:lnTo>
                    <a:pt x="619" y="129"/>
                  </a:lnTo>
                  <a:lnTo>
                    <a:pt x="649" y="161"/>
                  </a:lnTo>
                  <a:lnTo>
                    <a:pt x="675" y="195"/>
                  </a:lnTo>
                  <a:lnTo>
                    <a:pt x="699" y="234"/>
                  </a:lnTo>
                  <a:lnTo>
                    <a:pt x="716" y="273"/>
                  </a:lnTo>
                  <a:lnTo>
                    <a:pt x="729" y="314"/>
                  </a:lnTo>
                  <a:lnTo>
                    <a:pt x="739" y="354"/>
                  </a:lnTo>
                  <a:lnTo>
                    <a:pt x="746" y="395"/>
                  </a:lnTo>
                  <a:lnTo>
                    <a:pt x="748" y="438"/>
                  </a:lnTo>
                  <a:lnTo>
                    <a:pt x="746" y="479"/>
                  </a:lnTo>
                  <a:lnTo>
                    <a:pt x="739" y="522"/>
                  </a:lnTo>
                  <a:lnTo>
                    <a:pt x="729" y="563"/>
                  </a:lnTo>
                  <a:lnTo>
                    <a:pt x="716" y="602"/>
                  </a:lnTo>
                  <a:lnTo>
                    <a:pt x="699" y="642"/>
                  </a:lnTo>
                  <a:lnTo>
                    <a:pt x="675" y="679"/>
                  </a:lnTo>
                  <a:lnTo>
                    <a:pt x="649" y="713"/>
                  </a:lnTo>
                  <a:lnTo>
                    <a:pt x="619" y="748"/>
                  </a:lnTo>
                  <a:lnTo>
                    <a:pt x="619" y="74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10721521" y="3257551"/>
              <a:ext cx="195263" cy="350838"/>
            </a:xfrm>
            <a:custGeom>
              <a:avLst/>
              <a:gdLst>
                <a:gd name="T0" fmla="*/ 0 w 123"/>
                <a:gd name="T1" fmla="*/ 221 h 221"/>
                <a:gd name="T2" fmla="*/ 0 w 123"/>
                <a:gd name="T3" fmla="*/ 191 h 221"/>
                <a:gd name="T4" fmla="*/ 26 w 123"/>
                <a:gd name="T5" fmla="*/ 165 h 221"/>
                <a:gd name="T6" fmla="*/ 47 w 123"/>
                <a:gd name="T7" fmla="*/ 139 h 221"/>
                <a:gd name="T8" fmla="*/ 80 w 123"/>
                <a:gd name="T9" fmla="*/ 94 h 221"/>
                <a:gd name="T10" fmla="*/ 86 w 123"/>
                <a:gd name="T11" fmla="*/ 77 h 221"/>
                <a:gd name="T12" fmla="*/ 88 w 123"/>
                <a:gd name="T13" fmla="*/ 60 h 221"/>
                <a:gd name="T14" fmla="*/ 84 w 123"/>
                <a:gd name="T15" fmla="*/ 45 h 221"/>
                <a:gd name="T16" fmla="*/ 82 w 123"/>
                <a:gd name="T17" fmla="*/ 38 h 221"/>
                <a:gd name="T18" fmla="*/ 78 w 123"/>
                <a:gd name="T19" fmla="*/ 34 h 221"/>
                <a:gd name="T20" fmla="*/ 67 w 123"/>
                <a:gd name="T21" fmla="*/ 27 h 221"/>
                <a:gd name="T22" fmla="*/ 54 w 123"/>
                <a:gd name="T23" fmla="*/ 25 h 221"/>
                <a:gd name="T24" fmla="*/ 39 w 123"/>
                <a:gd name="T25" fmla="*/ 27 h 221"/>
                <a:gd name="T26" fmla="*/ 24 w 123"/>
                <a:gd name="T27" fmla="*/ 32 h 221"/>
                <a:gd name="T28" fmla="*/ 13 w 123"/>
                <a:gd name="T29" fmla="*/ 38 h 221"/>
                <a:gd name="T30" fmla="*/ 4 w 123"/>
                <a:gd name="T31" fmla="*/ 43 h 221"/>
                <a:gd name="T32" fmla="*/ 4 w 123"/>
                <a:gd name="T33" fmla="*/ 12 h 221"/>
                <a:gd name="T34" fmla="*/ 28 w 123"/>
                <a:gd name="T35" fmla="*/ 4 h 221"/>
                <a:gd name="T36" fmla="*/ 41 w 123"/>
                <a:gd name="T37" fmla="*/ 0 h 221"/>
                <a:gd name="T38" fmla="*/ 56 w 123"/>
                <a:gd name="T39" fmla="*/ 0 h 221"/>
                <a:gd name="T40" fmla="*/ 80 w 123"/>
                <a:gd name="T41" fmla="*/ 4 h 221"/>
                <a:gd name="T42" fmla="*/ 99 w 123"/>
                <a:gd name="T43" fmla="*/ 15 h 221"/>
                <a:gd name="T44" fmla="*/ 106 w 123"/>
                <a:gd name="T45" fmla="*/ 25 h 221"/>
                <a:gd name="T46" fmla="*/ 114 w 123"/>
                <a:gd name="T47" fmla="*/ 47 h 221"/>
                <a:gd name="T48" fmla="*/ 114 w 123"/>
                <a:gd name="T49" fmla="*/ 60 h 221"/>
                <a:gd name="T50" fmla="*/ 112 w 123"/>
                <a:gd name="T51" fmla="*/ 83 h 221"/>
                <a:gd name="T52" fmla="*/ 103 w 123"/>
                <a:gd name="T53" fmla="*/ 103 h 221"/>
                <a:gd name="T54" fmla="*/ 93 w 123"/>
                <a:gd name="T55" fmla="*/ 122 h 221"/>
                <a:gd name="T56" fmla="*/ 78 w 123"/>
                <a:gd name="T57" fmla="*/ 139 h 221"/>
                <a:gd name="T58" fmla="*/ 50 w 123"/>
                <a:gd name="T59" fmla="*/ 172 h 221"/>
                <a:gd name="T60" fmla="*/ 26 w 123"/>
                <a:gd name="T61" fmla="*/ 195 h 221"/>
                <a:gd name="T62" fmla="*/ 123 w 123"/>
                <a:gd name="T63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3" h="221">
                  <a:moveTo>
                    <a:pt x="123" y="221"/>
                  </a:moveTo>
                  <a:lnTo>
                    <a:pt x="0" y="221"/>
                  </a:lnTo>
                  <a:lnTo>
                    <a:pt x="0" y="191"/>
                  </a:lnTo>
                  <a:lnTo>
                    <a:pt x="0" y="191"/>
                  </a:lnTo>
                  <a:lnTo>
                    <a:pt x="26" y="165"/>
                  </a:lnTo>
                  <a:lnTo>
                    <a:pt x="26" y="165"/>
                  </a:lnTo>
                  <a:lnTo>
                    <a:pt x="47" y="139"/>
                  </a:lnTo>
                  <a:lnTo>
                    <a:pt x="47" y="139"/>
                  </a:lnTo>
                  <a:lnTo>
                    <a:pt x="67" y="113"/>
                  </a:lnTo>
                  <a:lnTo>
                    <a:pt x="80" y="94"/>
                  </a:lnTo>
                  <a:lnTo>
                    <a:pt x="80" y="94"/>
                  </a:lnTo>
                  <a:lnTo>
                    <a:pt x="86" y="77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86" y="51"/>
                  </a:lnTo>
                  <a:lnTo>
                    <a:pt x="84" y="45"/>
                  </a:lnTo>
                  <a:lnTo>
                    <a:pt x="84" y="45"/>
                  </a:lnTo>
                  <a:lnTo>
                    <a:pt x="82" y="38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73" y="30"/>
                  </a:lnTo>
                  <a:lnTo>
                    <a:pt x="67" y="27"/>
                  </a:lnTo>
                  <a:lnTo>
                    <a:pt x="67" y="27"/>
                  </a:lnTo>
                  <a:lnTo>
                    <a:pt x="54" y="25"/>
                  </a:lnTo>
                  <a:lnTo>
                    <a:pt x="54" y="25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4" y="43"/>
                  </a:lnTo>
                  <a:lnTo>
                    <a:pt x="4" y="43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41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80" y="4"/>
                  </a:lnTo>
                  <a:lnTo>
                    <a:pt x="90" y="8"/>
                  </a:lnTo>
                  <a:lnTo>
                    <a:pt x="99" y="15"/>
                  </a:lnTo>
                  <a:lnTo>
                    <a:pt x="99" y="15"/>
                  </a:lnTo>
                  <a:lnTo>
                    <a:pt x="106" y="25"/>
                  </a:lnTo>
                  <a:lnTo>
                    <a:pt x="110" y="34"/>
                  </a:lnTo>
                  <a:lnTo>
                    <a:pt x="114" y="47"/>
                  </a:lnTo>
                  <a:lnTo>
                    <a:pt x="114" y="60"/>
                  </a:lnTo>
                  <a:lnTo>
                    <a:pt x="114" y="60"/>
                  </a:lnTo>
                  <a:lnTo>
                    <a:pt x="114" y="70"/>
                  </a:lnTo>
                  <a:lnTo>
                    <a:pt x="112" y="83"/>
                  </a:lnTo>
                  <a:lnTo>
                    <a:pt x="112" y="83"/>
                  </a:lnTo>
                  <a:lnTo>
                    <a:pt x="103" y="103"/>
                  </a:lnTo>
                  <a:lnTo>
                    <a:pt x="103" y="103"/>
                  </a:lnTo>
                  <a:lnTo>
                    <a:pt x="93" y="122"/>
                  </a:lnTo>
                  <a:lnTo>
                    <a:pt x="93" y="122"/>
                  </a:lnTo>
                  <a:lnTo>
                    <a:pt x="78" y="139"/>
                  </a:lnTo>
                  <a:lnTo>
                    <a:pt x="78" y="139"/>
                  </a:lnTo>
                  <a:lnTo>
                    <a:pt x="50" y="172"/>
                  </a:lnTo>
                  <a:lnTo>
                    <a:pt x="50" y="172"/>
                  </a:lnTo>
                  <a:lnTo>
                    <a:pt x="26" y="195"/>
                  </a:lnTo>
                  <a:lnTo>
                    <a:pt x="123" y="195"/>
                  </a:lnTo>
                  <a:lnTo>
                    <a:pt x="123" y="22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80"/>
            <p:cNvSpPr>
              <a:spLocks noEditPoints="1"/>
            </p:cNvSpPr>
            <p:nvPr/>
          </p:nvSpPr>
          <p:spPr bwMode="auto">
            <a:xfrm>
              <a:off x="10943771" y="3263901"/>
              <a:ext cx="219075" cy="344488"/>
            </a:xfrm>
            <a:custGeom>
              <a:avLst/>
              <a:gdLst>
                <a:gd name="T0" fmla="*/ 138 w 138"/>
                <a:gd name="T1" fmla="*/ 142 h 217"/>
                <a:gd name="T2" fmla="*/ 114 w 138"/>
                <a:gd name="T3" fmla="*/ 142 h 217"/>
                <a:gd name="T4" fmla="*/ 114 w 138"/>
                <a:gd name="T5" fmla="*/ 217 h 217"/>
                <a:gd name="T6" fmla="*/ 88 w 138"/>
                <a:gd name="T7" fmla="*/ 217 h 217"/>
                <a:gd name="T8" fmla="*/ 88 w 138"/>
                <a:gd name="T9" fmla="*/ 142 h 217"/>
                <a:gd name="T10" fmla="*/ 0 w 138"/>
                <a:gd name="T11" fmla="*/ 142 h 217"/>
                <a:gd name="T12" fmla="*/ 0 w 138"/>
                <a:gd name="T13" fmla="*/ 112 h 217"/>
                <a:gd name="T14" fmla="*/ 90 w 138"/>
                <a:gd name="T15" fmla="*/ 0 h 217"/>
                <a:gd name="T16" fmla="*/ 114 w 138"/>
                <a:gd name="T17" fmla="*/ 0 h 217"/>
                <a:gd name="T18" fmla="*/ 114 w 138"/>
                <a:gd name="T19" fmla="*/ 118 h 217"/>
                <a:gd name="T20" fmla="*/ 138 w 138"/>
                <a:gd name="T21" fmla="*/ 118 h 217"/>
                <a:gd name="T22" fmla="*/ 138 w 138"/>
                <a:gd name="T23" fmla="*/ 142 h 217"/>
                <a:gd name="T24" fmla="*/ 88 w 138"/>
                <a:gd name="T25" fmla="*/ 118 h 217"/>
                <a:gd name="T26" fmla="*/ 88 w 138"/>
                <a:gd name="T27" fmla="*/ 34 h 217"/>
                <a:gd name="T28" fmla="*/ 21 w 138"/>
                <a:gd name="T29" fmla="*/ 118 h 217"/>
                <a:gd name="T30" fmla="*/ 88 w 138"/>
                <a:gd name="T31" fmla="*/ 11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8" h="217">
                  <a:moveTo>
                    <a:pt x="138" y="142"/>
                  </a:moveTo>
                  <a:lnTo>
                    <a:pt x="114" y="142"/>
                  </a:lnTo>
                  <a:lnTo>
                    <a:pt x="114" y="217"/>
                  </a:lnTo>
                  <a:lnTo>
                    <a:pt x="88" y="217"/>
                  </a:lnTo>
                  <a:lnTo>
                    <a:pt x="88" y="142"/>
                  </a:lnTo>
                  <a:lnTo>
                    <a:pt x="0" y="142"/>
                  </a:lnTo>
                  <a:lnTo>
                    <a:pt x="0" y="112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14" y="118"/>
                  </a:lnTo>
                  <a:lnTo>
                    <a:pt x="138" y="118"/>
                  </a:lnTo>
                  <a:lnTo>
                    <a:pt x="138" y="142"/>
                  </a:lnTo>
                  <a:close/>
                  <a:moveTo>
                    <a:pt x="88" y="118"/>
                  </a:moveTo>
                  <a:lnTo>
                    <a:pt x="88" y="34"/>
                  </a:lnTo>
                  <a:lnTo>
                    <a:pt x="21" y="118"/>
                  </a:lnTo>
                  <a:lnTo>
                    <a:pt x="88" y="11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11202534" y="3249613"/>
              <a:ext cx="188913" cy="358775"/>
            </a:xfrm>
            <a:custGeom>
              <a:avLst/>
              <a:gdLst>
                <a:gd name="T0" fmla="*/ 119 w 119"/>
                <a:gd name="T1" fmla="*/ 226 h 226"/>
                <a:gd name="T2" fmla="*/ 93 w 119"/>
                <a:gd name="T3" fmla="*/ 226 h 226"/>
                <a:gd name="T4" fmla="*/ 93 w 119"/>
                <a:gd name="T5" fmla="*/ 134 h 226"/>
                <a:gd name="T6" fmla="*/ 93 w 119"/>
                <a:gd name="T7" fmla="*/ 134 h 226"/>
                <a:gd name="T8" fmla="*/ 91 w 119"/>
                <a:gd name="T9" fmla="*/ 112 h 226"/>
                <a:gd name="T10" fmla="*/ 91 w 119"/>
                <a:gd name="T11" fmla="*/ 112 h 226"/>
                <a:gd name="T12" fmla="*/ 91 w 119"/>
                <a:gd name="T13" fmla="*/ 103 h 226"/>
                <a:gd name="T14" fmla="*/ 88 w 119"/>
                <a:gd name="T15" fmla="*/ 97 h 226"/>
                <a:gd name="T16" fmla="*/ 88 w 119"/>
                <a:gd name="T17" fmla="*/ 97 h 226"/>
                <a:gd name="T18" fmla="*/ 84 w 119"/>
                <a:gd name="T19" fmla="*/ 91 h 226"/>
                <a:gd name="T20" fmla="*/ 80 w 119"/>
                <a:gd name="T21" fmla="*/ 88 h 226"/>
                <a:gd name="T22" fmla="*/ 80 w 119"/>
                <a:gd name="T23" fmla="*/ 88 h 226"/>
                <a:gd name="T24" fmla="*/ 73 w 119"/>
                <a:gd name="T25" fmla="*/ 86 h 226"/>
                <a:gd name="T26" fmla="*/ 65 w 119"/>
                <a:gd name="T27" fmla="*/ 84 h 226"/>
                <a:gd name="T28" fmla="*/ 65 w 119"/>
                <a:gd name="T29" fmla="*/ 84 h 226"/>
                <a:gd name="T30" fmla="*/ 54 w 119"/>
                <a:gd name="T31" fmla="*/ 86 h 226"/>
                <a:gd name="T32" fmla="*/ 45 w 119"/>
                <a:gd name="T33" fmla="*/ 91 h 226"/>
                <a:gd name="T34" fmla="*/ 45 w 119"/>
                <a:gd name="T35" fmla="*/ 91 h 226"/>
                <a:gd name="T36" fmla="*/ 35 w 119"/>
                <a:gd name="T37" fmla="*/ 97 h 226"/>
                <a:gd name="T38" fmla="*/ 26 w 119"/>
                <a:gd name="T39" fmla="*/ 103 h 226"/>
                <a:gd name="T40" fmla="*/ 26 w 119"/>
                <a:gd name="T41" fmla="*/ 226 h 226"/>
                <a:gd name="T42" fmla="*/ 0 w 119"/>
                <a:gd name="T43" fmla="*/ 226 h 226"/>
                <a:gd name="T44" fmla="*/ 0 w 119"/>
                <a:gd name="T45" fmla="*/ 0 h 226"/>
                <a:gd name="T46" fmla="*/ 26 w 119"/>
                <a:gd name="T47" fmla="*/ 0 h 226"/>
                <a:gd name="T48" fmla="*/ 26 w 119"/>
                <a:gd name="T49" fmla="*/ 82 h 226"/>
                <a:gd name="T50" fmla="*/ 26 w 119"/>
                <a:gd name="T51" fmla="*/ 82 h 226"/>
                <a:gd name="T52" fmla="*/ 37 w 119"/>
                <a:gd name="T53" fmla="*/ 71 h 226"/>
                <a:gd name="T54" fmla="*/ 48 w 119"/>
                <a:gd name="T55" fmla="*/ 65 h 226"/>
                <a:gd name="T56" fmla="*/ 48 w 119"/>
                <a:gd name="T57" fmla="*/ 65 h 226"/>
                <a:gd name="T58" fmla="*/ 58 w 119"/>
                <a:gd name="T59" fmla="*/ 60 h 226"/>
                <a:gd name="T60" fmla="*/ 71 w 119"/>
                <a:gd name="T61" fmla="*/ 58 h 226"/>
                <a:gd name="T62" fmla="*/ 71 w 119"/>
                <a:gd name="T63" fmla="*/ 58 h 226"/>
                <a:gd name="T64" fmla="*/ 82 w 119"/>
                <a:gd name="T65" fmla="*/ 60 h 226"/>
                <a:gd name="T66" fmla="*/ 91 w 119"/>
                <a:gd name="T67" fmla="*/ 63 h 226"/>
                <a:gd name="T68" fmla="*/ 99 w 119"/>
                <a:gd name="T69" fmla="*/ 67 h 226"/>
                <a:gd name="T70" fmla="*/ 106 w 119"/>
                <a:gd name="T71" fmla="*/ 75 h 226"/>
                <a:gd name="T72" fmla="*/ 106 w 119"/>
                <a:gd name="T73" fmla="*/ 75 h 226"/>
                <a:gd name="T74" fmla="*/ 110 w 119"/>
                <a:gd name="T75" fmla="*/ 84 h 226"/>
                <a:gd name="T76" fmla="*/ 114 w 119"/>
                <a:gd name="T77" fmla="*/ 95 h 226"/>
                <a:gd name="T78" fmla="*/ 116 w 119"/>
                <a:gd name="T79" fmla="*/ 106 h 226"/>
                <a:gd name="T80" fmla="*/ 119 w 119"/>
                <a:gd name="T81" fmla="*/ 121 h 226"/>
                <a:gd name="T82" fmla="*/ 119 w 119"/>
                <a:gd name="T83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9" h="226">
                  <a:moveTo>
                    <a:pt x="119" y="226"/>
                  </a:moveTo>
                  <a:lnTo>
                    <a:pt x="93" y="226"/>
                  </a:lnTo>
                  <a:lnTo>
                    <a:pt x="93" y="134"/>
                  </a:lnTo>
                  <a:lnTo>
                    <a:pt x="93" y="134"/>
                  </a:lnTo>
                  <a:lnTo>
                    <a:pt x="91" y="112"/>
                  </a:lnTo>
                  <a:lnTo>
                    <a:pt x="91" y="112"/>
                  </a:lnTo>
                  <a:lnTo>
                    <a:pt x="91" y="103"/>
                  </a:lnTo>
                  <a:lnTo>
                    <a:pt x="88" y="97"/>
                  </a:lnTo>
                  <a:lnTo>
                    <a:pt x="88" y="97"/>
                  </a:lnTo>
                  <a:lnTo>
                    <a:pt x="84" y="91"/>
                  </a:lnTo>
                  <a:lnTo>
                    <a:pt x="80" y="88"/>
                  </a:lnTo>
                  <a:lnTo>
                    <a:pt x="80" y="88"/>
                  </a:lnTo>
                  <a:lnTo>
                    <a:pt x="73" y="86"/>
                  </a:lnTo>
                  <a:lnTo>
                    <a:pt x="65" y="84"/>
                  </a:lnTo>
                  <a:lnTo>
                    <a:pt x="65" y="84"/>
                  </a:lnTo>
                  <a:lnTo>
                    <a:pt x="54" y="86"/>
                  </a:lnTo>
                  <a:lnTo>
                    <a:pt x="45" y="91"/>
                  </a:lnTo>
                  <a:lnTo>
                    <a:pt x="45" y="91"/>
                  </a:lnTo>
                  <a:lnTo>
                    <a:pt x="35" y="97"/>
                  </a:lnTo>
                  <a:lnTo>
                    <a:pt x="26" y="103"/>
                  </a:lnTo>
                  <a:lnTo>
                    <a:pt x="26" y="226"/>
                  </a:lnTo>
                  <a:lnTo>
                    <a:pt x="0" y="226"/>
                  </a:lnTo>
                  <a:lnTo>
                    <a:pt x="0" y="0"/>
                  </a:lnTo>
                  <a:lnTo>
                    <a:pt x="26" y="0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37" y="71"/>
                  </a:lnTo>
                  <a:lnTo>
                    <a:pt x="48" y="65"/>
                  </a:lnTo>
                  <a:lnTo>
                    <a:pt x="48" y="65"/>
                  </a:lnTo>
                  <a:lnTo>
                    <a:pt x="58" y="60"/>
                  </a:lnTo>
                  <a:lnTo>
                    <a:pt x="71" y="58"/>
                  </a:lnTo>
                  <a:lnTo>
                    <a:pt x="71" y="58"/>
                  </a:lnTo>
                  <a:lnTo>
                    <a:pt x="82" y="60"/>
                  </a:lnTo>
                  <a:lnTo>
                    <a:pt x="91" y="63"/>
                  </a:lnTo>
                  <a:lnTo>
                    <a:pt x="99" y="67"/>
                  </a:lnTo>
                  <a:lnTo>
                    <a:pt x="106" y="75"/>
                  </a:lnTo>
                  <a:lnTo>
                    <a:pt x="106" y="75"/>
                  </a:lnTo>
                  <a:lnTo>
                    <a:pt x="110" y="84"/>
                  </a:lnTo>
                  <a:lnTo>
                    <a:pt x="114" y="95"/>
                  </a:lnTo>
                  <a:lnTo>
                    <a:pt x="116" y="106"/>
                  </a:lnTo>
                  <a:lnTo>
                    <a:pt x="119" y="121"/>
                  </a:lnTo>
                  <a:lnTo>
                    <a:pt x="119" y="22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82"/>
            <p:cNvSpPr>
              <a:spLocks/>
            </p:cNvSpPr>
            <p:nvPr/>
          </p:nvSpPr>
          <p:spPr bwMode="auto">
            <a:xfrm>
              <a:off x="10994571" y="2878138"/>
              <a:ext cx="133350" cy="136525"/>
            </a:xfrm>
            <a:custGeom>
              <a:avLst/>
              <a:gdLst>
                <a:gd name="T0" fmla="*/ 84 w 84"/>
                <a:gd name="T1" fmla="*/ 43 h 86"/>
                <a:gd name="T2" fmla="*/ 84 w 84"/>
                <a:gd name="T3" fmla="*/ 43 h 86"/>
                <a:gd name="T4" fmla="*/ 84 w 84"/>
                <a:gd name="T5" fmla="*/ 52 h 86"/>
                <a:gd name="T6" fmla="*/ 82 w 84"/>
                <a:gd name="T7" fmla="*/ 58 h 86"/>
                <a:gd name="T8" fmla="*/ 78 w 84"/>
                <a:gd name="T9" fmla="*/ 67 h 86"/>
                <a:gd name="T10" fmla="*/ 71 w 84"/>
                <a:gd name="T11" fmla="*/ 73 h 86"/>
                <a:gd name="T12" fmla="*/ 65 w 84"/>
                <a:gd name="T13" fmla="*/ 77 h 86"/>
                <a:gd name="T14" fmla="*/ 58 w 84"/>
                <a:gd name="T15" fmla="*/ 82 h 86"/>
                <a:gd name="T16" fmla="*/ 50 w 84"/>
                <a:gd name="T17" fmla="*/ 84 h 86"/>
                <a:gd name="T18" fmla="*/ 41 w 84"/>
                <a:gd name="T19" fmla="*/ 86 h 86"/>
                <a:gd name="T20" fmla="*/ 41 w 84"/>
                <a:gd name="T21" fmla="*/ 86 h 86"/>
                <a:gd name="T22" fmla="*/ 32 w 84"/>
                <a:gd name="T23" fmla="*/ 84 h 86"/>
                <a:gd name="T24" fmla="*/ 26 w 84"/>
                <a:gd name="T25" fmla="*/ 82 h 86"/>
                <a:gd name="T26" fmla="*/ 17 w 84"/>
                <a:gd name="T27" fmla="*/ 77 h 86"/>
                <a:gd name="T28" fmla="*/ 11 w 84"/>
                <a:gd name="T29" fmla="*/ 73 h 86"/>
                <a:gd name="T30" fmla="*/ 7 w 84"/>
                <a:gd name="T31" fmla="*/ 67 h 86"/>
                <a:gd name="T32" fmla="*/ 2 w 84"/>
                <a:gd name="T33" fmla="*/ 58 h 86"/>
                <a:gd name="T34" fmla="*/ 0 w 84"/>
                <a:gd name="T35" fmla="*/ 52 h 86"/>
                <a:gd name="T36" fmla="*/ 0 w 84"/>
                <a:gd name="T37" fmla="*/ 43 h 86"/>
                <a:gd name="T38" fmla="*/ 0 w 84"/>
                <a:gd name="T39" fmla="*/ 43 h 86"/>
                <a:gd name="T40" fmla="*/ 0 w 84"/>
                <a:gd name="T41" fmla="*/ 34 h 86"/>
                <a:gd name="T42" fmla="*/ 2 w 84"/>
                <a:gd name="T43" fmla="*/ 26 h 86"/>
                <a:gd name="T44" fmla="*/ 7 w 84"/>
                <a:gd name="T45" fmla="*/ 19 h 86"/>
                <a:gd name="T46" fmla="*/ 11 w 84"/>
                <a:gd name="T47" fmla="*/ 13 h 86"/>
                <a:gd name="T48" fmla="*/ 17 w 84"/>
                <a:gd name="T49" fmla="*/ 6 h 86"/>
                <a:gd name="T50" fmla="*/ 26 w 84"/>
                <a:gd name="T51" fmla="*/ 4 h 86"/>
                <a:gd name="T52" fmla="*/ 32 w 84"/>
                <a:gd name="T53" fmla="*/ 0 h 86"/>
                <a:gd name="T54" fmla="*/ 41 w 84"/>
                <a:gd name="T55" fmla="*/ 0 h 86"/>
                <a:gd name="T56" fmla="*/ 41 w 84"/>
                <a:gd name="T57" fmla="*/ 0 h 86"/>
                <a:gd name="T58" fmla="*/ 50 w 84"/>
                <a:gd name="T59" fmla="*/ 0 h 86"/>
                <a:gd name="T60" fmla="*/ 58 w 84"/>
                <a:gd name="T61" fmla="*/ 4 h 86"/>
                <a:gd name="T62" fmla="*/ 65 w 84"/>
                <a:gd name="T63" fmla="*/ 6 h 86"/>
                <a:gd name="T64" fmla="*/ 71 w 84"/>
                <a:gd name="T65" fmla="*/ 13 h 86"/>
                <a:gd name="T66" fmla="*/ 78 w 84"/>
                <a:gd name="T67" fmla="*/ 19 h 86"/>
                <a:gd name="T68" fmla="*/ 82 w 84"/>
                <a:gd name="T69" fmla="*/ 26 h 86"/>
                <a:gd name="T70" fmla="*/ 84 w 84"/>
                <a:gd name="T71" fmla="*/ 34 h 86"/>
                <a:gd name="T72" fmla="*/ 84 w 84"/>
                <a:gd name="T73" fmla="*/ 43 h 86"/>
                <a:gd name="T74" fmla="*/ 84 w 84"/>
                <a:gd name="T75" fmla="*/ 4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" h="86">
                  <a:moveTo>
                    <a:pt x="84" y="43"/>
                  </a:moveTo>
                  <a:lnTo>
                    <a:pt x="84" y="43"/>
                  </a:lnTo>
                  <a:lnTo>
                    <a:pt x="84" y="52"/>
                  </a:lnTo>
                  <a:lnTo>
                    <a:pt x="82" y="58"/>
                  </a:lnTo>
                  <a:lnTo>
                    <a:pt x="78" y="67"/>
                  </a:lnTo>
                  <a:lnTo>
                    <a:pt x="71" y="73"/>
                  </a:lnTo>
                  <a:lnTo>
                    <a:pt x="65" y="77"/>
                  </a:lnTo>
                  <a:lnTo>
                    <a:pt x="58" y="82"/>
                  </a:lnTo>
                  <a:lnTo>
                    <a:pt x="50" y="84"/>
                  </a:lnTo>
                  <a:lnTo>
                    <a:pt x="41" y="86"/>
                  </a:lnTo>
                  <a:lnTo>
                    <a:pt x="41" y="86"/>
                  </a:lnTo>
                  <a:lnTo>
                    <a:pt x="32" y="84"/>
                  </a:lnTo>
                  <a:lnTo>
                    <a:pt x="26" y="82"/>
                  </a:lnTo>
                  <a:lnTo>
                    <a:pt x="17" y="77"/>
                  </a:lnTo>
                  <a:lnTo>
                    <a:pt x="11" y="73"/>
                  </a:lnTo>
                  <a:lnTo>
                    <a:pt x="7" y="67"/>
                  </a:lnTo>
                  <a:lnTo>
                    <a:pt x="2" y="58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7" y="19"/>
                  </a:lnTo>
                  <a:lnTo>
                    <a:pt x="11" y="13"/>
                  </a:lnTo>
                  <a:lnTo>
                    <a:pt x="17" y="6"/>
                  </a:lnTo>
                  <a:lnTo>
                    <a:pt x="26" y="4"/>
                  </a:lnTo>
                  <a:lnTo>
                    <a:pt x="32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58" y="4"/>
                  </a:lnTo>
                  <a:lnTo>
                    <a:pt x="65" y="6"/>
                  </a:lnTo>
                  <a:lnTo>
                    <a:pt x="71" y="13"/>
                  </a:lnTo>
                  <a:lnTo>
                    <a:pt x="78" y="19"/>
                  </a:lnTo>
                  <a:lnTo>
                    <a:pt x="82" y="26"/>
                  </a:lnTo>
                  <a:lnTo>
                    <a:pt x="84" y="34"/>
                  </a:lnTo>
                  <a:lnTo>
                    <a:pt x="84" y="43"/>
                  </a:lnTo>
                  <a:lnTo>
                    <a:pt x="84" y="4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11442246" y="3362326"/>
              <a:ext cx="136525" cy="133350"/>
            </a:xfrm>
            <a:custGeom>
              <a:avLst/>
              <a:gdLst>
                <a:gd name="T0" fmla="*/ 86 w 86"/>
                <a:gd name="T1" fmla="*/ 41 h 84"/>
                <a:gd name="T2" fmla="*/ 86 w 86"/>
                <a:gd name="T3" fmla="*/ 41 h 84"/>
                <a:gd name="T4" fmla="*/ 84 w 86"/>
                <a:gd name="T5" fmla="*/ 50 h 84"/>
                <a:gd name="T6" fmla="*/ 82 w 86"/>
                <a:gd name="T7" fmla="*/ 58 h 84"/>
                <a:gd name="T8" fmla="*/ 77 w 86"/>
                <a:gd name="T9" fmla="*/ 65 h 84"/>
                <a:gd name="T10" fmla="*/ 73 w 86"/>
                <a:gd name="T11" fmla="*/ 71 h 84"/>
                <a:gd name="T12" fmla="*/ 66 w 86"/>
                <a:gd name="T13" fmla="*/ 78 h 84"/>
                <a:gd name="T14" fmla="*/ 60 w 86"/>
                <a:gd name="T15" fmla="*/ 82 h 84"/>
                <a:gd name="T16" fmla="*/ 51 w 86"/>
                <a:gd name="T17" fmla="*/ 84 h 84"/>
                <a:gd name="T18" fmla="*/ 43 w 86"/>
                <a:gd name="T19" fmla="*/ 84 h 84"/>
                <a:gd name="T20" fmla="*/ 43 w 86"/>
                <a:gd name="T21" fmla="*/ 84 h 84"/>
                <a:gd name="T22" fmla="*/ 34 w 86"/>
                <a:gd name="T23" fmla="*/ 84 h 84"/>
                <a:gd name="T24" fmla="*/ 26 w 86"/>
                <a:gd name="T25" fmla="*/ 82 h 84"/>
                <a:gd name="T26" fmla="*/ 19 w 86"/>
                <a:gd name="T27" fmla="*/ 78 h 84"/>
                <a:gd name="T28" fmla="*/ 13 w 86"/>
                <a:gd name="T29" fmla="*/ 71 h 84"/>
                <a:gd name="T30" fmla="*/ 8 w 86"/>
                <a:gd name="T31" fmla="*/ 65 h 84"/>
                <a:gd name="T32" fmla="*/ 4 w 86"/>
                <a:gd name="T33" fmla="*/ 58 h 84"/>
                <a:gd name="T34" fmla="*/ 2 w 86"/>
                <a:gd name="T35" fmla="*/ 50 h 84"/>
                <a:gd name="T36" fmla="*/ 0 w 86"/>
                <a:gd name="T37" fmla="*/ 41 h 84"/>
                <a:gd name="T38" fmla="*/ 0 w 86"/>
                <a:gd name="T39" fmla="*/ 41 h 84"/>
                <a:gd name="T40" fmla="*/ 2 w 86"/>
                <a:gd name="T41" fmla="*/ 32 h 84"/>
                <a:gd name="T42" fmla="*/ 4 w 86"/>
                <a:gd name="T43" fmla="*/ 26 h 84"/>
                <a:gd name="T44" fmla="*/ 8 w 86"/>
                <a:gd name="T45" fmla="*/ 17 h 84"/>
                <a:gd name="T46" fmla="*/ 13 w 86"/>
                <a:gd name="T47" fmla="*/ 11 h 84"/>
                <a:gd name="T48" fmla="*/ 19 w 86"/>
                <a:gd name="T49" fmla="*/ 7 h 84"/>
                <a:gd name="T50" fmla="*/ 26 w 86"/>
                <a:gd name="T51" fmla="*/ 2 h 84"/>
                <a:gd name="T52" fmla="*/ 34 w 86"/>
                <a:gd name="T53" fmla="*/ 0 h 84"/>
                <a:gd name="T54" fmla="*/ 43 w 86"/>
                <a:gd name="T55" fmla="*/ 0 h 84"/>
                <a:gd name="T56" fmla="*/ 43 w 86"/>
                <a:gd name="T57" fmla="*/ 0 h 84"/>
                <a:gd name="T58" fmla="*/ 51 w 86"/>
                <a:gd name="T59" fmla="*/ 0 h 84"/>
                <a:gd name="T60" fmla="*/ 60 w 86"/>
                <a:gd name="T61" fmla="*/ 2 h 84"/>
                <a:gd name="T62" fmla="*/ 66 w 86"/>
                <a:gd name="T63" fmla="*/ 7 h 84"/>
                <a:gd name="T64" fmla="*/ 73 w 86"/>
                <a:gd name="T65" fmla="*/ 11 h 84"/>
                <a:gd name="T66" fmla="*/ 77 w 86"/>
                <a:gd name="T67" fmla="*/ 17 h 84"/>
                <a:gd name="T68" fmla="*/ 82 w 86"/>
                <a:gd name="T69" fmla="*/ 26 h 84"/>
                <a:gd name="T70" fmla="*/ 84 w 86"/>
                <a:gd name="T71" fmla="*/ 32 h 84"/>
                <a:gd name="T72" fmla="*/ 86 w 86"/>
                <a:gd name="T73" fmla="*/ 41 h 84"/>
                <a:gd name="T74" fmla="*/ 86 w 86"/>
                <a:gd name="T75" fmla="*/ 4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" h="84">
                  <a:moveTo>
                    <a:pt x="86" y="41"/>
                  </a:moveTo>
                  <a:lnTo>
                    <a:pt x="86" y="41"/>
                  </a:lnTo>
                  <a:lnTo>
                    <a:pt x="84" y="50"/>
                  </a:lnTo>
                  <a:lnTo>
                    <a:pt x="82" y="58"/>
                  </a:lnTo>
                  <a:lnTo>
                    <a:pt x="77" y="65"/>
                  </a:lnTo>
                  <a:lnTo>
                    <a:pt x="73" y="71"/>
                  </a:lnTo>
                  <a:lnTo>
                    <a:pt x="66" y="78"/>
                  </a:lnTo>
                  <a:lnTo>
                    <a:pt x="60" y="82"/>
                  </a:lnTo>
                  <a:lnTo>
                    <a:pt x="51" y="84"/>
                  </a:lnTo>
                  <a:lnTo>
                    <a:pt x="43" y="84"/>
                  </a:lnTo>
                  <a:lnTo>
                    <a:pt x="43" y="84"/>
                  </a:lnTo>
                  <a:lnTo>
                    <a:pt x="34" y="84"/>
                  </a:lnTo>
                  <a:lnTo>
                    <a:pt x="26" y="82"/>
                  </a:lnTo>
                  <a:lnTo>
                    <a:pt x="19" y="78"/>
                  </a:lnTo>
                  <a:lnTo>
                    <a:pt x="13" y="71"/>
                  </a:lnTo>
                  <a:lnTo>
                    <a:pt x="8" y="65"/>
                  </a:lnTo>
                  <a:lnTo>
                    <a:pt x="4" y="58"/>
                  </a:lnTo>
                  <a:lnTo>
                    <a:pt x="2" y="50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2" y="32"/>
                  </a:lnTo>
                  <a:lnTo>
                    <a:pt x="4" y="26"/>
                  </a:lnTo>
                  <a:lnTo>
                    <a:pt x="8" y="17"/>
                  </a:lnTo>
                  <a:lnTo>
                    <a:pt x="13" y="11"/>
                  </a:lnTo>
                  <a:lnTo>
                    <a:pt x="19" y="7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51" y="0"/>
                  </a:lnTo>
                  <a:lnTo>
                    <a:pt x="60" y="2"/>
                  </a:lnTo>
                  <a:lnTo>
                    <a:pt x="66" y="7"/>
                  </a:lnTo>
                  <a:lnTo>
                    <a:pt x="73" y="11"/>
                  </a:lnTo>
                  <a:lnTo>
                    <a:pt x="77" y="17"/>
                  </a:lnTo>
                  <a:lnTo>
                    <a:pt x="82" y="26"/>
                  </a:lnTo>
                  <a:lnTo>
                    <a:pt x="84" y="32"/>
                  </a:lnTo>
                  <a:lnTo>
                    <a:pt x="86" y="41"/>
                  </a:lnTo>
                  <a:lnTo>
                    <a:pt x="86" y="4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4" name="Freeform 84"/>
          <p:cNvSpPr>
            <a:spLocks/>
          </p:cNvSpPr>
          <p:nvPr/>
        </p:nvSpPr>
        <p:spPr bwMode="auto">
          <a:xfrm>
            <a:off x="7789409" y="2952751"/>
            <a:ext cx="1501775" cy="962025"/>
          </a:xfrm>
          <a:custGeom>
            <a:avLst/>
            <a:gdLst>
              <a:gd name="T0" fmla="*/ 824 w 946"/>
              <a:gd name="T1" fmla="*/ 217 h 606"/>
              <a:gd name="T2" fmla="*/ 826 w 946"/>
              <a:gd name="T3" fmla="*/ 198 h 606"/>
              <a:gd name="T4" fmla="*/ 822 w 946"/>
              <a:gd name="T5" fmla="*/ 170 h 606"/>
              <a:gd name="T6" fmla="*/ 811 w 946"/>
              <a:gd name="T7" fmla="*/ 144 h 606"/>
              <a:gd name="T8" fmla="*/ 792 w 946"/>
              <a:gd name="T9" fmla="*/ 123 h 606"/>
              <a:gd name="T10" fmla="*/ 768 w 946"/>
              <a:gd name="T11" fmla="*/ 101 h 606"/>
              <a:gd name="T12" fmla="*/ 738 w 946"/>
              <a:gd name="T13" fmla="*/ 86 h 606"/>
              <a:gd name="T14" fmla="*/ 703 w 946"/>
              <a:gd name="T15" fmla="*/ 73 h 606"/>
              <a:gd name="T16" fmla="*/ 665 w 946"/>
              <a:gd name="T17" fmla="*/ 65 h 606"/>
              <a:gd name="T18" fmla="*/ 626 w 946"/>
              <a:gd name="T19" fmla="*/ 63 h 606"/>
              <a:gd name="T20" fmla="*/ 602 w 946"/>
              <a:gd name="T21" fmla="*/ 63 h 606"/>
              <a:gd name="T22" fmla="*/ 559 w 946"/>
              <a:gd name="T23" fmla="*/ 69 h 606"/>
              <a:gd name="T24" fmla="*/ 540 w 946"/>
              <a:gd name="T25" fmla="*/ 75 h 606"/>
              <a:gd name="T26" fmla="*/ 510 w 946"/>
              <a:gd name="T27" fmla="*/ 43 h 606"/>
              <a:gd name="T28" fmla="*/ 473 w 946"/>
              <a:gd name="T29" fmla="*/ 20 h 606"/>
              <a:gd name="T30" fmla="*/ 430 w 946"/>
              <a:gd name="T31" fmla="*/ 5 h 606"/>
              <a:gd name="T32" fmla="*/ 385 w 946"/>
              <a:gd name="T33" fmla="*/ 0 h 606"/>
              <a:gd name="T34" fmla="*/ 366 w 946"/>
              <a:gd name="T35" fmla="*/ 0 h 606"/>
              <a:gd name="T36" fmla="*/ 329 w 946"/>
              <a:gd name="T37" fmla="*/ 7 h 606"/>
              <a:gd name="T38" fmla="*/ 297 w 946"/>
              <a:gd name="T39" fmla="*/ 20 h 606"/>
              <a:gd name="T40" fmla="*/ 267 w 946"/>
              <a:gd name="T41" fmla="*/ 37 h 606"/>
              <a:gd name="T42" fmla="*/ 241 w 946"/>
              <a:gd name="T43" fmla="*/ 58 h 606"/>
              <a:gd name="T44" fmla="*/ 222 w 946"/>
              <a:gd name="T45" fmla="*/ 84 h 606"/>
              <a:gd name="T46" fmla="*/ 209 w 946"/>
              <a:gd name="T47" fmla="*/ 114 h 606"/>
              <a:gd name="T48" fmla="*/ 200 w 946"/>
              <a:gd name="T49" fmla="*/ 146 h 606"/>
              <a:gd name="T50" fmla="*/ 200 w 946"/>
              <a:gd name="T51" fmla="*/ 161 h 606"/>
              <a:gd name="T52" fmla="*/ 203 w 946"/>
              <a:gd name="T53" fmla="*/ 189 h 606"/>
              <a:gd name="T54" fmla="*/ 181 w 946"/>
              <a:gd name="T55" fmla="*/ 194 h 606"/>
              <a:gd name="T56" fmla="*/ 142 w 946"/>
              <a:gd name="T57" fmla="*/ 204 h 606"/>
              <a:gd name="T58" fmla="*/ 106 w 946"/>
              <a:gd name="T59" fmla="*/ 219 h 606"/>
              <a:gd name="T60" fmla="*/ 74 w 946"/>
              <a:gd name="T61" fmla="*/ 239 h 606"/>
              <a:gd name="T62" fmla="*/ 46 w 946"/>
              <a:gd name="T63" fmla="*/ 262 h 606"/>
              <a:gd name="T64" fmla="*/ 24 w 946"/>
              <a:gd name="T65" fmla="*/ 290 h 606"/>
              <a:gd name="T66" fmla="*/ 9 w 946"/>
              <a:gd name="T67" fmla="*/ 318 h 606"/>
              <a:gd name="T68" fmla="*/ 3 w 946"/>
              <a:gd name="T69" fmla="*/ 351 h 606"/>
              <a:gd name="T70" fmla="*/ 0 w 946"/>
              <a:gd name="T71" fmla="*/ 368 h 606"/>
              <a:gd name="T72" fmla="*/ 9 w 946"/>
              <a:gd name="T73" fmla="*/ 422 h 606"/>
              <a:gd name="T74" fmla="*/ 37 w 946"/>
              <a:gd name="T75" fmla="*/ 469 h 606"/>
              <a:gd name="T76" fmla="*/ 78 w 946"/>
              <a:gd name="T77" fmla="*/ 510 h 606"/>
              <a:gd name="T78" fmla="*/ 134 w 946"/>
              <a:gd name="T79" fmla="*/ 544 h 606"/>
              <a:gd name="T80" fmla="*/ 203 w 946"/>
              <a:gd name="T81" fmla="*/ 572 h 606"/>
              <a:gd name="T82" fmla="*/ 284 w 946"/>
              <a:gd name="T83" fmla="*/ 591 h 606"/>
              <a:gd name="T84" fmla="*/ 377 w 946"/>
              <a:gd name="T85" fmla="*/ 604 h 606"/>
              <a:gd name="T86" fmla="*/ 478 w 946"/>
              <a:gd name="T87" fmla="*/ 606 h 606"/>
              <a:gd name="T88" fmla="*/ 529 w 946"/>
              <a:gd name="T89" fmla="*/ 606 h 606"/>
              <a:gd name="T90" fmla="*/ 626 w 946"/>
              <a:gd name="T91" fmla="*/ 598 h 606"/>
              <a:gd name="T92" fmla="*/ 710 w 946"/>
              <a:gd name="T93" fmla="*/ 583 h 606"/>
              <a:gd name="T94" fmla="*/ 785 w 946"/>
              <a:gd name="T95" fmla="*/ 561 h 606"/>
              <a:gd name="T96" fmla="*/ 845 w 946"/>
              <a:gd name="T97" fmla="*/ 531 h 606"/>
              <a:gd name="T98" fmla="*/ 895 w 946"/>
              <a:gd name="T99" fmla="*/ 495 h 606"/>
              <a:gd name="T100" fmla="*/ 927 w 946"/>
              <a:gd name="T101" fmla="*/ 452 h 606"/>
              <a:gd name="T102" fmla="*/ 944 w 946"/>
              <a:gd name="T103" fmla="*/ 402 h 606"/>
              <a:gd name="T104" fmla="*/ 946 w 946"/>
              <a:gd name="T105" fmla="*/ 374 h 606"/>
              <a:gd name="T106" fmla="*/ 938 w 946"/>
              <a:gd name="T107" fmla="*/ 325 h 606"/>
              <a:gd name="T108" fmla="*/ 912 w 946"/>
              <a:gd name="T109" fmla="*/ 280 h 606"/>
              <a:gd name="T110" fmla="*/ 873 w 946"/>
              <a:gd name="T111" fmla="*/ 243 h 606"/>
              <a:gd name="T112" fmla="*/ 824 w 946"/>
              <a:gd name="T113" fmla="*/ 217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46" h="606">
                <a:moveTo>
                  <a:pt x="824" y="217"/>
                </a:moveTo>
                <a:lnTo>
                  <a:pt x="824" y="217"/>
                </a:lnTo>
                <a:lnTo>
                  <a:pt x="826" y="198"/>
                </a:lnTo>
                <a:lnTo>
                  <a:pt x="826" y="198"/>
                </a:lnTo>
                <a:lnTo>
                  <a:pt x="824" y="183"/>
                </a:lnTo>
                <a:lnTo>
                  <a:pt x="822" y="170"/>
                </a:lnTo>
                <a:lnTo>
                  <a:pt x="817" y="157"/>
                </a:lnTo>
                <a:lnTo>
                  <a:pt x="811" y="144"/>
                </a:lnTo>
                <a:lnTo>
                  <a:pt x="802" y="134"/>
                </a:lnTo>
                <a:lnTo>
                  <a:pt x="792" y="123"/>
                </a:lnTo>
                <a:lnTo>
                  <a:pt x="781" y="112"/>
                </a:lnTo>
                <a:lnTo>
                  <a:pt x="768" y="101"/>
                </a:lnTo>
                <a:lnTo>
                  <a:pt x="753" y="93"/>
                </a:lnTo>
                <a:lnTo>
                  <a:pt x="738" y="86"/>
                </a:lnTo>
                <a:lnTo>
                  <a:pt x="721" y="78"/>
                </a:lnTo>
                <a:lnTo>
                  <a:pt x="703" y="73"/>
                </a:lnTo>
                <a:lnTo>
                  <a:pt x="684" y="69"/>
                </a:lnTo>
                <a:lnTo>
                  <a:pt x="665" y="65"/>
                </a:lnTo>
                <a:lnTo>
                  <a:pt x="645" y="63"/>
                </a:lnTo>
                <a:lnTo>
                  <a:pt x="626" y="63"/>
                </a:lnTo>
                <a:lnTo>
                  <a:pt x="626" y="63"/>
                </a:lnTo>
                <a:lnTo>
                  <a:pt x="602" y="63"/>
                </a:lnTo>
                <a:lnTo>
                  <a:pt x="581" y="65"/>
                </a:lnTo>
                <a:lnTo>
                  <a:pt x="559" y="69"/>
                </a:lnTo>
                <a:lnTo>
                  <a:pt x="540" y="75"/>
                </a:lnTo>
                <a:lnTo>
                  <a:pt x="540" y="75"/>
                </a:lnTo>
                <a:lnTo>
                  <a:pt x="527" y="58"/>
                </a:lnTo>
                <a:lnTo>
                  <a:pt x="510" y="43"/>
                </a:lnTo>
                <a:lnTo>
                  <a:pt x="493" y="30"/>
                </a:lnTo>
                <a:lnTo>
                  <a:pt x="473" y="20"/>
                </a:lnTo>
                <a:lnTo>
                  <a:pt x="454" y="11"/>
                </a:lnTo>
                <a:lnTo>
                  <a:pt x="430" y="5"/>
                </a:lnTo>
                <a:lnTo>
                  <a:pt x="409" y="0"/>
                </a:lnTo>
                <a:lnTo>
                  <a:pt x="385" y="0"/>
                </a:lnTo>
                <a:lnTo>
                  <a:pt x="385" y="0"/>
                </a:lnTo>
                <a:lnTo>
                  <a:pt x="366" y="0"/>
                </a:lnTo>
                <a:lnTo>
                  <a:pt x="347" y="2"/>
                </a:lnTo>
                <a:lnTo>
                  <a:pt x="329" y="7"/>
                </a:lnTo>
                <a:lnTo>
                  <a:pt x="312" y="13"/>
                </a:lnTo>
                <a:lnTo>
                  <a:pt x="297" y="20"/>
                </a:lnTo>
                <a:lnTo>
                  <a:pt x="282" y="28"/>
                </a:lnTo>
                <a:lnTo>
                  <a:pt x="267" y="37"/>
                </a:lnTo>
                <a:lnTo>
                  <a:pt x="254" y="48"/>
                </a:lnTo>
                <a:lnTo>
                  <a:pt x="241" y="58"/>
                </a:lnTo>
                <a:lnTo>
                  <a:pt x="230" y="71"/>
                </a:lnTo>
                <a:lnTo>
                  <a:pt x="222" y="84"/>
                </a:lnTo>
                <a:lnTo>
                  <a:pt x="215" y="99"/>
                </a:lnTo>
                <a:lnTo>
                  <a:pt x="209" y="114"/>
                </a:lnTo>
                <a:lnTo>
                  <a:pt x="205" y="129"/>
                </a:lnTo>
                <a:lnTo>
                  <a:pt x="200" y="146"/>
                </a:lnTo>
                <a:lnTo>
                  <a:pt x="200" y="161"/>
                </a:lnTo>
                <a:lnTo>
                  <a:pt x="200" y="161"/>
                </a:lnTo>
                <a:lnTo>
                  <a:pt x="200" y="177"/>
                </a:lnTo>
                <a:lnTo>
                  <a:pt x="203" y="189"/>
                </a:lnTo>
                <a:lnTo>
                  <a:pt x="203" y="189"/>
                </a:lnTo>
                <a:lnTo>
                  <a:pt x="181" y="194"/>
                </a:lnTo>
                <a:lnTo>
                  <a:pt x="162" y="198"/>
                </a:lnTo>
                <a:lnTo>
                  <a:pt x="142" y="204"/>
                </a:lnTo>
                <a:lnTo>
                  <a:pt x="123" y="211"/>
                </a:lnTo>
                <a:lnTo>
                  <a:pt x="106" y="219"/>
                </a:lnTo>
                <a:lnTo>
                  <a:pt x="89" y="228"/>
                </a:lnTo>
                <a:lnTo>
                  <a:pt x="74" y="239"/>
                </a:lnTo>
                <a:lnTo>
                  <a:pt x="58" y="250"/>
                </a:lnTo>
                <a:lnTo>
                  <a:pt x="46" y="262"/>
                </a:lnTo>
                <a:lnTo>
                  <a:pt x="35" y="275"/>
                </a:lnTo>
                <a:lnTo>
                  <a:pt x="24" y="290"/>
                </a:lnTo>
                <a:lnTo>
                  <a:pt x="18" y="303"/>
                </a:lnTo>
                <a:lnTo>
                  <a:pt x="9" y="318"/>
                </a:lnTo>
                <a:lnTo>
                  <a:pt x="5" y="336"/>
                </a:lnTo>
                <a:lnTo>
                  <a:pt x="3" y="351"/>
                </a:lnTo>
                <a:lnTo>
                  <a:pt x="0" y="368"/>
                </a:lnTo>
                <a:lnTo>
                  <a:pt x="0" y="368"/>
                </a:lnTo>
                <a:lnTo>
                  <a:pt x="3" y="396"/>
                </a:lnTo>
                <a:lnTo>
                  <a:pt x="9" y="422"/>
                </a:lnTo>
                <a:lnTo>
                  <a:pt x="22" y="445"/>
                </a:lnTo>
                <a:lnTo>
                  <a:pt x="37" y="469"/>
                </a:lnTo>
                <a:lnTo>
                  <a:pt x="54" y="490"/>
                </a:lnTo>
                <a:lnTo>
                  <a:pt x="78" y="510"/>
                </a:lnTo>
                <a:lnTo>
                  <a:pt x="104" y="529"/>
                </a:lnTo>
                <a:lnTo>
                  <a:pt x="134" y="544"/>
                </a:lnTo>
                <a:lnTo>
                  <a:pt x="166" y="559"/>
                </a:lnTo>
                <a:lnTo>
                  <a:pt x="203" y="572"/>
                </a:lnTo>
                <a:lnTo>
                  <a:pt x="243" y="583"/>
                </a:lnTo>
                <a:lnTo>
                  <a:pt x="284" y="591"/>
                </a:lnTo>
                <a:lnTo>
                  <a:pt x="329" y="598"/>
                </a:lnTo>
                <a:lnTo>
                  <a:pt x="377" y="604"/>
                </a:lnTo>
                <a:lnTo>
                  <a:pt x="426" y="606"/>
                </a:lnTo>
                <a:lnTo>
                  <a:pt x="478" y="606"/>
                </a:lnTo>
                <a:lnTo>
                  <a:pt x="478" y="606"/>
                </a:lnTo>
                <a:lnTo>
                  <a:pt x="529" y="606"/>
                </a:lnTo>
                <a:lnTo>
                  <a:pt x="579" y="604"/>
                </a:lnTo>
                <a:lnTo>
                  <a:pt x="626" y="598"/>
                </a:lnTo>
                <a:lnTo>
                  <a:pt x="669" y="591"/>
                </a:lnTo>
                <a:lnTo>
                  <a:pt x="710" y="583"/>
                </a:lnTo>
                <a:lnTo>
                  <a:pt x="749" y="574"/>
                </a:lnTo>
                <a:lnTo>
                  <a:pt x="785" y="561"/>
                </a:lnTo>
                <a:lnTo>
                  <a:pt x="817" y="546"/>
                </a:lnTo>
                <a:lnTo>
                  <a:pt x="845" y="531"/>
                </a:lnTo>
                <a:lnTo>
                  <a:pt x="871" y="514"/>
                </a:lnTo>
                <a:lnTo>
                  <a:pt x="895" y="495"/>
                </a:lnTo>
                <a:lnTo>
                  <a:pt x="912" y="475"/>
                </a:lnTo>
                <a:lnTo>
                  <a:pt x="927" y="452"/>
                </a:lnTo>
                <a:lnTo>
                  <a:pt x="938" y="428"/>
                </a:lnTo>
                <a:lnTo>
                  <a:pt x="944" y="402"/>
                </a:lnTo>
                <a:lnTo>
                  <a:pt x="946" y="374"/>
                </a:lnTo>
                <a:lnTo>
                  <a:pt x="946" y="374"/>
                </a:lnTo>
                <a:lnTo>
                  <a:pt x="944" y="348"/>
                </a:lnTo>
                <a:lnTo>
                  <a:pt x="938" y="325"/>
                </a:lnTo>
                <a:lnTo>
                  <a:pt x="927" y="301"/>
                </a:lnTo>
                <a:lnTo>
                  <a:pt x="912" y="280"/>
                </a:lnTo>
                <a:lnTo>
                  <a:pt x="895" y="260"/>
                </a:lnTo>
                <a:lnTo>
                  <a:pt x="873" y="243"/>
                </a:lnTo>
                <a:lnTo>
                  <a:pt x="850" y="228"/>
                </a:lnTo>
                <a:lnTo>
                  <a:pt x="824" y="217"/>
                </a:lnTo>
                <a:lnTo>
                  <a:pt x="824" y="217"/>
                </a:lnTo>
                <a:close/>
              </a:path>
            </a:pathLst>
          </a:custGeom>
          <a:solidFill>
            <a:srgbClr val="6A71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696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组合 91"/>
          <p:cNvGrpSpPr/>
          <p:nvPr/>
        </p:nvGrpSpPr>
        <p:grpSpPr>
          <a:xfrm>
            <a:off x="571500" y="5184775"/>
            <a:ext cx="1454150" cy="1473200"/>
            <a:chOff x="571500" y="5184775"/>
            <a:chExt cx="1454150" cy="1473200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571500" y="5184775"/>
              <a:ext cx="1108075" cy="1473200"/>
            </a:xfrm>
            <a:custGeom>
              <a:avLst/>
              <a:gdLst>
                <a:gd name="T0" fmla="*/ 698 w 698"/>
                <a:gd name="T1" fmla="*/ 845 h 928"/>
                <a:gd name="T2" fmla="*/ 694 w 698"/>
                <a:gd name="T3" fmla="*/ 828 h 928"/>
                <a:gd name="T4" fmla="*/ 661 w 698"/>
                <a:gd name="T5" fmla="*/ 782 h 928"/>
                <a:gd name="T6" fmla="*/ 602 w 698"/>
                <a:gd name="T7" fmla="*/ 741 h 928"/>
                <a:gd name="T8" fmla="*/ 499 w 698"/>
                <a:gd name="T9" fmla="*/ 694 h 928"/>
                <a:gd name="T10" fmla="*/ 462 w 698"/>
                <a:gd name="T11" fmla="*/ 613 h 928"/>
                <a:gd name="T12" fmla="*/ 480 w 698"/>
                <a:gd name="T13" fmla="*/ 550 h 928"/>
                <a:gd name="T14" fmla="*/ 529 w 698"/>
                <a:gd name="T15" fmla="*/ 491 h 928"/>
                <a:gd name="T16" fmla="*/ 570 w 698"/>
                <a:gd name="T17" fmla="*/ 456 h 928"/>
                <a:gd name="T18" fmla="*/ 612 w 698"/>
                <a:gd name="T19" fmla="*/ 409 h 928"/>
                <a:gd name="T20" fmla="*/ 619 w 698"/>
                <a:gd name="T21" fmla="*/ 366 h 928"/>
                <a:gd name="T22" fmla="*/ 610 w 698"/>
                <a:gd name="T23" fmla="*/ 352 h 928"/>
                <a:gd name="T24" fmla="*/ 592 w 698"/>
                <a:gd name="T25" fmla="*/ 316 h 928"/>
                <a:gd name="T26" fmla="*/ 582 w 698"/>
                <a:gd name="T27" fmla="*/ 204 h 928"/>
                <a:gd name="T28" fmla="*/ 574 w 698"/>
                <a:gd name="T29" fmla="*/ 151 h 928"/>
                <a:gd name="T30" fmla="*/ 560 w 698"/>
                <a:gd name="T31" fmla="*/ 116 h 928"/>
                <a:gd name="T32" fmla="*/ 533 w 698"/>
                <a:gd name="T33" fmla="*/ 90 h 928"/>
                <a:gd name="T34" fmla="*/ 492 w 698"/>
                <a:gd name="T35" fmla="*/ 69 h 928"/>
                <a:gd name="T36" fmla="*/ 440 w 698"/>
                <a:gd name="T37" fmla="*/ 57 h 928"/>
                <a:gd name="T38" fmla="*/ 415 w 698"/>
                <a:gd name="T39" fmla="*/ 53 h 928"/>
                <a:gd name="T40" fmla="*/ 385 w 698"/>
                <a:gd name="T41" fmla="*/ 31 h 928"/>
                <a:gd name="T42" fmla="*/ 358 w 698"/>
                <a:gd name="T43" fmla="*/ 8 h 928"/>
                <a:gd name="T44" fmla="*/ 322 w 698"/>
                <a:gd name="T45" fmla="*/ 0 h 928"/>
                <a:gd name="T46" fmla="*/ 260 w 698"/>
                <a:gd name="T47" fmla="*/ 4 h 928"/>
                <a:gd name="T48" fmla="*/ 224 w 698"/>
                <a:gd name="T49" fmla="*/ 15 h 928"/>
                <a:gd name="T50" fmla="*/ 179 w 698"/>
                <a:gd name="T51" fmla="*/ 49 h 928"/>
                <a:gd name="T52" fmla="*/ 149 w 698"/>
                <a:gd name="T53" fmla="*/ 96 h 928"/>
                <a:gd name="T54" fmla="*/ 124 w 698"/>
                <a:gd name="T55" fmla="*/ 167 h 928"/>
                <a:gd name="T56" fmla="*/ 118 w 698"/>
                <a:gd name="T57" fmla="*/ 232 h 928"/>
                <a:gd name="T58" fmla="*/ 112 w 698"/>
                <a:gd name="T59" fmla="*/ 297 h 928"/>
                <a:gd name="T60" fmla="*/ 100 w 698"/>
                <a:gd name="T61" fmla="*/ 336 h 928"/>
                <a:gd name="T62" fmla="*/ 88 w 698"/>
                <a:gd name="T63" fmla="*/ 352 h 928"/>
                <a:gd name="T64" fmla="*/ 79 w 698"/>
                <a:gd name="T65" fmla="*/ 381 h 928"/>
                <a:gd name="T66" fmla="*/ 96 w 698"/>
                <a:gd name="T67" fmla="*/ 425 h 928"/>
                <a:gd name="T68" fmla="*/ 128 w 698"/>
                <a:gd name="T69" fmla="*/ 456 h 928"/>
                <a:gd name="T70" fmla="*/ 187 w 698"/>
                <a:gd name="T71" fmla="*/ 509 h 928"/>
                <a:gd name="T72" fmla="*/ 228 w 698"/>
                <a:gd name="T73" fmla="*/ 570 h 928"/>
                <a:gd name="T74" fmla="*/ 236 w 698"/>
                <a:gd name="T75" fmla="*/ 682 h 928"/>
                <a:gd name="T76" fmla="*/ 163 w 698"/>
                <a:gd name="T77" fmla="*/ 708 h 928"/>
                <a:gd name="T78" fmla="*/ 75 w 698"/>
                <a:gd name="T79" fmla="*/ 753 h 928"/>
                <a:gd name="T80" fmla="*/ 22 w 698"/>
                <a:gd name="T81" fmla="*/ 796 h 928"/>
                <a:gd name="T82" fmla="*/ 2 w 698"/>
                <a:gd name="T83" fmla="*/ 836 h 928"/>
                <a:gd name="T84" fmla="*/ 350 w 698"/>
                <a:gd name="T85" fmla="*/ 92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8" h="928">
                  <a:moveTo>
                    <a:pt x="350" y="928"/>
                  </a:moveTo>
                  <a:lnTo>
                    <a:pt x="698" y="928"/>
                  </a:lnTo>
                  <a:lnTo>
                    <a:pt x="698" y="845"/>
                  </a:lnTo>
                  <a:lnTo>
                    <a:pt x="698" y="845"/>
                  </a:lnTo>
                  <a:lnTo>
                    <a:pt x="696" y="836"/>
                  </a:lnTo>
                  <a:lnTo>
                    <a:pt x="694" y="828"/>
                  </a:lnTo>
                  <a:lnTo>
                    <a:pt x="688" y="812"/>
                  </a:lnTo>
                  <a:lnTo>
                    <a:pt x="676" y="796"/>
                  </a:lnTo>
                  <a:lnTo>
                    <a:pt x="661" y="782"/>
                  </a:lnTo>
                  <a:lnTo>
                    <a:pt x="643" y="767"/>
                  </a:lnTo>
                  <a:lnTo>
                    <a:pt x="623" y="753"/>
                  </a:lnTo>
                  <a:lnTo>
                    <a:pt x="602" y="741"/>
                  </a:lnTo>
                  <a:lnTo>
                    <a:pt x="580" y="729"/>
                  </a:lnTo>
                  <a:lnTo>
                    <a:pt x="537" y="708"/>
                  </a:lnTo>
                  <a:lnTo>
                    <a:pt x="499" y="694"/>
                  </a:lnTo>
                  <a:lnTo>
                    <a:pt x="462" y="682"/>
                  </a:lnTo>
                  <a:lnTo>
                    <a:pt x="462" y="613"/>
                  </a:lnTo>
                  <a:lnTo>
                    <a:pt x="462" y="613"/>
                  </a:lnTo>
                  <a:lnTo>
                    <a:pt x="464" y="592"/>
                  </a:lnTo>
                  <a:lnTo>
                    <a:pt x="470" y="570"/>
                  </a:lnTo>
                  <a:lnTo>
                    <a:pt x="480" y="550"/>
                  </a:lnTo>
                  <a:lnTo>
                    <a:pt x="494" y="529"/>
                  </a:lnTo>
                  <a:lnTo>
                    <a:pt x="511" y="509"/>
                  </a:lnTo>
                  <a:lnTo>
                    <a:pt x="529" y="491"/>
                  </a:lnTo>
                  <a:lnTo>
                    <a:pt x="549" y="472"/>
                  </a:lnTo>
                  <a:lnTo>
                    <a:pt x="570" y="456"/>
                  </a:lnTo>
                  <a:lnTo>
                    <a:pt x="570" y="456"/>
                  </a:lnTo>
                  <a:lnTo>
                    <a:pt x="590" y="442"/>
                  </a:lnTo>
                  <a:lnTo>
                    <a:pt x="602" y="425"/>
                  </a:lnTo>
                  <a:lnTo>
                    <a:pt x="612" y="409"/>
                  </a:lnTo>
                  <a:lnTo>
                    <a:pt x="617" y="393"/>
                  </a:lnTo>
                  <a:lnTo>
                    <a:pt x="619" y="379"/>
                  </a:lnTo>
                  <a:lnTo>
                    <a:pt x="619" y="366"/>
                  </a:lnTo>
                  <a:lnTo>
                    <a:pt x="615" y="358"/>
                  </a:lnTo>
                  <a:lnTo>
                    <a:pt x="610" y="352"/>
                  </a:lnTo>
                  <a:lnTo>
                    <a:pt x="610" y="352"/>
                  </a:lnTo>
                  <a:lnTo>
                    <a:pt x="604" y="344"/>
                  </a:lnTo>
                  <a:lnTo>
                    <a:pt x="598" y="332"/>
                  </a:lnTo>
                  <a:lnTo>
                    <a:pt x="592" y="316"/>
                  </a:lnTo>
                  <a:lnTo>
                    <a:pt x="588" y="297"/>
                  </a:lnTo>
                  <a:lnTo>
                    <a:pt x="584" y="255"/>
                  </a:lnTo>
                  <a:lnTo>
                    <a:pt x="582" y="204"/>
                  </a:lnTo>
                  <a:lnTo>
                    <a:pt x="582" y="204"/>
                  </a:lnTo>
                  <a:lnTo>
                    <a:pt x="580" y="175"/>
                  </a:lnTo>
                  <a:lnTo>
                    <a:pt x="574" y="151"/>
                  </a:lnTo>
                  <a:lnTo>
                    <a:pt x="570" y="139"/>
                  </a:lnTo>
                  <a:lnTo>
                    <a:pt x="566" y="128"/>
                  </a:lnTo>
                  <a:lnTo>
                    <a:pt x="560" y="116"/>
                  </a:lnTo>
                  <a:lnTo>
                    <a:pt x="551" y="106"/>
                  </a:lnTo>
                  <a:lnTo>
                    <a:pt x="543" y="98"/>
                  </a:lnTo>
                  <a:lnTo>
                    <a:pt x="533" y="90"/>
                  </a:lnTo>
                  <a:lnTo>
                    <a:pt x="521" y="82"/>
                  </a:lnTo>
                  <a:lnTo>
                    <a:pt x="509" y="76"/>
                  </a:lnTo>
                  <a:lnTo>
                    <a:pt x="492" y="69"/>
                  </a:lnTo>
                  <a:lnTo>
                    <a:pt x="476" y="63"/>
                  </a:lnTo>
                  <a:lnTo>
                    <a:pt x="460" y="61"/>
                  </a:lnTo>
                  <a:lnTo>
                    <a:pt x="440" y="57"/>
                  </a:lnTo>
                  <a:lnTo>
                    <a:pt x="440" y="57"/>
                  </a:lnTo>
                  <a:lnTo>
                    <a:pt x="425" y="55"/>
                  </a:lnTo>
                  <a:lnTo>
                    <a:pt x="415" y="53"/>
                  </a:lnTo>
                  <a:lnTo>
                    <a:pt x="405" y="49"/>
                  </a:lnTo>
                  <a:lnTo>
                    <a:pt x="397" y="43"/>
                  </a:lnTo>
                  <a:lnTo>
                    <a:pt x="385" y="31"/>
                  </a:lnTo>
                  <a:lnTo>
                    <a:pt x="372" y="21"/>
                  </a:lnTo>
                  <a:lnTo>
                    <a:pt x="366" y="15"/>
                  </a:lnTo>
                  <a:lnTo>
                    <a:pt x="358" y="8"/>
                  </a:lnTo>
                  <a:lnTo>
                    <a:pt x="348" y="4"/>
                  </a:lnTo>
                  <a:lnTo>
                    <a:pt x="336" y="2"/>
                  </a:lnTo>
                  <a:lnTo>
                    <a:pt x="322" y="0"/>
                  </a:lnTo>
                  <a:lnTo>
                    <a:pt x="305" y="0"/>
                  </a:lnTo>
                  <a:lnTo>
                    <a:pt x="285" y="0"/>
                  </a:lnTo>
                  <a:lnTo>
                    <a:pt x="260" y="4"/>
                  </a:lnTo>
                  <a:lnTo>
                    <a:pt x="260" y="4"/>
                  </a:lnTo>
                  <a:lnTo>
                    <a:pt x="242" y="8"/>
                  </a:lnTo>
                  <a:lnTo>
                    <a:pt x="224" y="15"/>
                  </a:lnTo>
                  <a:lnTo>
                    <a:pt x="208" y="25"/>
                  </a:lnTo>
                  <a:lnTo>
                    <a:pt x="193" y="37"/>
                  </a:lnTo>
                  <a:lnTo>
                    <a:pt x="179" y="49"/>
                  </a:lnTo>
                  <a:lnTo>
                    <a:pt x="167" y="63"/>
                  </a:lnTo>
                  <a:lnTo>
                    <a:pt x="157" y="80"/>
                  </a:lnTo>
                  <a:lnTo>
                    <a:pt x="149" y="96"/>
                  </a:lnTo>
                  <a:lnTo>
                    <a:pt x="140" y="114"/>
                  </a:lnTo>
                  <a:lnTo>
                    <a:pt x="134" y="133"/>
                  </a:lnTo>
                  <a:lnTo>
                    <a:pt x="124" y="167"/>
                  </a:lnTo>
                  <a:lnTo>
                    <a:pt x="118" y="202"/>
                  </a:lnTo>
                  <a:lnTo>
                    <a:pt x="118" y="232"/>
                  </a:lnTo>
                  <a:lnTo>
                    <a:pt x="118" y="232"/>
                  </a:lnTo>
                  <a:lnTo>
                    <a:pt x="116" y="257"/>
                  </a:lnTo>
                  <a:lnTo>
                    <a:pt x="114" y="279"/>
                  </a:lnTo>
                  <a:lnTo>
                    <a:pt x="112" y="297"/>
                  </a:lnTo>
                  <a:lnTo>
                    <a:pt x="110" y="312"/>
                  </a:lnTo>
                  <a:lnTo>
                    <a:pt x="104" y="326"/>
                  </a:lnTo>
                  <a:lnTo>
                    <a:pt x="100" y="336"/>
                  </a:lnTo>
                  <a:lnTo>
                    <a:pt x="94" y="344"/>
                  </a:lnTo>
                  <a:lnTo>
                    <a:pt x="88" y="352"/>
                  </a:lnTo>
                  <a:lnTo>
                    <a:pt x="88" y="352"/>
                  </a:lnTo>
                  <a:lnTo>
                    <a:pt x="83" y="358"/>
                  </a:lnTo>
                  <a:lnTo>
                    <a:pt x="81" y="369"/>
                  </a:lnTo>
                  <a:lnTo>
                    <a:pt x="79" y="381"/>
                  </a:lnTo>
                  <a:lnTo>
                    <a:pt x="81" y="395"/>
                  </a:lnTo>
                  <a:lnTo>
                    <a:pt x="86" y="409"/>
                  </a:lnTo>
                  <a:lnTo>
                    <a:pt x="96" y="425"/>
                  </a:lnTo>
                  <a:lnTo>
                    <a:pt x="110" y="442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49" y="472"/>
                  </a:lnTo>
                  <a:lnTo>
                    <a:pt x="169" y="491"/>
                  </a:lnTo>
                  <a:lnTo>
                    <a:pt x="187" y="509"/>
                  </a:lnTo>
                  <a:lnTo>
                    <a:pt x="204" y="529"/>
                  </a:lnTo>
                  <a:lnTo>
                    <a:pt x="218" y="550"/>
                  </a:lnTo>
                  <a:lnTo>
                    <a:pt x="228" y="570"/>
                  </a:lnTo>
                  <a:lnTo>
                    <a:pt x="234" y="592"/>
                  </a:lnTo>
                  <a:lnTo>
                    <a:pt x="236" y="613"/>
                  </a:lnTo>
                  <a:lnTo>
                    <a:pt x="236" y="682"/>
                  </a:lnTo>
                  <a:lnTo>
                    <a:pt x="236" y="682"/>
                  </a:lnTo>
                  <a:lnTo>
                    <a:pt x="199" y="694"/>
                  </a:lnTo>
                  <a:lnTo>
                    <a:pt x="163" y="708"/>
                  </a:lnTo>
                  <a:lnTo>
                    <a:pt x="118" y="729"/>
                  </a:lnTo>
                  <a:lnTo>
                    <a:pt x="98" y="741"/>
                  </a:lnTo>
                  <a:lnTo>
                    <a:pt x="75" y="753"/>
                  </a:lnTo>
                  <a:lnTo>
                    <a:pt x="55" y="767"/>
                  </a:lnTo>
                  <a:lnTo>
                    <a:pt x="39" y="782"/>
                  </a:lnTo>
                  <a:lnTo>
                    <a:pt x="22" y="796"/>
                  </a:lnTo>
                  <a:lnTo>
                    <a:pt x="10" y="812"/>
                  </a:lnTo>
                  <a:lnTo>
                    <a:pt x="4" y="828"/>
                  </a:lnTo>
                  <a:lnTo>
                    <a:pt x="2" y="836"/>
                  </a:lnTo>
                  <a:lnTo>
                    <a:pt x="0" y="845"/>
                  </a:lnTo>
                  <a:lnTo>
                    <a:pt x="0" y="928"/>
                  </a:lnTo>
                  <a:lnTo>
                    <a:pt x="350" y="92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571500" y="5184775"/>
              <a:ext cx="1108075" cy="1473200"/>
            </a:xfrm>
            <a:custGeom>
              <a:avLst/>
              <a:gdLst>
                <a:gd name="T0" fmla="*/ 698 w 698"/>
                <a:gd name="T1" fmla="*/ 845 h 928"/>
                <a:gd name="T2" fmla="*/ 694 w 698"/>
                <a:gd name="T3" fmla="*/ 828 h 928"/>
                <a:gd name="T4" fmla="*/ 661 w 698"/>
                <a:gd name="T5" fmla="*/ 782 h 928"/>
                <a:gd name="T6" fmla="*/ 602 w 698"/>
                <a:gd name="T7" fmla="*/ 741 h 928"/>
                <a:gd name="T8" fmla="*/ 499 w 698"/>
                <a:gd name="T9" fmla="*/ 694 h 928"/>
                <a:gd name="T10" fmla="*/ 462 w 698"/>
                <a:gd name="T11" fmla="*/ 613 h 928"/>
                <a:gd name="T12" fmla="*/ 480 w 698"/>
                <a:gd name="T13" fmla="*/ 550 h 928"/>
                <a:gd name="T14" fmla="*/ 529 w 698"/>
                <a:gd name="T15" fmla="*/ 491 h 928"/>
                <a:gd name="T16" fmla="*/ 570 w 698"/>
                <a:gd name="T17" fmla="*/ 456 h 928"/>
                <a:gd name="T18" fmla="*/ 612 w 698"/>
                <a:gd name="T19" fmla="*/ 409 h 928"/>
                <a:gd name="T20" fmla="*/ 619 w 698"/>
                <a:gd name="T21" fmla="*/ 366 h 928"/>
                <a:gd name="T22" fmla="*/ 610 w 698"/>
                <a:gd name="T23" fmla="*/ 352 h 928"/>
                <a:gd name="T24" fmla="*/ 592 w 698"/>
                <a:gd name="T25" fmla="*/ 316 h 928"/>
                <a:gd name="T26" fmla="*/ 582 w 698"/>
                <a:gd name="T27" fmla="*/ 204 h 928"/>
                <a:gd name="T28" fmla="*/ 574 w 698"/>
                <a:gd name="T29" fmla="*/ 151 h 928"/>
                <a:gd name="T30" fmla="*/ 560 w 698"/>
                <a:gd name="T31" fmla="*/ 116 h 928"/>
                <a:gd name="T32" fmla="*/ 533 w 698"/>
                <a:gd name="T33" fmla="*/ 90 h 928"/>
                <a:gd name="T34" fmla="*/ 492 w 698"/>
                <a:gd name="T35" fmla="*/ 69 h 928"/>
                <a:gd name="T36" fmla="*/ 440 w 698"/>
                <a:gd name="T37" fmla="*/ 57 h 928"/>
                <a:gd name="T38" fmla="*/ 415 w 698"/>
                <a:gd name="T39" fmla="*/ 53 h 928"/>
                <a:gd name="T40" fmla="*/ 385 w 698"/>
                <a:gd name="T41" fmla="*/ 31 h 928"/>
                <a:gd name="T42" fmla="*/ 358 w 698"/>
                <a:gd name="T43" fmla="*/ 8 h 928"/>
                <a:gd name="T44" fmla="*/ 322 w 698"/>
                <a:gd name="T45" fmla="*/ 0 h 928"/>
                <a:gd name="T46" fmla="*/ 260 w 698"/>
                <a:gd name="T47" fmla="*/ 4 h 928"/>
                <a:gd name="T48" fmla="*/ 224 w 698"/>
                <a:gd name="T49" fmla="*/ 15 h 928"/>
                <a:gd name="T50" fmla="*/ 179 w 698"/>
                <a:gd name="T51" fmla="*/ 49 h 928"/>
                <a:gd name="T52" fmla="*/ 149 w 698"/>
                <a:gd name="T53" fmla="*/ 96 h 928"/>
                <a:gd name="T54" fmla="*/ 124 w 698"/>
                <a:gd name="T55" fmla="*/ 167 h 928"/>
                <a:gd name="T56" fmla="*/ 118 w 698"/>
                <a:gd name="T57" fmla="*/ 232 h 928"/>
                <a:gd name="T58" fmla="*/ 112 w 698"/>
                <a:gd name="T59" fmla="*/ 297 h 928"/>
                <a:gd name="T60" fmla="*/ 100 w 698"/>
                <a:gd name="T61" fmla="*/ 336 h 928"/>
                <a:gd name="T62" fmla="*/ 88 w 698"/>
                <a:gd name="T63" fmla="*/ 352 h 928"/>
                <a:gd name="T64" fmla="*/ 79 w 698"/>
                <a:gd name="T65" fmla="*/ 381 h 928"/>
                <a:gd name="T66" fmla="*/ 96 w 698"/>
                <a:gd name="T67" fmla="*/ 425 h 928"/>
                <a:gd name="T68" fmla="*/ 128 w 698"/>
                <a:gd name="T69" fmla="*/ 456 h 928"/>
                <a:gd name="T70" fmla="*/ 187 w 698"/>
                <a:gd name="T71" fmla="*/ 509 h 928"/>
                <a:gd name="T72" fmla="*/ 228 w 698"/>
                <a:gd name="T73" fmla="*/ 570 h 928"/>
                <a:gd name="T74" fmla="*/ 236 w 698"/>
                <a:gd name="T75" fmla="*/ 682 h 928"/>
                <a:gd name="T76" fmla="*/ 163 w 698"/>
                <a:gd name="T77" fmla="*/ 708 h 928"/>
                <a:gd name="T78" fmla="*/ 75 w 698"/>
                <a:gd name="T79" fmla="*/ 753 h 928"/>
                <a:gd name="T80" fmla="*/ 22 w 698"/>
                <a:gd name="T81" fmla="*/ 796 h 928"/>
                <a:gd name="T82" fmla="*/ 2 w 698"/>
                <a:gd name="T83" fmla="*/ 836 h 928"/>
                <a:gd name="T84" fmla="*/ 350 w 698"/>
                <a:gd name="T85" fmla="*/ 92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8" h="928">
                  <a:moveTo>
                    <a:pt x="350" y="928"/>
                  </a:moveTo>
                  <a:lnTo>
                    <a:pt x="698" y="928"/>
                  </a:lnTo>
                  <a:lnTo>
                    <a:pt x="698" y="845"/>
                  </a:lnTo>
                  <a:lnTo>
                    <a:pt x="698" y="845"/>
                  </a:lnTo>
                  <a:lnTo>
                    <a:pt x="696" y="836"/>
                  </a:lnTo>
                  <a:lnTo>
                    <a:pt x="694" y="828"/>
                  </a:lnTo>
                  <a:lnTo>
                    <a:pt x="688" y="812"/>
                  </a:lnTo>
                  <a:lnTo>
                    <a:pt x="676" y="796"/>
                  </a:lnTo>
                  <a:lnTo>
                    <a:pt x="661" y="782"/>
                  </a:lnTo>
                  <a:lnTo>
                    <a:pt x="643" y="767"/>
                  </a:lnTo>
                  <a:lnTo>
                    <a:pt x="623" y="753"/>
                  </a:lnTo>
                  <a:lnTo>
                    <a:pt x="602" y="741"/>
                  </a:lnTo>
                  <a:lnTo>
                    <a:pt x="580" y="729"/>
                  </a:lnTo>
                  <a:lnTo>
                    <a:pt x="537" y="708"/>
                  </a:lnTo>
                  <a:lnTo>
                    <a:pt x="499" y="694"/>
                  </a:lnTo>
                  <a:lnTo>
                    <a:pt x="462" y="682"/>
                  </a:lnTo>
                  <a:lnTo>
                    <a:pt x="462" y="613"/>
                  </a:lnTo>
                  <a:lnTo>
                    <a:pt x="462" y="613"/>
                  </a:lnTo>
                  <a:lnTo>
                    <a:pt x="464" y="592"/>
                  </a:lnTo>
                  <a:lnTo>
                    <a:pt x="470" y="570"/>
                  </a:lnTo>
                  <a:lnTo>
                    <a:pt x="480" y="550"/>
                  </a:lnTo>
                  <a:lnTo>
                    <a:pt x="494" y="529"/>
                  </a:lnTo>
                  <a:lnTo>
                    <a:pt x="511" y="509"/>
                  </a:lnTo>
                  <a:lnTo>
                    <a:pt x="529" y="491"/>
                  </a:lnTo>
                  <a:lnTo>
                    <a:pt x="549" y="472"/>
                  </a:lnTo>
                  <a:lnTo>
                    <a:pt x="570" y="456"/>
                  </a:lnTo>
                  <a:lnTo>
                    <a:pt x="570" y="456"/>
                  </a:lnTo>
                  <a:lnTo>
                    <a:pt x="590" y="442"/>
                  </a:lnTo>
                  <a:lnTo>
                    <a:pt x="602" y="425"/>
                  </a:lnTo>
                  <a:lnTo>
                    <a:pt x="612" y="409"/>
                  </a:lnTo>
                  <a:lnTo>
                    <a:pt x="617" y="393"/>
                  </a:lnTo>
                  <a:lnTo>
                    <a:pt x="619" y="379"/>
                  </a:lnTo>
                  <a:lnTo>
                    <a:pt x="619" y="366"/>
                  </a:lnTo>
                  <a:lnTo>
                    <a:pt x="615" y="358"/>
                  </a:lnTo>
                  <a:lnTo>
                    <a:pt x="610" y="352"/>
                  </a:lnTo>
                  <a:lnTo>
                    <a:pt x="610" y="352"/>
                  </a:lnTo>
                  <a:lnTo>
                    <a:pt x="604" y="344"/>
                  </a:lnTo>
                  <a:lnTo>
                    <a:pt x="598" y="332"/>
                  </a:lnTo>
                  <a:lnTo>
                    <a:pt x="592" y="316"/>
                  </a:lnTo>
                  <a:lnTo>
                    <a:pt x="588" y="297"/>
                  </a:lnTo>
                  <a:lnTo>
                    <a:pt x="584" y="255"/>
                  </a:lnTo>
                  <a:lnTo>
                    <a:pt x="582" y="204"/>
                  </a:lnTo>
                  <a:lnTo>
                    <a:pt x="582" y="204"/>
                  </a:lnTo>
                  <a:lnTo>
                    <a:pt x="580" y="175"/>
                  </a:lnTo>
                  <a:lnTo>
                    <a:pt x="574" y="151"/>
                  </a:lnTo>
                  <a:lnTo>
                    <a:pt x="570" y="139"/>
                  </a:lnTo>
                  <a:lnTo>
                    <a:pt x="566" y="128"/>
                  </a:lnTo>
                  <a:lnTo>
                    <a:pt x="560" y="116"/>
                  </a:lnTo>
                  <a:lnTo>
                    <a:pt x="551" y="106"/>
                  </a:lnTo>
                  <a:lnTo>
                    <a:pt x="543" y="98"/>
                  </a:lnTo>
                  <a:lnTo>
                    <a:pt x="533" y="90"/>
                  </a:lnTo>
                  <a:lnTo>
                    <a:pt x="521" y="82"/>
                  </a:lnTo>
                  <a:lnTo>
                    <a:pt x="509" y="76"/>
                  </a:lnTo>
                  <a:lnTo>
                    <a:pt x="492" y="69"/>
                  </a:lnTo>
                  <a:lnTo>
                    <a:pt x="476" y="63"/>
                  </a:lnTo>
                  <a:lnTo>
                    <a:pt x="460" y="61"/>
                  </a:lnTo>
                  <a:lnTo>
                    <a:pt x="440" y="57"/>
                  </a:lnTo>
                  <a:lnTo>
                    <a:pt x="440" y="57"/>
                  </a:lnTo>
                  <a:lnTo>
                    <a:pt x="425" y="55"/>
                  </a:lnTo>
                  <a:lnTo>
                    <a:pt x="415" y="53"/>
                  </a:lnTo>
                  <a:lnTo>
                    <a:pt x="405" y="49"/>
                  </a:lnTo>
                  <a:lnTo>
                    <a:pt x="397" y="43"/>
                  </a:lnTo>
                  <a:lnTo>
                    <a:pt x="385" y="31"/>
                  </a:lnTo>
                  <a:lnTo>
                    <a:pt x="372" y="21"/>
                  </a:lnTo>
                  <a:lnTo>
                    <a:pt x="366" y="15"/>
                  </a:lnTo>
                  <a:lnTo>
                    <a:pt x="358" y="8"/>
                  </a:lnTo>
                  <a:lnTo>
                    <a:pt x="348" y="4"/>
                  </a:lnTo>
                  <a:lnTo>
                    <a:pt x="336" y="2"/>
                  </a:lnTo>
                  <a:lnTo>
                    <a:pt x="322" y="0"/>
                  </a:lnTo>
                  <a:lnTo>
                    <a:pt x="305" y="0"/>
                  </a:lnTo>
                  <a:lnTo>
                    <a:pt x="285" y="0"/>
                  </a:lnTo>
                  <a:lnTo>
                    <a:pt x="260" y="4"/>
                  </a:lnTo>
                  <a:lnTo>
                    <a:pt x="260" y="4"/>
                  </a:lnTo>
                  <a:lnTo>
                    <a:pt x="242" y="8"/>
                  </a:lnTo>
                  <a:lnTo>
                    <a:pt x="224" y="15"/>
                  </a:lnTo>
                  <a:lnTo>
                    <a:pt x="208" y="25"/>
                  </a:lnTo>
                  <a:lnTo>
                    <a:pt x="193" y="37"/>
                  </a:lnTo>
                  <a:lnTo>
                    <a:pt x="179" y="49"/>
                  </a:lnTo>
                  <a:lnTo>
                    <a:pt x="167" y="63"/>
                  </a:lnTo>
                  <a:lnTo>
                    <a:pt x="157" y="80"/>
                  </a:lnTo>
                  <a:lnTo>
                    <a:pt x="149" y="96"/>
                  </a:lnTo>
                  <a:lnTo>
                    <a:pt x="140" y="114"/>
                  </a:lnTo>
                  <a:lnTo>
                    <a:pt x="134" y="133"/>
                  </a:lnTo>
                  <a:lnTo>
                    <a:pt x="124" y="167"/>
                  </a:lnTo>
                  <a:lnTo>
                    <a:pt x="118" y="202"/>
                  </a:lnTo>
                  <a:lnTo>
                    <a:pt x="118" y="232"/>
                  </a:lnTo>
                  <a:lnTo>
                    <a:pt x="118" y="232"/>
                  </a:lnTo>
                  <a:lnTo>
                    <a:pt x="116" y="257"/>
                  </a:lnTo>
                  <a:lnTo>
                    <a:pt x="114" y="279"/>
                  </a:lnTo>
                  <a:lnTo>
                    <a:pt x="112" y="297"/>
                  </a:lnTo>
                  <a:lnTo>
                    <a:pt x="110" y="312"/>
                  </a:lnTo>
                  <a:lnTo>
                    <a:pt x="104" y="326"/>
                  </a:lnTo>
                  <a:lnTo>
                    <a:pt x="100" y="336"/>
                  </a:lnTo>
                  <a:lnTo>
                    <a:pt x="94" y="344"/>
                  </a:lnTo>
                  <a:lnTo>
                    <a:pt x="88" y="352"/>
                  </a:lnTo>
                  <a:lnTo>
                    <a:pt x="88" y="352"/>
                  </a:lnTo>
                  <a:lnTo>
                    <a:pt x="83" y="358"/>
                  </a:lnTo>
                  <a:lnTo>
                    <a:pt x="81" y="369"/>
                  </a:lnTo>
                  <a:lnTo>
                    <a:pt x="79" y="381"/>
                  </a:lnTo>
                  <a:lnTo>
                    <a:pt x="81" y="395"/>
                  </a:lnTo>
                  <a:lnTo>
                    <a:pt x="86" y="409"/>
                  </a:lnTo>
                  <a:lnTo>
                    <a:pt x="96" y="425"/>
                  </a:lnTo>
                  <a:lnTo>
                    <a:pt x="110" y="442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49" y="472"/>
                  </a:lnTo>
                  <a:lnTo>
                    <a:pt x="169" y="491"/>
                  </a:lnTo>
                  <a:lnTo>
                    <a:pt x="187" y="509"/>
                  </a:lnTo>
                  <a:lnTo>
                    <a:pt x="204" y="529"/>
                  </a:lnTo>
                  <a:lnTo>
                    <a:pt x="218" y="550"/>
                  </a:lnTo>
                  <a:lnTo>
                    <a:pt x="228" y="570"/>
                  </a:lnTo>
                  <a:lnTo>
                    <a:pt x="234" y="592"/>
                  </a:lnTo>
                  <a:lnTo>
                    <a:pt x="236" y="613"/>
                  </a:lnTo>
                  <a:lnTo>
                    <a:pt x="236" y="682"/>
                  </a:lnTo>
                  <a:lnTo>
                    <a:pt x="236" y="682"/>
                  </a:lnTo>
                  <a:lnTo>
                    <a:pt x="199" y="694"/>
                  </a:lnTo>
                  <a:lnTo>
                    <a:pt x="163" y="708"/>
                  </a:lnTo>
                  <a:lnTo>
                    <a:pt x="118" y="729"/>
                  </a:lnTo>
                  <a:lnTo>
                    <a:pt x="98" y="741"/>
                  </a:lnTo>
                  <a:lnTo>
                    <a:pt x="75" y="753"/>
                  </a:lnTo>
                  <a:lnTo>
                    <a:pt x="55" y="767"/>
                  </a:lnTo>
                  <a:lnTo>
                    <a:pt x="39" y="782"/>
                  </a:lnTo>
                  <a:lnTo>
                    <a:pt x="22" y="796"/>
                  </a:lnTo>
                  <a:lnTo>
                    <a:pt x="10" y="812"/>
                  </a:lnTo>
                  <a:lnTo>
                    <a:pt x="4" y="828"/>
                  </a:lnTo>
                  <a:lnTo>
                    <a:pt x="2" y="836"/>
                  </a:lnTo>
                  <a:lnTo>
                    <a:pt x="0" y="845"/>
                  </a:lnTo>
                  <a:lnTo>
                    <a:pt x="0" y="928"/>
                  </a:lnTo>
                  <a:lnTo>
                    <a:pt x="350" y="9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679575" y="5553075"/>
              <a:ext cx="346075" cy="90488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679575" y="5827713"/>
              <a:ext cx="346075" cy="93663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679575" y="6105525"/>
              <a:ext cx="346075" cy="93663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7686675" y="5184775"/>
            <a:ext cx="1476375" cy="1473200"/>
            <a:chOff x="7686675" y="5184775"/>
            <a:chExt cx="1476375" cy="1473200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7686675" y="5184775"/>
              <a:ext cx="1108075" cy="1473200"/>
            </a:xfrm>
            <a:custGeom>
              <a:avLst/>
              <a:gdLst>
                <a:gd name="T0" fmla="*/ 698 w 698"/>
                <a:gd name="T1" fmla="*/ 845 h 928"/>
                <a:gd name="T2" fmla="*/ 694 w 698"/>
                <a:gd name="T3" fmla="*/ 828 h 928"/>
                <a:gd name="T4" fmla="*/ 662 w 698"/>
                <a:gd name="T5" fmla="*/ 782 h 928"/>
                <a:gd name="T6" fmla="*/ 603 w 698"/>
                <a:gd name="T7" fmla="*/ 741 h 928"/>
                <a:gd name="T8" fmla="*/ 499 w 698"/>
                <a:gd name="T9" fmla="*/ 694 h 928"/>
                <a:gd name="T10" fmla="*/ 462 w 698"/>
                <a:gd name="T11" fmla="*/ 613 h 928"/>
                <a:gd name="T12" fmla="*/ 480 w 698"/>
                <a:gd name="T13" fmla="*/ 550 h 928"/>
                <a:gd name="T14" fmla="*/ 529 w 698"/>
                <a:gd name="T15" fmla="*/ 491 h 928"/>
                <a:gd name="T16" fmla="*/ 570 w 698"/>
                <a:gd name="T17" fmla="*/ 456 h 928"/>
                <a:gd name="T18" fmla="*/ 613 w 698"/>
                <a:gd name="T19" fmla="*/ 409 h 928"/>
                <a:gd name="T20" fmla="*/ 619 w 698"/>
                <a:gd name="T21" fmla="*/ 366 h 928"/>
                <a:gd name="T22" fmla="*/ 611 w 698"/>
                <a:gd name="T23" fmla="*/ 352 h 928"/>
                <a:gd name="T24" fmla="*/ 592 w 698"/>
                <a:gd name="T25" fmla="*/ 316 h 928"/>
                <a:gd name="T26" fmla="*/ 582 w 698"/>
                <a:gd name="T27" fmla="*/ 204 h 928"/>
                <a:gd name="T28" fmla="*/ 574 w 698"/>
                <a:gd name="T29" fmla="*/ 151 h 928"/>
                <a:gd name="T30" fmla="*/ 560 w 698"/>
                <a:gd name="T31" fmla="*/ 116 h 928"/>
                <a:gd name="T32" fmla="*/ 533 w 698"/>
                <a:gd name="T33" fmla="*/ 90 h 928"/>
                <a:gd name="T34" fmla="*/ 493 w 698"/>
                <a:gd name="T35" fmla="*/ 69 h 928"/>
                <a:gd name="T36" fmla="*/ 440 w 698"/>
                <a:gd name="T37" fmla="*/ 57 h 928"/>
                <a:gd name="T38" fmla="*/ 415 w 698"/>
                <a:gd name="T39" fmla="*/ 53 h 928"/>
                <a:gd name="T40" fmla="*/ 385 w 698"/>
                <a:gd name="T41" fmla="*/ 31 h 928"/>
                <a:gd name="T42" fmla="*/ 358 w 698"/>
                <a:gd name="T43" fmla="*/ 8 h 928"/>
                <a:gd name="T44" fmla="*/ 322 w 698"/>
                <a:gd name="T45" fmla="*/ 0 h 928"/>
                <a:gd name="T46" fmla="*/ 261 w 698"/>
                <a:gd name="T47" fmla="*/ 4 h 928"/>
                <a:gd name="T48" fmla="*/ 224 w 698"/>
                <a:gd name="T49" fmla="*/ 15 h 928"/>
                <a:gd name="T50" fmla="*/ 179 w 698"/>
                <a:gd name="T51" fmla="*/ 49 h 928"/>
                <a:gd name="T52" fmla="*/ 149 w 698"/>
                <a:gd name="T53" fmla="*/ 96 h 928"/>
                <a:gd name="T54" fmla="*/ 124 w 698"/>
                <a:gd name="T55" fmla="*/ 167 h 928"/>
                <a:gd name="T56" fmla="*/ 116 w 698"/>
                <a:gd name="T57" fmla="*/ 232 h 928"/>
                <a:gd name="T58" fmla="*/ 112 w 698"/>
                <a:gd name="T59" fmla="*/ 297 h 928"/>
                <a:gd name="T60" fmla="*/ 100 w 698"/>
                <a:gd name="T61" fmla="*/ 336 h 928"/>
                <a:gd name="T62" fmla="*/ 88 w 698"/>
                <a:gd name="T63" fmla="*/ 352 h 928"/>
                <a:gd name="T64" fmla="*/ 80 w 698"/>
                <a:gd name="T65" fmla="*/ 381 h 928"/>
                <a:gd name="T66" fmla="*/ 96 w 698"/>
                <a:gd name="T67" fmla="*/ 425 h 928"/>
                <a:gd name="T68" fmla="*/ 128 w 698"/>
                <a:gd name="T69" fmla="*/ 456 h 928"/>
                <a:gd name="T70" fmla="*/ 187 w 698"/>
                <a:gd name="T71" fmla="*/ 509 h 928"/>
                <a:gd name="T72" fmla="*/ 228 w 698"/>
                <a:gd name="T73" fmla="*/ 570 h 928"/>
                <a:gd name="T74" fmla="*/ 236 w 698"/>
                <a:gd name="T75" fmla="*/ 682 h 928"/>
                <a:gd name="T76" fmla="*/ 163 w 698"/>
                <a:gd name="T77" fmla="*/ 708 h 928"/>
                <a:gd name="T78" fmla="*/ 76 w 698"/>
                <a:gd name="T79" fmla="*/ 753 h 928"/>
                <a:gd name="T80" fmla="*/ 23 w 698"/>
                <a:gd name="T81" fmla="*/ 796 h 928"/>
                <a:gd name="T82" fmla="*/ 2 w 698"/>
                <a:gd name="T83" fmla="*/ 836 h 928"/>
                <a:gd name="T84" fmla="*/ 350 w 698"/>
                <a:gd name="T85" fmla="*/ 92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8" h="928">
                  <a:moveTo>
                    <a:pt x="350" y="928"/>
                  </a:moveTo>
                  <a:lnTo>
                    <a:pt x="698" y="928"/>
                  </a:lnTo>
                  <a:lnTo>
                    <a:pt x="698" y="845"/>
                  </a:lnTo>
                  <a:lnTo>
                    <a:pt x="698" y="845"/>
                  </a:lnTo>
                  <a:lnTo>
                    <a:pt x="696" y="836"/>
                  </a:lnTo>
                  <a:lnTo>
                    <a:pt x="694" y="828"/>
                  </a:lnTo>
                  <a:lnTo>
                    <a:pt x="688" y="812"/>
                  </a:lnTo>
                  <a:lnTo>
                    <a:pt x="676" y="796"/>
                  </a:lnTo>
                  <a:lnTo>
                    <a:pt x="662" y="782"/>
                  </a:lnTo>
                  <a:lnTo>
                    <a:pt x="643" y="767"/>
                  </a:lnTo>
                  <a:lnTo>
                    <a:pt x="623" y="753"/>
                  </a:lnTo>
                  <a:lnTo>
                    <a:pt x="603" y="741"/>
                  </a:lnTo>
                  <a:lnTo>
                    <a:pt x="580" y="729"/>
                  </a:lnTo>
                  <a:lnTo>
                    <a:pt x="535" y="708"/>
                  </a:lnTo>
                  <a:lnTo>
                    <a:pt x="499" y="694"/>
                  </a:lnTo>
                  <a:lnTo>
                    <a:pt x="462" y="682"/>
                  </a:lnTo>
                  <a:lnTo>
                    <a:pt x="462" y="613"/>
                  </a:lnTo>
                  <a:lnTo>
                    <a:pt x="462" y="613"/>
                  </a:lnTo>
                  <a:lnTo>
                    <a:pt x="464" y="592"/>
                  </a:lnTo>
                  <a:lnTo>
                    <a:pt x="470" y="570"/>
                  </a:lnTo>
                  <a:lnTo>
                    <a:pt x="480" y="550"/>
                  </a:lnTo>
                  <a:lnTo>
                    <a:pt x="495" y="529"/>
                  </a:lnTo>
                  <a:lnTo>
                    <a:pt x="511" y="509"/>
                  </a:lnTo>
                  <a:lnTo>
                    <a:pt x="529" y="491"/>
                  </a:lnTo>
                  <a:lnTo>
                    <a:pt x="550" y="472"/>
                  </a:lnTo>
                  <a:lnTo>
                    <a:pt x="570" y="456"/>
                  </a:lnTo>
                  <a:lnTo>
                    <a:pt x="570" y="456"/>
                  </a:lnTo>
                  <a:lnTo>
                    <a:pt x="590" y="442"/>
                  </a:lnTo>
                  <a:lnTo>
                    <a:pt x="603" y="425"/>
                  </a:lnTo>
                  <a:lnTo>
                    <a:pt x="613" y="409"/>
                  </a:lnTo>
                  <a:lnTo>
                    <a:pt x="617" y="393"/>
                  </a:lnTo>
                  <a:lnTo>
                    <a:pt x="619" y="379"/>
                  </a:lnTo>
                  <a:lnTo>
                    <a:pt x="619" y="366"/>
                  </a:lnTo>
                  <a:lnTo>
                    <a:pt x="615" y="358"/>
                  </a:lnTo>
                  <a:lnTo>
                    <a:pt x="611" y="352"/>
                  </a:lnTo>
                  <a:lnTo>
                    <a:pt x="611" y="352"/>
                  </a:lnTo>
                  <a:lnTo>
                    <a:pt x="605" y="344"/>
                  </a:lnTo>
                  <a:lnTo>
                    <a:pt x="598" y="332"/>
                  </a:lnTo>
                  <a:lnTo>
                    <a:pt x="592" y="316"/>
                  </a:lnTo>
                  <a:lnTo>
                    <a:pt x="588" y="297"/>
                  </a:lnTo>
                  <a:lnTo>
                    <a:pt x="582" y="255"/>
                  </a:lnTo>
                  <a:lnTo>
                    <a:pt x="582" y="204"/>
                  </a:lnTo>
                  <a:lnTo>
                    <a:pt x="582" y="204"/>
                  </a:lnTo>
                  <a:lnTo>
                    <a:pt x="580" y="175"/>
                  </a:lnTo>
                  <a:lnTo>
                    <a:pt x="574" y="151"/>
                  </a:lnTo>
                  <a:lnTo>
                    <a:pt x="570" y="139"/>
                  </a:lnTo>
                  <a:lnTo>
                    <a:pt x="566" y="128"/>
                  </a:lnTo>
                  <a:lnTo>
                    <a:pt x="560" y="116"/>
                  </a:lnTo>
                  <a:lnTo>
                    <a:pt x="552" y="106"/>
                  </a:lnTo>
                  <a:lnTo>
                    <a:pt x="541" y="98"/>
                  </a:lnTo>
                  <a:lnTo>
                    <a:pt x="533" y="90"/>
                  </a:lnTo>
                  <a:lnTo>
                    <a:pt x="521" y="82"/>
                  </a:lnTo>
                  <a:lnTo>
                    <a:pt x="507" y="76"/>
                  </a:lnTo>
                  <a:lnTo>
                    <a:pt x="493" y="69"/>
                  </a:lnTo>
                  <a:lnTo>
                    <a:pt x="476" y="63"/>
                  </a:lnTo>
                  <a:lnTo>
                    <a:pt x="460" y="61"/>
                  </a:lnTo>
                  <a:lnTo>
                    <a:pt x="440" y="57"/>
                  </a:lnTo>
                  <a:lnTo>
                    <a:pt x="440" y="57"/>
                  </a:lnTo>
                  <a:lnTo>
                    <a:pt x="426" y="55"/>
                  </a:lnTo>
                  <a:lnTo>
                    <a:pt x="415" y="53"/>
                  </a:lnTo>
                  <a:lnTo>
                    <a:pt x="405" y="49"/>
                  </a:lnTo>
                  <a:lnTo>
                    <a:pt x="397" y="43"/>
                  </a:lnTo>
                  <a:lnTo>
                    <a:pt x="385" y="31"/>
                  </a:lnTo>
                  <a:lnTo>
                    <a:pt x="373" y="21"/>
                  </a:lnTo>
                  <a:lnTo>
                    <a:pt x="367" y="15"/>
                  </a:lnTo>
                  <a:lnTo>
                    <a:pt x="358" y="8"/>
                  </a:lnTo>
                  <a:lnTo>
                    <a:pt x="348" y="4"/>
                  </a:lnTo>
                  <a:lnTo>
                    <a:pt x="336" y="2"/>
                  </a:lnTo>
                  <a:lnTo>
                    <a:pt x="322" y="0"/>
                  </a:lnTo>
                  <a:lnTo>
                    <a:pt x="305" y="0"/>
                  </a:lnTo>
                  <a:lnTo>
                    <a:pt x="285" y="0"/>
                  </a:lnTo>
                  <a:lnTo>
                    <a:pt x="261" y="4"/>
                  </a:lnTo>
                  <a:lnTo>
                    <a:pt x="261" y="4"/>
                  </a:lnTo>
                  <a:lnTo>
                    <a:pt x="240" y="8"/>
                  </a:lnTo>
                  <a:lnTo>
                    <a:pt x="224" y="15"/>
                  </a:lnTo>
                  <a:lnTo>
                    <a:pt x="208" y="25"/>
                  </a:lnTo>
                  <a:lnTo>
                    <a:pt x="194" y="37"/>
                  </a:lnTo>
                  <a:lnTo>
                    <a:pt x="179" y="49"/>
                  </a:lnTo>
                  <a:lnTo>
                    <a:pt x="167" y="63"/>
                  </a:lnTo>
                  <a:lnTo>
                    <a:pt x="157" y="80"/>
                  </a:lnTo>
                  <a:lnTo>
                    <a:pt x="149" y="96"/>
                  </a:lnTo>
                  <a:lnTo>
                    <a:pt x="141" y="114"/>
                  </a:lnTo>
                  <a:lnTo>
                    <a:pt x="135" y="133"/>
                  </a:lnTo>
                  <a:lnTo>
                    <a:pt x="124" y="167"/>
                  </a:lnTo>
                  <a:lnTo>
                    <a:pt x="118" y="202"/>
                  </a:lnTo>
                  <a:lnTo>
                    <a:pt x="116" y="232"/>
                  </a:lnTo>
                  <a:lnTo>
                    <a:pt x="116" y="232"/>
                  </a:lnTo>
                  <a:lnTo>
                    <a:pt x="116" y="257"/>
                  </a:lnTo>
                  <a:lnTo>
                    <a:pt x="114" y="279"/>
                  </a:lnTo>
                  <a:lnTo>
                    <a:pt x="112" y="297"/>
                  </a:lnTo>
                  <a:lnTo>
                    <a:pt x="108" y="312"/>
                  </a:lnTo>
                  <a:lnTo>
                    <a:pt x="104" y="326"/>
                  </a:lnTo>
                  <a:lnTo>
                    <a:pt x="100" y="336"/>
                  </a:lnTo>
                  <a:lnTo>
                    <a:pt x="94" y="344"/>
                  </a:lnTo>
                  <a:lnTo>
                    <a:pt x="88" y="352"/>
                  </a:lnTo>
                  <a:lnTo>
                    <a:pt x="88" y="352"/>
                  </a:lnTo>
                  <a:lnTo>
                    <a:pt x="84" y="358"/>
                  </a:lnTo>
                  <a:lnTo>
                    <a:pt x="82" y="369"/>
                  </a:lnTo>
                  <a:lnTo>
                    <a:pt x="80" y="381"/>
                  </a:lnTo>
                  <a:lnTo>
                    <a:pt x="82" y="395"/>
                  </a:lnTo>
                  <a:lnTo>
                    <a:pt x="86" y="409"/>
                  </a:lnTo>
                  <a:lnTo>
                    <a:pt x="96" y="425"/>
                  </a:lnTo>
                  <a:lnTo>
                    <a:pt x="108" y="442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49" y="472"/>
                  </a:lnTo>
                  <a:lnTo>
                    <a:pt x="169" y="491"/>
                  </a:lnTo>
                  <a:lnTo>
                    <a:pt x="187" y="509"/>
                  </a:lnTo>
                  <a:lnTo>
                    <a:pt x="204" y="529"/>
                  </a:lnTo>
                  <a:lnTo>
                    <a:pt x="218" y="550"/>
                  </a:lnTo>
                  <a:lnTo>
                    <a:pt x="228" y="570"/>
                  </a:lnTo>
                  <a:lnTo>
                    <a:pt x="234" y="592"/>
                  </a:lnTo>
                  <a:lnTo>
                    <a:pt x="236" y="613"/>
                  </a:lnTo>
                  <a:lnTo>
                    <a:pt x="236" y="682"/>
                  </a:lnTo>
                  <a:lnTo>
                    <a:pt x="236" y="682"/>
                  </a:lnTo>
                  <a:lnTo>
                    <a:pt x="200" y="694"/>
                  </a:lnTo>
                  <a:lnTo>
                    <a:pt x="163" y="708"/>
                  </a:lnTo>
                  <a:lnTo>
                    <a:pt x="118" y="729"/>
                  </a:lnTo>
                  <a:lnTo>
                    <a:pt x="98" y="741"/>
                  </a:lnTo>
                  <a:lnTo>
                    <a:pt x="76" y="753"/>
                  </a:lnTo>
                  <a:lnTo>
                    <a:pt x="55" y="767"/>
                  </a:lnTo>
                  <a:lnTo>
                    <a:pt x="37" y="782"/>
                  </a:lnTo>
                  <a:lnTo>
                    <a:pt x="23" y="796"/>
                  </a:lnTo>
                  <a:lnTo>
                    <a:pt x="10" y="812"/>
                  </a:lnTo>
                  <a:lnTo>
                    <a:pt x="4" y="828"/>
                  </a:lnTo>
                  <a:lnTo>
                    <a:pt x="2" y="836"/>
                  </a:lnTo>
                  <a:lnTo>
                    <a:pt x="0" y="845"/>
                  </a:lnTo>
                  <a:lnTo>
                    <a:pt x="0" y="928"/>
                  </a:lnTo>
                  <a:lnTo>
                    <a:pt x="350" y="92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7686675" y="5184775"/>
              <a:ext cx="1108075" cy="1473200"/>
            </a:xfrm>
            <a:custGeom>
              <a:avLst/>
              <a:gdLst>
                <a:gd name="T0" fmla="*/ 698 w 698"/>
                <a:gd name="T1" fmla="*/ 845 h 928"/>
                <a:gd name="T2" fmla="*/ 694 w 698"/>
                <a:gd name="T3" fmla="*/ 828 h 928"/>
                <a:gd name="T4" fmla="*/ 662 w 698"/>
                <a:gd name="T5" fmla="*/ 782 h 928"/>
                <a:gd name="T6" fmla="*/ 603 w 698"/>
                <a:gd name="T7" fmla="*/ 741 h 928"/>
                <a:gd name="T8" fmla="*/ 499 w 698"/>
                <a:gd name="T9" fmla="*/ 694 h 928"/>
                <a:gd name="T10" fmla="*/ 462 w 698"/>
                <a:gd name="T11" fmla="*/ 613 h 928"/>
                <a:gd name="T12" fmla="*/ 480 w 698"/>
                <a:gd name="T13" fmla="*/ 550 h 928"/>
                <a:gd name="T14" fmla="*/ 529 w 698"/>
                <a:gd name="T15" fmla="*/ 491 h 928"/>
                <a:gd name="T16" fmla="*/ 570 w 698"/>
                <a:gd name="T17" fmla="*/ 456 h 928"/>
                <a:gd name="T18" fmla="*/ 613 w 698"/>
                <a:gd name="T19" fmla="*/ 409 h 928"/>
                <a:gd name="T20" fmla="*/ 619 w 698"/>
                <a:gd name="T21" fmla="*/ 366 h 928"/>
                <a:gd name="T22" fmla="*/ 611 w 698"/>
                <a:gd name="T23" fmla="*/ 352 h 928"/>
                <a:gd name="T24" fmla="*/ 592 w 698"/>
                <a:gd name="T25" fmla="*/ 316 h 928"/>
                <a:gd name="T26" fmla="*/ 582 w 698"/>
                <a:gd name="T27" fmla="*/ 204 h 928"/>
                <a:gd name="T28" fmla="*/ 574 w 698"/>
                <a:gd name="T29" fmla="*/ 151 h 928"/>
                <a:gd name="T30" fmla="*/ 560 w 698"/>
                <a:gd name="T31" fmla="*/ 116 h 928"/>
                <a:gd name="T32" fmla="*/ 533 w 698"/>
                <a:gd name="T33" fmla="*/ 90 h 928"/>
                <a:gd name="T34" fmla="*/ 493 w 698"/>
                <a:gd name="T35" fmla="*/ 69 h 928"/>
                <a:gd name="T36" fmla="*/ 440 w 698"/>
                <a:gd name="T37" fmla="*/ 57 h 928"/>
                <a:gd name="T38" fmla="*/ 415 w 698"/>
                <a:gd name="T39" fmla="*/ 53 h 928"/>
                <a:gd name="T40" fmla="*/ 385 w 698"/>
                <a:gd name="T41" fmla="*/ 31 h 928"/>
                <a:gd name="T42" fmla="*/ 358 w 698"/>
                <a:gd name="T43" fmla="*/ 8 h 928"/>
                <a:gd name="T44" fmla="*/ 322 w 698"/>
                <a:gd name="T45" fmla="*/ 0 h 928"/>
                <a:gd name="T46" fmla="*/ 261 w 698"/>
                <a:gd name="T47" fmla="*/ 4 h 928"/>
                <a:gd name="T48" fmla="*/ 224 w 698"/>
                <a:gd name="T49" fmla="*/ 15 h 928"/>
                <a:gd name="T50" fmla="*/ 179 w 698"/>
                <a:gd name="T51" fmla="*/ 49 h 928"/>
                <a:gd name="T52" fmla="*/ 149 w 698"/>
                <a:gd name="T53" fmla="*/ 96 h 928"/>
                <a:gd name="T54" fmla="*/ 124 w 698"/>
                <a:gd name="T55" fmla="*/ 167 h 928"/>
                <a:gd name="T56" fmla="*/ 116 w 698"/>
                <a:gd name="T57" fmla="*/ 232 h 928"/>
                <a:gd name="T58" fmla="*/ 112 w 698"/>
                <a:gd name="T59" fmla="*/ 297 h 928"/>
                <a:gd name="T60" fmla="*/ 100 w 698"/>
                <a:gd name="T61" fmla="*/ 336 h 928"/>
                <a:gd name="T62" fmla="*/ 88 w 698"/>
                <a:gd name="T63" fmla="*/ 352 h 928"/>
                <a:gd name="T64" fmla="*/ 80 w 698"/>
                <a:gd name="T65" fmla="*/ 381 h 928"/>
                <a:gd name="T66" fmla="*/ 96 w 698"/>
                <a:gd name="T67" fmla="*/ 425 h 928"/>
                <a:gd name="T68" fmla="*/ 128 w 698"/>
                <a:gd name="T69" fmla="*/ 456 h 928"/>
                <a:gd name="T70" fmla="*/ 187 w 698"/>
                <a:gd name="T71" fmla="*/ 509 h 928"/>
                <a:gd name="T72" fmla="*/ 228 w 698"/>
                <a:gd name="T73" fmla="*/ 570 h 928"/>
                <a:gd name="T74" fmla="*/ 236 w 698"/>
                <a:gd name="T75" fmla="*/ 682 h 928"/>
                <a:gd name="T76" fmla="*/ 163 w 698"/>
                <a:gd name="T77" fmla="*/ 708 h 928"/>
                <a:gd name="T78" fmla="*/ 76 w 698"/>
                <a:gd name="T79" fmla="*/ 753 h 928"/>
                <a:gd name="T80" fmla="*/ 23 w 698"/>
                <a:gd name="T81" fmla="*/ 796 h 928"/>
                <a:gd name="T82" fmla="*/ 2 w 698"/>
                <a:gd name="T83" fmla="*/ 836 h 928"/>
                <a:gd name="T84" fmla="*/ 350 w 698"/>
                <a:gd name="T85" fmla="*/ 92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8" h="928">
                  <a:moveTo>
                    <a:pt x="350" y="928"/>
                  </a:moveTo>
                  <a:lnTo>
                    <a:pt x="698" y="928"/>
                  </a:lnTo>
                  <a:lnTo>
                    <a:pt x="698" y="845"/>
                  </a:lnTo>
                  <a:lnTo>
                    <a:pt x="698" y="845"/>
                  </a:lnTo>
                  <a:lnTo>
                    <a:pt x="696" y="836"/>
                  </a:lnTo>
                  <a:lnTo>
                    <a:pt x="694" y="828"/>
                  </a:lnTo>
                  <a:lnTo>
                    <a:pt x="688" y="812"/>
                  </a:lnTo>
                  <a:lnTo>
                    <a:pt x="676" y="796"/>
                  </a:lnTo>
                  <a:lnTo>
                    <a:pt x="662" y="782"/>
                  </a:lnTo>
                  <a:lnTo>
                    <a:pt x="643" y="767"/>
                  </a:lnTo>
                  <a:lnTo>
                    <a:pt x="623" y="753"/>
                  </a:lnTo>
                  <a:lnTo>
                    <a:pt x="603" y="741"/>
                  </a:lnTo>
                  <a:lnTo>
                    <a:pt x="580" y="729"/>
                  </a:lnTo>
                  <a:lnTo>
                    <a:pt x="535" y="708"/>
                  </a:lnTo>
                  <a:lnTo>
                    <a:pt x="499" y="694"/>
                  </a:lnTo>
                  <a:lnTo>
                    <a:pt x="462" y="682"/>
                  </a:lnTo>
                  <a:lnTo>
                    <a:pt x="462" y="613"/>
                  </a:lnTo>
                  <a:lnTo>
                    <a:pt x="462" y="613"/>
                  </a:lnTo>
                  <a:lnTo>
                    <a:pt x="464" y="592"/>
                  </a:lnTo>
                  <a:lnTo>
                    <a:pt x="470" y="570"/>
                  </a:lnTo>
                  <a:lnTo>
                    <a:pt x="480" y="550"/>
                  </a:lnTo>
                  <a:lnTo>
                    <a:pt x="495" y="529"/>
                  </a:lnTo>
                  <a:lnTo>
                    <a:pt x="511" y="509"/>
                  </a:lnTo>
                  <a:lnTo>
                    <a:pt x="529" y="491"/>
                  </a:lnTo>
                  <a:lnTo>
                    <a:pt x="550" y="472"/>
                  </a:lnTo>
                  <a:lnTo>
                    <a:pt x="570" y="456"/>
                  </a:lnTo>
                  <a:lnTo>
                    <a:pt x="570" y="456"/>
                  </a:lnTo>
                  <a:lnTo>
                    <a:pt x="590" y="442"/>
                  </a:lnTo>
                  <a:lnTo>
                    <a:pt x="603" y="425"/>
                  </a:lnTo>
                  <a:lnTo>
                    <a:pt x="613" y="409"/>
                  </a:lnTo>
                  <a:lnTo>
                    <a:pt x="617" y="393"/>
                  </a:lnTo>
                  <a:lnTo>
                    <a:pt x="619" y="379"/>
                  </a:lnTo>
                  <a:lnTo>
                    <a:pt x="619" y="366"/>
                  </a:lnTo>
                  <a:lnTo>
                    <a:pt x="615" y="358"/>
                  </a:lnTo>
                  <a:lnTo>
                    <a:pt x="611" y="352"/>
                  </a:lnTo>
                  <a:lnTo>
                    <a:pt x="611" y="352"/>
                  </a:lnTo>
                  <a:lnTo>
                    <a:pt x="605" y="344"/>
                  </a:lnTo>
                  <a:lnTo>
                    <a:pt x="598" y="332"/>
                  </a:lnTo>
                  <a:lnTo>
                    <a:pt x="592" y="316"/>
                  </a:lnTo>
                  <a:lnTo>
                    <a:pt x="588" y="297"/>
                  </a:lnTo>
                  <a:lnTo>
                    <a:pt x="582" y="255"/>
                  </a:lnTo>
                  <a:lnTo>
                    <a:pt x="582" y="204"/>
                  </a:lnTo>
                  <a:lnTo>
                    <a:pt x="582" y="204"/>
                  </a:lnTo>
                  <a:lnTo>
                    <a:pt x="580" y="175"/>
                  </a:lnTo>
                  <a:lnTo>
                    <a:pt x="574" y="151"/>
                  </a:lnTo>
                  <a:lnTo>
                    <a:pt x="570" y="139"/>
                  </a:lnTo>
                  <a:lnTo>
                    <a:pt x="566" y="128"/>
                  </a:lnTo>
                  <a:lnTo>
                    <a:pt x="560" y="116"/>
                  </a:lnTo>
                  <a:lnTo>
                    <a:pt x="552" y="106"/>
                  </a:lnTo>
                  <a:lnTo>
                    <a:pt x="541" y="98"/>
                  </a:lnTo>
                  <a:lnTo>
                    <a:pt x="533" y="90"/>
                  </a:lnTo>
                  <a:lnTo>
                    <a:pt x="521" y="82"/>
                  </a:lnTo>
                  <a:lnTo>
                    <a:pt x="507" y="76"/>
                  </a:lnTo>
                  <a:lnTo>
                    <a:pt x="493" y="69"/>
                  </a:lnTo>
                  <a:lnTo>
                    <a:pt x="476" y="63"/>
                  </a:lnTo>
                  <a:lnTo>
                    <a:pt x="460" y="61"/>
                  </a:lnTo>
                  <a:lnTo>
                    <a:pt x="440" y="57"/>
                  </a:lnTo>
                  <a:lnTo>
                    <a:pt x="440" y="57"/>
                  </a:lnTo>
                  <a:lnTo>
                    <a:pt x="426" y="55"/>
                  </a:lnTo>
                  <a:lnTo>
                    <a:pt x="415" y="53"/>
                  </a:lnTo>
                  <a:lnTo>
                    <a:pt x="405" y="49"/>
                  </a:lnTo>
                  <a:lnTo>
                    <a:pt x="397" y="43"/>
                  </a:lnTo>
                  <a:lnTo>
                    <a:pt x="385" y="31"/>
                  </a:lnTo>
                  <a:lnTo>
                    <a:pt x="373" y="21"/>
                  </a:lnTo>
                  <a:lnTo>
                    <a:pt x="367" y="15"/>
                  </a:lnTo>
                  <a:lnTo>
                    <a:pt x="358" y="8"/>
                  </a:lnTo>
                  <a:lnTo>
                    <a:pt x="348" y="4"/>
                  </a:lnTo>
                  <a:lnTo>
                    <a:pt x="336" y="2"/>
                  </a:lnTo>
                  <a:lnTo>
                    <a:pt x="322" y="0"/>
                  </a:lnTo>
                  <a:lnTo>
                    <a:pt x="305" y="0"/>
                  </a:lnTo>
                  <a:lnTo>
                    <a:pt x="285" y="0"/>
                  </a:lnTo>
                  <a:lnTo>
                    <a:pt x="261" y="4"/>
                  </a:lnTo>
                  <a:lnTo>
                    <a:pt x="261" y="4"/>
                  </a:lnTo>
                  <a:lnTo>
                    <a:pt x="240" y="8"/>
                  </a:lnTo>
                  <a:lnTo>
                    <a:pt x="224" y="15"/>
                  </a:lnTo>
                  <a:lnTo>
                    <a:pt x="208" y="25"/>
                  </a:lnTo>
                  <a:lnTo>
                    <a:pt x="194" y="37"/>
                  </a:lnTo>
                  <a:lnTo>
                    <a:pt x="179" y="49"/>
                  </a:lnTo>
                  <a:lnTo>
                    <a:pt x="167" y="63"/>
                  </a:lnTo>
                  <a:lnTo>
                    <a:pt x="157" y="80"/>
                  </a:lnTo>
                  <a:lnTo>
                    <a:pt x="149" y="96"/>
                  </a:lnTo>
                  <a:lnTo>
                    <a:pt x="141" y="114"/>
                  </a:lnTo>
                  <a:lnTo>
                    <a:pt x="135" y="133"/>
                  </a:lnTo>
                  <a:lnTo>
                    <a:pt x="124" y="167"/>
                  </a:lnTo>
                  <a:lnTo>
                    <a:pt x="118" y="202"/>
                  </a:lnTo>
                  <a:lnTo>
                    <a:pt x="116" y="232"/>
                  </a:lnTo>
                  <a:lnTo>
                    <a:pt x="116" y="232"/>
                  </a:lnTo>
                  <a:lnTo>
                    <a:pt x="116" y="257"/>
                  </a:lnTo>
                  <a:lnTo>
                    <a:pt x="114" y="279"/>
                  </a:lnTo>
                  <a:lnTo>
                    <a:pt x="112" y="297"/>
                  </a:lnTo>
                  <a:lnTo>
                    <a:pt x="108" y="312"/>
                  </a:lnTo>
                  <a:lnTo>
                    <a:pt x="104" y="326"/>
                  </a:lnTo>
                  <a:lnTo>
                    <a:pt x="100" y="336"/>
                  </a:lnTo>
                  <a:lnTo>
                    <a:pt x="94" y="344"/>
                  </a:lnTo>
                  <a:lnTo>
                    <a:pt x="88" y="352"/>
                  </a:lnTo>
                  <a:lnTo>
                    <a:pt x="88" y="352"/>
                  </a:lnTo>
                  <a:lnTo>
                    <a:pt x="84" y="358"/>
                  </a:lnTo>
                  <a:lnTo>
                    <a:pt x="82" y="369"/>
                  </a:lnTo>
                  <a:lnTo>
                    <a:pt x="80" y="381"/>
                  </a:lnTo>
                  <a:lnTo>
                    <a:pt x="82" y="395"/>
                  </a:lnTo>
                  <a:lnTo>
                    <a:pt x="86" y="409"/>
                  </a:lnTo>
                  <a:lnTo>
                    <a:pt x="96" y="425"/>
                  </a:lnTo>
                  <a:lnTo>
                    <a:pt x="108" y="442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49" y="472"/>
                  </a:lnTo>
                  <a:lnTo>
                    <a:pt x="169" y="491"/>
                  </a:lnTo>
                  <a:lnTo>
                    <a:pt x="187" y="509"/>
                  </a:lnTo>
                  <a:lnTo>
                    <a:pt x="204" y="529"/>
                  </a:lnTo>
                  <a:lnTo>
                    <a:pt x="218" y="550"/>
                  </a:lnTo>
                  <a:lnTo>
                    <a:pt x="228" y="570"/>
                  </a:lnTo>
                  <a:lnTo>
                    <a:pt x="234" y="592"/>
                  </a:lnTo>
                  <a:lnTo>
                    <a:pt x="236" y="613"/>
                  </a:lnTo>
                  <a:lnTo>
                    <a:pt x="236" y="682"/>
                  </a:lnTo>
                  <a:lnTo>
                    <a:pt x="236" y="682"/>
                  </a:lnTo>
                  <a:lnTo>
                    <a:pt x="200" y="694"/>
                  </a:lnTo>
                  <a:lnTo>
                    <a:pt x="163" y="708"/>
                  </a:lnTo>
                  <a:lnTo>
                    <a:pt x="118" y="729"/>
                  </a:lnTo>
                  <a:lnTo>
                    <a:pt x="98" y="741"/>
                  </a:lnTo>
                  <a:lnTo>
                    <a:pt x="76" y="753"/>
                  </a:lnTo>
                  <a:lnTo>
                    <a:pt x="55" y="767"/>
                  </a:lnTo>
                  <a:lnTo>
                    <a:pt x="37" y="782"/>
                  </a:lnTo>
                  <a:lnTo>
                    <a:pt x="23" y="796"/>
                  </a:lnTo>
                  <a:lnTo>
                    <a:pt x="10" y="812"/>
                  </a:lnTo>
                  <a:lnTo>
                    <a:pt x="4" y="828"/>
                  </a:lnTo>
                  <a:lnTo>
                    <a:pt x="2" y="836"/>
                  </a:lnTo>
                  <a:lnTo>
                    <a:pt x="0" y="845"/>
                  </a:lnTo>
                  <a:lnTo>
                    <a:pt x="0" y="928"/>
                  </a:lnTo>
                  <a:lnTo>
                    <a:pt x="350" y="9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8623300" y="5187950"/>
              <a:ext cx="539750" cy="1470025"/>
            </a:xfrm>
            <a:custGeom>
              <a:avLst/>
              <a:gdLst>
                <a:gd name="T0" fmla="*/ 281 w 340"/>
                <a:gd name="T1" fmla="*/ 926 h 926"/>
                <a:gd name="T2" fmla="*/ 281 w 340"/>
                <a:gd name="T3" fmla="*/ 845 h 926"/>
                <a:gd name="T4" fmla="*/ 277 w 340"/>
                <a:gd name="T5" fmla="*/ 824 h 926"/>
                <a:gd name="T6" fmla="*/ 263 w 340"/>
                <a:gd name="T7" fmla="*/ 802 h 926"/>
                <a:gd name="T8" fmla="*/ 216 w 340"/>
                <a:gd name="T9" fmla="*/ 747 h 926"/>
                <a:gd name="T10" fmla="*/ 155 w 340"/>
                <a:gd name="T11" fmla="*/ 694 h 926"/>
                <a:gd name="T12" fmla="*/ 92 w 340"/>
                <a:gd name="T13" fmla="*/ 655 h 926"/>
                <a:gd name="T14" fmla="*/ 17 w 340"/>
                <a:gd name="T15" fmla="*/ 607 h 926"/>
                <a:gd name="T16" fmla="*/ 17 w 340"/>
                <a:gd name="T17" fmla="*/ 592 h 926"/>
                <a:gd name="T18" fmla="*/ 25 w 340"/>
                <a:gd name="T19" fmla="*/ 558 h 926"/>
                <a:gd name="T20" fmla="*/ 53 w 340"/>
                <a:gd name="T21" fmla="*/ 527 h 926"/>
                <a:gd name="T22" fmla="*/ 100 w 340"/>
                <a:gd name="T23" fmla="*/ 493 h 926"/>
                <a:gd name="T24" fmla="*/ 167 w 340"/>
                <a:gd name="T25" fmla="*/ 448 h 926"/>
                <a:gd name="T26" fmla="*/ 190 w 340"/>
                <a:gd name="T27" fmla="*/ 428 h 926"/>
                <a:gd name="T28" fmla="*/ 200 w 340"/>
                <a:gd name="T29" fmla="*/ 409 h 926"/>
                <a:gd name="T30" fmla="*/ 204 w 340"/>
                <a:gd name="T31" fmla="*/ 395 h 926"/>
                <a:gd name="T32" fmla="*/ 202 w 340"/>
                <a:gd name="T33" fmla="*/ 387 h 926"/>
                <a:gd name="T34" fmla="*/ 185 w 340"/>
                <a:gd name="T35" fmla="*/ 367 h 926"/>
                <a:gd name="T36" fmla="*/ 173 w 340"/>
                <a:gd name="T37" fmla="*/ 338 h 926"/>
                <a:gd name="T38" fmla="*/ 167 w 340"/>
                <a:gd name="T39" fmla="*/ 301 h 926"/>
                <a:gd name="T40" fmla="*/ 165 w 340"/>
                <a:gd name="T41" fmla="*/ 253 h 926"/>
                <a:gd name="T42" fmla="*/ 159 w 340"/>
                <a:gd name="T43" fmla="*/ 202 h 926"/>
                <a:gd name="T44" fmla="*/ 141 w 340"/>
                <a:gd name="T45" fmla="*/ 141 h 926"/>
                <a:gd name="T46" fmla="*/ 124 w 340"/>
                <a:gd name="T47" fmla="*/ 112 h 926"/>
                <a:gd name="T48" fmla="*/ 104 w 340"/>
                <a:gd name="T49" fmla="*/ 90 h 926"/>
                <a:gd name="T50" fmla="*/ 78 w 340"/>
                <a:gd name="T51" fmla="*/ 72 h 926"/>
                <a:gd name="T52" fmla="*/ 47 w 340"/>
                <a:gd name="T53" fmla="*/ 61 h 926"/>
                <a:gd name="T54" fmla="*/ 31 w 340"/>
                <a:gd name="T55" fmla="*/ 57 h 926"/>
                <a:gd name="T56" fmla="*/ 0 w 340"/>
                <a:gd name="T57" fmla="*/ 0 h 926"/>
                <a:gd name="T58" fmla="*/ 55 w 340"/>
                <a:gd name="T59" fmla="*/ 4 h 926"/>
                <a:gd name="T60" fmla="*/ 78 w 340"/>
                <a:gd name="T61" fmla="*/ 11 h 926"/>
                <a:gd name="T62" fmla="*/ 116 w 340"/>
                <a:gd name="T63" fmla="*/ 27 h 926"/>
                <a:gd name="T64" fmla="*/ 149 w 340"/>
                <a:gd name="T65" fmla="*/ 53 h 926"/>
                <a:gd name="T66" fmla="*/ 175 w 340"/>
                <a:gd name="T67" fmla="*/ 86 h 926"/>
                <a:gd name="T68" fmla="*/ 196 w 340"/>
                <a:gd name="T69" fmla="*/ 122 h 926"/>
                <a:gd name="T70" fmla="*/ 210 w 340"/>
                <a:gd name="T71" fmla="*/ 161 h 926"/>
                <a:gd name="T72" fmla="*/ 222 w 340"/>
                <a:gd name="T73" fmla="*/ 218 h 926"/>
                <a:gd name="T74" fmla="*/ 224 w 340"/>
                <a:gd name="T75" fmla="*/ 253 h 926"/>
                <a:gd name="T76" fmla="*/ 228 w 340"/>
                <a:gd name="T77" fmla="*/ 312 h 926"/>
                <a:gd name="T78" fmla="*/ 236 w 340"/>
                <a:gd name="T79" fmla="*/ 340 h 926"/>
                <a:gd name="T80" fmla="*/ 244 w 340"/>
                <a:gd name="T81" fmla="*/ 348 h 926"/>
                <a:gd name="T82" fmla="*/ 257 w 340"/>
                <a:gd name="T83" fmla="*/ 373 h 926"/>
                <a:gd name="T84" fmla="*/ 261 w 340"/>
                <a:gd name="T85" fmla="*/ 403 h 926"/>
                <a:gd name="T86" fmla="*/ 257 w 340"/>
                <a:gd name="T87" fmla="*/ 421 h 926"/>
                <a:gd name="T88" fmla="*/ 249 w 340"/>
                <a:gd name="T89" fmla="*/ 444 h 926"/>
                <a:gd name="T90" fmla="*/ 230 w 340"/>
                <a:gd name="T91" fmla="*/ 470 h 926"/>
                <a:gd name="T92" fmla="*/ 200 w 340"/>
                <a:gd name="T93" fmla="*/ 495 h 926"/>
                <a:gd name="T94" fmla="*/ 145 w 340"/>
                <a:gd name="T95" fmla="*/ 529 h 926"/>
                <a:gd name="T96" fmla="*/ 88 w 340"/>
                <a:gd name="T97" fmla="*/ 566 h 926"/>
                <a:gd name="T98" fmla="*/ 78 w 340"/>
                <a:gd name="T99" fmla="*/ 578 h 926"/>
                <a:gd name="T100" fmla="*/ 118 w 340"/>
                <a:gd name="T101" fmla="*/ 607 h 926"/>
                <a:gd name="T102" fmla="*/ 171 w 340"/>
                <a:gd name="T103" fmla="*/ 637 h 926"/>
                <a:gd name="T104" fmla="*/ 244 w 340"/>
                <a:gd name="T105" fmla="*/ 696 h 926"/>
                <a:gd name="T106" fmla="*/ 281 w 340"/>
                <a:gd name="T107" fmla="*/ 731 h 926"/>
                <a:gd name="T108" fmla="*/ 312 w 340"/>
                <a:gd name="T109" fmla="*/ 769 h 926"/>
                <a:gd name="T110" fmla="*/ 332 w 340"/>
                <a:gd name="T111" fmla="*/ 808 h 926"/>
                <a:gd name="T112" fmla="*/ 340 w 340"/>
                <a:gd name="T113" fmla="*/ 845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0" h="926">
                  <a:moveTo>
                    <a:pt x="340" y="926"/>
                  </a:moveTo>
                  <a:lnTo>
                    <a:pt x="281" y="926"/>
                  </a:lnTo>
                  <a:lnTo>
                    <a:pt x="281" y="845"/>
                  </a:lnTo>
                  <a:lnTo>
                    <a:pt x="281" y="845"/>
                  </a:lnTo>
                  <a:lnTo>
                    <a:pt x="281" y="836"/>
                  </a:lnTo>
                  <a:lnTo>
                    <a:pt x="277" y="824"/>
                  </a:lnTo>
                  <a:lnTo>
                    <a:pt x="271" y="814"/>
                  </a:lnTo>
                  <a:lnTo>
                    <a:pt x="263" y="802"/>
                  </a:lnTo>
                  <a:lnTo>
                    <a:pt x="242" y="775"/>
                  </a:lnTo>
                  <a:lnTo>
                    <a:pt x="216" y="747"/>
                  </a:lnTo>
                  <a:lnTo>
                    <a:pt x="185" y="721"/>
                  </a:lnTo>
                  <a:lnTo>
                    <a:pt x="155" y="694"/>
                  </a:lnTo>
                  <a:lnTo>
                    <a:pt x="122" y="674"/>
                  </a:lnTo>
                  <a:lnTo>
                    <a:pt x="92" y="655"/>
                  </a:lnTo>
                  <a:lnTo>
                    <a:pt x="88" y="653"/>
                  </a:lnTo>
                  <a:lnTo>
                    <a:pt x="17" y="607"/>
                  </a:lnTo>
                  <a:lnTo>
                    <a:pt x="17" y="592"/>
                  </a:lnTo>
                  <a:lnTo>
                    <a:pt x="17" y="592"/>
                  </a:lnTo>
                  <a:lnTo>
                    <a:pt x="19" y="574"/>
                  </a:lnTo>
                  <a:lnTo>
                    <a:pt x="25" y="558"/>
                  </a:lnTo>
                  <a:lnTo>
                    <a:pt x="37" y="541"/>
                  </a:lnTo>
                  <a:lnTo>
                    <a:pt x="53" y="527"/>
                  </a:lnTo>
                  <a:lnTo>
                    <a:pt x="74" y="509"/>
                  </a:lnTo>
                  <a:lnTo>
                    <a:pt x="100" y="493"/>
                  </a:lnTo>
                  <a:lnTo>
                    <a:pt x="167" y="448"/>
                  </a:lnTo>
                  <a:lnTo>
                    <a:pt x="167" y="448"/>
                  </a:lnTo>
                  <a:lnTo>
                    <a:pt x="181" y="438"/>
                  </a:lnTo>
                  <a:lnTo>
                    <a:pt x="190" y="428"/>
                  </a:lnTo>
                  <a:lnTo>
                    <a:pt x="196" y="417"/>
                  </a:lnTo>
                  <a:lnTo>
                    <a:pt x="200" y="409"/>
                  </a:lnTo>
                  <a:lnTo>
                    <a:pt x="202" y="401"/>
                  </a:lnTo>
                  <a:lnTo>
                    <a:pt x="204" y="395"/>
                  </a:lnTo>
                  <a:lnTo>
                    <a:pt x="202" y="387"/>
                  </a:lnTo>
                  <a:lnTo>
                    <a:pt x="202" y="387"/>
                  </a:lnTo>
                  <a:lnTo>
                    <a:pt x="194" y="377"/>
                  </a:lnTo>
                  <a:lnTo>
                    <a:pt x="185" y="367"/>
                  </a:lnTo>
                  <a:lnTo>
                    <a:pt x="179" y="352"/>
                  </a:lnTo>
                  <a:lnTo>
                    <a:pt x="173" y="338"/>
                  </a:lnTo>
                  <a:lnTo>
                    <a:pt x="171" y="320"/>
                  </a:lnTo>
                  <a:lnTo>
                    <a:pt x="167" y="301"/>
                  </a:lnTo>
                  <a:lnTo>
                    <a:pt x="165" y="253"/>
                  </a:lnTo>
                  <a:lnTo>
                    <a:pt x="165" y="253"/>
                  </a:lnTo>
                  <a:lnTo>
                    <a:pt x="163" y="230"/>
                  </a:lnTo>
                  <a:lnTo>
                    <a:pt x="159" y="202"/>
                  </a:lnTo>
                  <a:lnTo>
                    <a:pt x="151" y="171"/>
                  </a:lnTo>
                  <a:lnTo>
                    <a:pt x="141" y="141"/>
                  </a:lnTo>
                  <a:lnTo>
                    <a:pt x="133" y="126"/>
                  </a:lnTo>
                  <a:lnTo>
                    <a:pt x="124" y="112"/>
                  </a:lnTo>
                  <a:lnTo>
                    <a:pt x="114" y="100"/>
                  </a:lnTo>
                  <a:lnTo>
                    <a:pt x="104" y="90"/>
                  </a:lnTo>
                  <a:lnTo>
                    <a:pt x="92" y="80"/>
                  </a:lnTo>
                  <a:lnTo>
                    <a:pt x="78" y="72"/>
                  </a:lnTo>
                  <a:lnTo>
                    <a:pt x="63" y="65"/>
                  </a:lnTo>
                  <a:lnTo>
                    <a:pt x="47" y="61"/>
                  </a:lnTo>
                  <a:lnTo>
                    <a:pt x="47" y="61"/>
                  </a:lnTo>
                  <a:lnTo>
                    <a:pt x="31" y="5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7" y="0"/>
                  </a:lnTo>
                  <a:lnTo>
                    <a:pt x="55" y="4"/>
                  </a:lnTo>
                  <a:lnTo>
                    <a:pt x="55" y="4"/>
                  </a:lnTo>
                  <a:lnTo>
                    <a:pt x="78" y="11"/>
                  </a:lnTo>
                  <a:lnTo>
                    <a:pt x="98" y="17"/>
                  </a:lnTo>
                  <a:lnTo>
                    <a:pt x="116" y="27"/>
                  </a:lnTo>
                  <a:lnTo>
                    <a:pt x="133" y="39"/>
                  </a:lnTo>
                  <a:lnTo>
                    <a:pt x="149" y="53"/>
                  </a:lnTo>
                  <a:lnTo>
                    <a:pt x="163" y="70"/>
                  </a:lnTo>
                  <a:lnTo>
                    <a:pt x="175" y="86"/>
                  </a:lnTo>
                  <a:lnTo>
                    <a:pt x="185" y="104"/>
                  </a:lnTo>
                  <a:lnTo>
                    <a:pt x="196" y="122"/>
                  </a:lnTo>
                  <a:lnTo>
                    <a:pt x="202" y="141"/>
                  </a:lnTo>
                  <a:lnTo>
                    <a:pt x="210" y="161"/>
                  </a:lnTo>
                  <a:lnTo>
                    <a:pt x="214" y="181"/>
                  </a:lnTo>
                  <a:lnTo>
                    <a:pt x="222" y="218"/>
                  </a:lnTo>
                  <a:lnTo>
                    <a:pt x="224" y="253"/>
                  </a:lnTo>
                  <a:lnTo>
                    <a:pt x="224" y="253"/>
                  </a:lnTo>
                  <a:lnTo>
                    <a:pt x="226" y="295"/>
                  </a:lnTo>
                  <a:lnTo>
                    <a:pt x="228" y="312"/>
                  </a:lnTo>
                  <a:lnTo>
                    <a:pt x="230" y="324"/>
                  </a:lnTo>
                  <a:lnTo>
                    <a:pt x="236" y="340"/>
                  </a:lnTo>
                  <a:lnTo>
                    <a:pt x="244" y="348"/>
                  </a:lnTo>
                  <a:lnTo>
                    <a:pt x="244" y="348"/>
                  </a:lnTo>
                  <a:lnTo>
                    <a:pt x="253" y="360"/>
                  </a:lnTo>
                  <a:lnTo>
                    <a:pt x="257" y="373"/>
                  </a:lnTo>
                  <a:lnTo>
                    <a:pt x="261" y="387"/>
                  </a:lnTo>
                  <a:lnTo>
                    <a:pt x="261" y="403"/>
                  </a:lnTo>
                  <a:lnTo>
                    <a:pt x="261" y="403"/>
                  </a:lnTo>
                  <a:lnTo>
                    <a:pt x="257" y="421"/>
                  </a:lnTo>
                  <a:lnTo>
                    <a:pt x="253" y="434"/>
                  </a:lnTo>
                  <a:lnTo>
                    <a:pt x="249" y="444"/>
                  </a:lnTo>
                  <a:lnTo>
                    <a:pt x="240" y="456"/>
                  </a:lnTo>
                  <a:lnTo>
                    <a:pt x="230" y="470"/>
                  </a:lnTo>
                  <a:lnTo>
                    <a:pt x="216" y="482"/>
                  </a:lnTo>
                  <a:lnTo>
                    <a:pt x="200" y="495"/>
                  </a:lnTo>
                  <a:lnTo>
                    <a:pt x="200" y="495"/>
                  </a:lnTo>
                  <a:lnTo>
                    <a:pt x="145" y="529"/>
                  </a:lnTo>
                  <a:lnTo>
                    <a:pt x="110" y="550"/>
                  </a:lnTo>
                  <a:lnTo>
                    <a:pt x="88" y="566"/>
                  </a:lnTo>
                  <a:lnTo>
                    <a:pt x="82" y="572"/>
                  </a:lnTo>
                  <a:lnTo>
                    <a:pt x="78" y="578"/>
                  </a:lnTo>
                  <a:lnTo>
                    <a:pt x="118" y="607"/>
                  </a:lnTo>
                  <a:lnTo>
                    <a:pt x="118" y="607"/>
                  </a:lnTo>
                  <a:lnTo>
                    <a:pt x="141" y="619"/>
                  </a:lnTo>
                  <a:lnTo>
                    <a:pt x="171" y="637"/>
                  </a:lnTo>
                  <a:lnTo>
                    <a:pt x="206" y="664"/>
                  </a:lnTo>
                  <a:lnTo>
                    <a:pt x="244" y="696"/>
                  </a:lnTo>
                  <a:lnTo>
                    <a:pt x="263" y="714"/>
                  </a:lnTo>
                  <a:lnTo>
                    <a:pt x="281" y="731"/>
                  </a:lnTo>
                  <a:lnTo>
                    <a:pt x="297" y="751"/>
                  </a:lnTo>
                  <a:lnTo>
                    <a:pt x="312" y="769"/>
                  </a:lnTo>
                  <a:lnTo>
                    <a:pt x="322" y="788"/>
                  </a:lnTo>
                  <a:lnTo>
                    <a:pt x="332" y="808"/>
                  </a:lnTo>
                  <a:lnTo>
                    <a:pt x="338" y="826"/>
                  </a:lnTo>
                  <a:lnTo>
                    <a:pt x="340" y="845"/>
                  </a:lnTo>
                  <a:lnTo>
                    <a:pt x="340" y="92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2949575" y="5184775"/>
            <a:ext cx="1452563" cy="1473200"/>
            <a:chOff x="2949575" y="5184775"/>
            <a:chExt cx="1452563" cy="1473200"/>
          </a:xfrm>
        </p:grpSpPr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2949575" y="5184775"/>
              <a:ext cx="1103313" cy="1473200"/>
            </a:xfrm>
            <a:custGeom>
              <a:avLst/>
              <a:gdLst>
                <a:gd name="T0" fmla="*/ 695 w 695"/>
                <a:gd name="T1" fmla="*/ 845 h 928"/>
                <a:gd name="T2" fmla="*/ 693 w 695"/>
                <a:gd name="T3" fmla="*/ 828 h 928"/>
                <a:gd name="T4" fmla="*/ 659 w 695"/>
                <a:gd name="T5" fmla="*/ 782 h 928"/>
                <a:gd name="T6" fmla="*/ 600 w 695"/>
                <a:gd name="T7" fmla="*/ 741 h 928"/>
                <a:gd name="T8" fmla="*/ 496 w 695"/>
                <a:gd name="T9" fmla="*/ 694 h 928"/>
                <a:gd name="T10" fmla="*/ 459 w 695"/>
                <a:gd name="T11" fmla="*/ 613 h 928"/>
                <a:gd name="T12" fmla="*/ 480 w 695"/>
                <a:gd name="T13" fmla="*/ 550 h 928"/>
                <a:gd name="T14" fmla="*/ 526 w 695"/>
                <a:gd name="T15" fmla="*/ 491 h 928"/>
                <a:gd name="T16" fmla="*/ 569 w 695"/>
                <a:gd name="T17" fmla="*/ 456 h 928"/>
                <a:gd name="T18" fmla="*/ 610 w 695"/>
                <a:gd name="T19" fmla="*/ 409 h 928"/>
                <a:gd name="T20" fmla="*/ 616 w 695"/>
                <a:gd name="T21" fmla="*/ 369 h 928"/>
                <a:gd name="T22" fmla="*/ 608 w 695"/>
                <a:gd name="T23" fmla="*/ 352 h 928"/>
                <a:gd name="T24" fmla="*/ 592 w 695"/>
                <a:gd name="T25" fmla="*/ 316 h 928"/>
                <a:gd name="T26" fmla="*/ 579 w 695"/>
                <a:gd name="T27" fmla="*/ 204 h 928"/>
                <a:gd name="T28" fmla="*/ 573 w 695"/>
                <a:gd name="T29" fmla="*/ 151 h 928"/>
                <a:gd name="T30" fmla="*/ 557 w 695"/>
                <a:gd name="T31" fmla="*/ 116 h 928"/>
                <a:gd name="T32" fmla="*/ 531 w 695"/>
                <a:gd name="T33" fmla="*/ 90 h 928"/>
                <a:gd name="T34" fmla="*/ 492 w 695"/>
                <a:gd name="T35" fmla="*/ 69 h 928"/>
                <a:gd name="T36" fmla="*/ 437 w 695"/>
                <a:gd name="T37" fmla="*/ 57 h 928"/>
                <a:gd name="T38" fmla="*/ 413 w 695"/>
                <a:gd name="T39" fmla="*/ 53 h 928"/>
                <a:gd name="T40" fmla="*/ 382 w 695"/>
                <a:gd name="T41" fmla="*/ 31 h 928"/>
                <a:gd name="T42" fmla="*/ 356 w 695"/>
                <a:gd name="T43" fmla="*/ 8 h 928"/>
                <a:gd name="T44" fmla="*/ 321 w 695"/>
                <a:gd name="T45" fmla="*/ 0 h 928"/>
                <a:gd name="T46" fmla="*/ 258 w 695"/>
                <a:gd name="T47" fmla="*/ 4 h 928"/>
                <a:gd name="T48" fmla="*/ 221 w 695"/>
                <a:gd name="T49" fmla="*/ 15 h 928"/>
                <a:gd name="T50" fmla="*/ 179 w 695"/>
                <a:gd name="T51" fmla="*/ 49 h 928"/>
                <a:gd name="T52" fmla="*/ 146 w 695"/>
                <a:gd name="T53" fmla="*/ 96 h 928"/>
                <a:gd name="T54" fmla="*/ 122 w 695"/>
                <a:gd name="T55" fmla="*/ 167 h 928"/>
                <a:gd name="T56" fmla="*/ 116 w 695"/>
                <a:gd name="T57" fmla="*/ 232 h 928"/>
                <a:gd name="T58" fmla="*/ 111 w 695"/>
                <a:gd name="T59" fmla="*/ 297 h 928"/>
                <a:gd name="T60" fmla="*/ 97 w 695"/>
                <a:gd name="T61" fmla="*/ 336 h 928"/>
                <a:gd name="T62" fmla="*/ 87 w 695"/>
                <a:gd name="T63" fmla="*/ 352 h 928"/>
                <a:gd name="T64" fmla="*/ 79 w 695"/>
                <a:gd name="T65" fmla="*/ 381 h 928"/>
                <a:gd name="T66" fmla="*/ 93 w 695"/>
                <a:gd name="T67" fmla="*/ 425 h 928"/>
                <a:gd name="T68" fmla="*/ 126 w 695"/>
                <a:gd name="T69" fmla="*/ 456 h 928"/>
                <a:gd name="T70" fmla="*/ 187 w 695"/>
                <a:gd name="T71" fmla="*/ 509 h 928"/>
                <a:gd name="T72" fmla="*/ 225 w 695"/>
                <a:gd name="T73" fmla="*/ 570 h 928"/>
                <a:gd name="T74" fmla="*/ 236 w 695"/>
                <a:gd name="T75" fmla="*/ 682 h 928"/>
                <a:gd name="T76" fmla="*/ 160 w 695"/>
                <a:gd name="T77" fmla="*/ 708 h 928"/>
                <a:gd name="T78" fmla="*/ 73 w 695"/>
                <a:gd name="T79" fmla="*/ 753 h 928"/>
                <a:gd name="T80" fmla="*/ 20 w 695"/>
                <a:gd name="T81" fmla="*/ 796 h 928"/>
                <a:gd name="T82" fmla="*/ 0 w 695"/>
                <a:gd name="T83" fmla="*/ 836 h 928"/>
                <a:gd name="T84" fmla="*/ 347 w 695"/>
                <a:gd name="T85" fmla="*/ 92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5" h="928">
                  <a:moveTo>
                    <a:pt x="347" y="928"/>
                  </a:moveTo>
                  <a:lnTo>
                    <a:pt x="695" y="928"/>
                  </a:lnTo>
                  <a:lnTo>
                    <a:pt x="695" y="845"/>
                  </a:lnTo>
                  <a:lnTo>
                    <a:pt x="695" y="845"/>
                  </a:lnTo>
                  <a:lnTo>
                    <a:pt x="695" y="836"/>
                  </a:lnTo>
                  <a:lnTo>
                    <a:pt x="693" y="828"/>
                  </a:lnTo>
                  <a:lnTo>
                    <a:pt x="685" y="812"/>
                  </a:lnTo>
                  <a:lnTo>
                    <a:pt x="673" y="796"/>
                  </a:lnTo>
                  <a:lnTo>
                    <a:pt x="659" y="782"/>
                  </a:lnTo>
                  <a:lnTo>
                    <a:pt x="640" y="767"/>
                  </a:lnTo>
                  <a:lnTo>
                    <a:pt x="620" y="753"/>
                  </a:lnTo>
                  <a:lnTo>
                    <a:pt x="600" y="741"/>
                  </a:lnTo>
                  <a:lnTo>
                    <a:pt x="577" y="729"/>
                  </a:lnTo>
                  <a:lnTo>
                    <a:pt x="535" y="708"/>
                  </a:lnTo>
                  <a:lnTo>
                    <a:pt x="496" y="694"/>
                  </a:lnTo>
                  <a:lnTo>
                    <a:pt x="459" y="682"/>
                  </a:lnTo>
                  <a:lnTo>
                    <a:pt x="459" y="613"/>
                  </a:lnTo>
                  <a:lnTo>
                    <a:pt x="459" y="613"/>
                  </a:lnTo>
                  <a:lnTo>
                    <a:pt x="461" y="592"/>
                  </a:lnTo>
                  <a:lnTo>
                    <a:pt x="470" y="570"/>
                  </a:lnTo>
                  <a:lnTo>
                    <a:pt x="480" y="550"/>
                  </a:lnTo>
                  <a:lnTo>
                    <a:pt x="492" y="529"/>
                  </a:lnTo>
                  <a:lnTo>
                    <a:pt x="508" y="509"/>
                  </a:lnTo>
                  <a:lnTo>
                    <a:pt x="526" y="491"/>
                  </a:lnTo>
                  <a:lnTo>
                    <a:pt x="547" y="472"/>
                  </a:lnTo>
                  <a:lnTo>
                    <a:pt x="569" y="456"/>
                  </a:lnTo>
                  <a:lnTo>
                    <a:pt x="569" y="456"/>
                  </a:lnTo>
                  <a:lnTo>
                    <a:pt x="588" y="442"/>
                  </a:lnTo>
                  <a:lnTo>
                    <a:pt x="602" y="425"/>
                  </a:lnTo>
                  <a:lnTo>
                    <a:pt x="610" y="409"/>
                  </a:lnTo>
                  <a:lnTo>
                    <a:pt x="616" y="393"/>
                  </a:lnTo>
                  <a:lnTo>
                    <a:pt x="618" y="379"/>
                  </a:lnTo>
                  <a:lnTo>
                    <a:pt x="616" y="369"/>
                  </a:lnTo>
                  <a:lnTo>
                    <a:pt x="614" y="358"/>
                  </a:lnTo>
                  <a:lnTo>
                    <a:pt x="608" y="352"/>
                  </a:lnTo>
                  <a:lnTo>
                    <a:pt x="608" y="352"/>
                  </a:lnTo>
                  <a:lnTo>
                    <a:pt x="602" y="344"/>
                  </a:lnTo>
                  <a:lnTo>
                    <a:pt x="596" y="332"/>
                  </a:lnTo>
                  <a:lnTo>
                    <a:pt x="592" y="316"/>
                  </a:lnTo>
                  <a:lnTo>
                    <a:pt x="588" y="297"/>
                  </a:lnTo>
                  <a:lnTo>
                    <a:pt x="581" y="255"/>
                  </a:lnTo>
                  <a:lnTo>
                    <a:pt x="579" y="204"/>
                  </a:lnTo>
                  <a:lnTo>
                    <a:pt x="579" y="204"/>
                  </a:lnTo>
                  <a:lnTo>
                    <a:pt x="577" y="175"/>
                  </a:lnTo>
                  <a:lnTo>
                    <a:pt x="573" y="151"/>
                  </a:lnTo>
                  <a:lnTo>
                    <a:pt x="569" y="139"/>
                  </a:lnTo>
                  <a:lnTo>
                    <a:pt x="563" y="128"/>
                  </a:lnTo>
                  <a:lnTo>
                    <a:pt x="557" y="116"/>
                  </a:lnTo>
                  <a:lnTo>
                    <a:pt x="549" y="106"/>
                  </a:lnTo>
                  <a:lnTo>
                    <a:pt x="541" y="98"/>
                  </a:lnTo>
                  <a:lnTo>
                    <a:pt x="531" y="90"/>
                  </a:lnTo>
                  <a:lnTo>
                    <a:pt x="518" y="82"/>
                  </a:lnTo>
                  <a:lnTo>
                    <a:pt x="506" y="76"/>
                  </a:lnTo>
                  <a:lnTo>
                    <a:pt x="492" y="69"/>
                  </a:lnTo>
                  <a:lnTo>
                    <a:pt x="476" y="63"/>
                  </a:lnTo>
                  <a:lnTo>
                    <a:pt x="457" y="61"/>
                  </a:lnTo>
                  <a:lnTo>
                    <a:pt x="437" y="57"/>
                  </a:lnTo>
                  <a:lnTo>
                    <a:pt x="437" y="57"/>
                  </a:lnTo>
                  <a:lnTo>
                    <a:pt x="425" y="55"/>
                  </a:lnTo>
                  <a:lnTo>
                    <a:pt x="413" y="53"/>
                  </a:lnTo>
                  <a:lnTo>
                    <a:pt x="404" y="49"/>
                  </a:lnTo>
                  <a:lnTo>
                    <a:pt x="396" y="43"/>
                  </a:lnTo>
                  <a:lnTo>
                    <a:pt x="382" y="31"/>
                  </a:lnTo>
                  <a:lnTo>
                    <a:pt x="370" y="21"/>
                  </a:lnTo>
                  <a:lnTo>
                    <a:pt x="364" y="15"/>
                  </a:lnTo>
                  <a:lnTo>
                    <a:pt x="356" y="8"/>
                  </a:lnTo>
                  <a:lnTo>
                    <a:pt x="345" y="4"/>
                  </a:lnTo>
                  <a:lnTo>
                    <a:pt x="335" y="2"/>
                  </a:lnTo>
                  <a:lnTo>
                    <a:pt x="321" y="0"/>
                  </a:lnTo>
                  <a:lnTo>
                    <a:pt x="303" y="0"/>
                  </a:lnTo>
                  <a:lnTo>
                    <a:pt x="282" y="0"/>
                  </a:lnTo>
                  <a:lnTo>
                    <a:pt x="258" y="4"/>
                  </a:lnTo>
                  <a:lnTo>
                    <a:pt x="258" y="4"/>
                  </a:lnTo>
                  <a:lnTo>
                    <a:pt x="240" y="8"/>
                  </a:lnTo>
                  <a:lnTo>
                    <a:pt x="221" y="15"/>
                  </a:lnTo>
                  <a:lnTo>
                    <a:pt x="205" y="25"/>
                  </a:lnTo>
                  <a:lnTo>
                    <a:pt x="191" y="37"/>
                  </a:lnTo>
                  <a:lnTo>
                    <a:pt x="179" y="49"/>
                  </a:lnTo>
                  <a:lnTo>
                    <a:pt x="166" y="63"/>
                  </a:lnTo>
                  <a:lnTo>
                    <a:pt x="156" y="80"/>
                  </a:lnTo>
                  <a:lnTo>
                    <a:pt x="146" y="96"/>
                  </a:lnTo>
                  <a:lnTo>
                    <a:pt x="138" y="114"/>
                  </a:lnTo>
                  <a:lnTo>
                    <a:pt x="132" y="133"/>
                  </a:lnTo>
                  <a:lnTo>
                    <a:pt x="122" y="167"/>
                  </a:lnTo>
                  <a:lnTo>
                    <a:pt x="118" y="202"/>
                  </a:lnTo>
                  <a:lnTo>
                    <a:pt x="116" y="232"/>
                  </a:lnTo>
                  <a:lnTo>
                    <a:pt x="116" y="232"/>
                  </a:lnTo>
                  <a:lnTo>
                    <a:pt x="116" y="257"/>
                  </a:lnTo>
                  <a:lnTo>
                    <a:pt x="113" y="279"/>
                  </a:lnTo>
                  <a:lnTo>
                    <a:pt x="111" y="297"/>
                  </a:lnTo>
                  <a:lnTo>
                    <a:pt x="107" y="312"/>
                  </a:lnTo>
                  <a:lnTo>
                    <a:pt x="103" y="326"/>
                  </a:lnTo>
                  <a:lnTo>
                    <a:pt x="97" y="336"/>
                  </a:lnTo>
                  <a:lnTo>
                    <a:pt x="93" y="344"/>
                  </a:lnTo>
                  <a:lnTo>
                    <a:pt x="87" y="352"/>
                  </a:lnTo>
                  <a:lnTo>
                    <a:pt x="87" y="352"/>
                  </a:lnTo>
                  <a:lnTo>
                    <a:pt x="81" y="358"/>
                  </a:lnTo>
                  <a:lnTo>
                    <a:pt x="79" y="369"/>
                  </a:lnTo>
                  <a:lnTo>
                    <a:pt x="79" y="381"/>
                  </a:lnTo>
                  <a:lnTo>
                    <a:pt x="79" y="395"/>
                  </a:lnTo>
                  <a:lnTo>
                    <a:pt x="85" y="409"/>
                  </a:lnTo>
                  <a:lnTo>
                    <a:pt x="93" y="425"/>
                  </a:lnTo>
                  <a:lnTo>
                    <a:pt x="107" y="442"/>
                  </a:lnTo>
                  <a:lnTo>
                    <a:pt x="126" y="456"/>
                  </a:lnTo>
                  <a:lnTo>
                    <a:pt x="126" y="456"/>
                  </a:lnTo>
                  <a:lnTo>
                    <a:pt x="148" y="472"/>
                  </a:lnTo>
                  <a:lnTo>
                    <a:pt x="168" y="491"/>
                  </a:lnTo>
                  <a:lnTo>
                    <a:pt x="187" y="509"/>
                  </a:lnTo>
                  <a:lnTo>
                    <a:pt x="203" y="529"/>
                  </a:lnTo>
                  <a:lnTo>
                    <a:pt x="215" y="550"/>
                  </a:lnTo>
                  <a:lnTo>
                    <a:pt x="225" y="570"/>
                  </a:lnTo>
                  <a:lnTo>
                    <a:pt x="234" y="592"/>
                  </a:lnTo>
                  <a:lnTo>
                    <a:pt x="236" y="613"/>
                  </a:lnTo>
                  <a:lnTo>
                    <a:pt x="236" y="682"/>
                  </a:lnTo>
                  <a:lnTo>
                    <a:pt x="236" y="682"/>
                  </a:lnTo>
                  <a:lnTo>
                    <a:pt x="199" y="694"/>
                  </a:lnTo>
                  <a:lnTo>
                    <a:pt x="160" y="708"/>
                  </a:lnTo>
                  <a:lnTo>
                    <a:pt x="118" y="729"/>
                  </a:lnTo>
                  <a:lnTo>
                    <a:pt x="95" y="741"/>
                  </a:lnTo>
                  <a:lnTo>
                    <a:pt x="73" y="753"/>
                  </a:lnTo>
                  <a:lnTo>
                    <a:pt x="54" y="767"/>
                  </a:lnTo>
                  <a:lnTo>
                    <a:pt x="36" y="782"/>
                  </a:lnTo>
                  <a:lnTo>
                    <a:pt x="20" y="796"/>
                  </a:lnTo>
                  <a:lnTo>
                    <a:pt x="10" y="812"/>
                  </a:lnTo>
                  <a:lnTo>
                    <a:pt x="2" y="828"/>
                  </a:lnTo>
                  <a:lnTo>
                    <a:pt x="0" y="836"/>
                  </a:lnTo>
                  <a:lnTo>
                    <a:pt x="0" y="845"/>
                  </a:lnTo>
                  <a:lnTo>
                    <a:pt x="0" y="928"/>
                  </a:lnTo>
                  <a:lnTo>
                    <a:pt x="347" y="92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2949575" y="5184775"/>
              <a:ext cx="1103313" cy="1473200"/>
            </a:xfrm>
            <a:custGeom>
              <a:avLst/>
              <a:gdLst>
                <a:gd name="T0" fmla="*/ 695 w 695"/>
                <a:gd name="T1" fmla="*/ 845 h 928"/>
                <a:gd name="T2" fmla="*/ 693 w 695"/>
                <a:gd name="T3" fmla="*/ 828 h 928"/>
                <a:gd name="T4" fmla="*/ 659 w 695"/>
                <a:gd name="T5" fmla="*/ 782 h 928"/>
                <a:gd name="T6" fmla="*/ 600 w 695"/>
                <a:gd name="T7" fmla="*/ 741 h 928"/>
                <a:gd name="T8" fmla="*/ 496 w 695"/>
                <a:gd name="T9" fmla="*/ 694 h 928"/>
                <a:gd name="T10" fmla="*/ 459 w 695"/>
                <a:gd name="T11" fmla="*/ 613 h 928"/>
                <a:gd name="T12" fmla="*/ 480 w 695"/>
                <a:gd name="T13" fmla="*/ 550 h 928"/>
                <a:gd name="T14" fmla="*/ 526 w 695"/>
                <a:gd name="T15" fmla="*/ 491 h 928"/>
                <a:gd name="T16" fmla="*/ 569 w 695"/>
                <a:gd name="T17" fmla="*/ 456 h 928"/>
                <a:gd name="T18" fmla="*/ 610 w 695"/>
                <a:gd name="T19" fmla="*/ 409 h 928"/>
                <a:gd name="T20" fmla="*/ 616 w 695"/>
                <a:gd name="T21" fmla="*/ 369 h 928"/>
                <a:gd name="T22" fmla="*/ 608 w 695"/>
                <a:gd name="T23" fmla="*/ 352 h 928"/>
                <a:gd name="T24" fmla="*/ 592 w 695"/>
                <a:gd name="T25" fmla="*/ 316 h 928"/>
                <a:gd name="T26" fmla="*/ 579 w 695"/>
                <a:gd name="T27" fmla="*/ 204 h 928"/>
                <a:gd name="T28" fmla="*/ 573 w 695"/>
                <a:gd name="T29" fmla="*/ 151 h 928"/>
                <a:gd name="T30" fmla="*/ 557 w 695"/>
                <a:gd name="T31" fmla="*/ 116 h 928"/>
                <a:gd name="T32" fmla="*/ 531 w 695"/>
                <a:gd name="T33" fmla="*/ 90 h 928"/>
                <a:gd name="T34" fmla="*/ 492 w 695"/>
                <a:gd name="T35" fmla="*/ 69 h 928"/>
                <a:gd name="T36" fmla="*/ 437 w 695"/>
                <a:gd name="T37" fmla="*/ 57 h 928"/>
                <a:gd name="T38" fmla="*/ 413 w 695"/>
                <a:gd name="T39" fmla="*/ 53 h 928"/>
                <a:gd name="T40" fmla="*/ 382 w 695"/>
                <a:gd name="T41" fmla="*/ 31 h 928"/>
                <a:gd name="T42" fmla="*/ 356 w 695"/>
                <a:gd name="T43" fmla="*/ 8 h 928"/>
                <a:gd name="T44" fmla="*/ 321 w 695"/>
                <a:gd name="T45" fmla="*/ 0 h 928"/>
                <a:gd name="T46" fmla="*/ 258 w 695"/>
                <a:gd name="T47" fmla="*/ 4 h 928"/>
                <a:gd name="T48" fmla="*/ 221 w 695"/>
                <a:gd name="T49" fmla="*/ 15 h 928"/>
                <a:gd name="T50" fmla="*/ 179 w 695"/>
                <a:gd name="T51" fmla="*/ 49 h 928"/>
                <a:gd name="T52" fmla="*/ 146 w 695"/>
                <a:gd name="T53" fmla="*/ 96 h 928"/>
                <a:gd name="T54" fmla="*/ 122 w 695"/>
                <a:gd name="T55" fmla="*/ 167 h 928"/>
                <a:gd name="T56" fmla="*/ 116 w 695"/>
                <a:gd name="T57" fmla="*/ 232 h 928"/>
                <a:gd name="T58" fmla="*/ 111 w 695"/>
                <a:gd name="T59" fmla="*/ 297 h 928"/>
                <a:gd name="T60" fmla="*/ 97 w 695"/>
                <a:gd name="T61" fmla="*/ 336 h 928"/>
                <a:gd name="T62" fmla="*/ 87 w 695"/>
                <a:gd name="T63" fmla="*/ 352 h 928"/>
                <a:gd name="T64" fmla="*/ 79 w 695"/>
                <a:gd name="T65" fmla="*/ 381 h 928"/>
                <a:gd name="T66" fmla="*/ 93 w 695"/>
                <a:gd name="T67" fmla="*/ 425 h 928"/>
                <a:gd name="T68" fmla="*/ 126 w 695"/>
                <a:gd name="T69" fmla="*/ 456 h 928"/>
                <a:gd name="T70" fmla="*/ 187 w 695"/>
                <a:gd name="T71" fmla="*/ 509 h 928"/>
                <a:gd name="T72" fmla="*/ 225 w 695"/>
                <a:gd name="T73" fmla="*/ 570 h 928"/>
                <a:gd name="T74" fmla="*/ 236 w 695"/>
                <a:gd name="T75" fmla="*/ 682 h 928"/>
                <a:gd name="T76" fmla="*/ 160 w 695"/>
                <a:gd name="T77" fmla="*/ 708 h 928"/>
                <a:gd name="T78" fmla="*/ 73 w 695"/>
                <a:gd name="T79" fmla="*/ 753 h 928"/>
                <a:gd name="T80" fmla="*/ 20 w 695"/>
                <a:gd name="T81" fmla="*/ 796 h 928"/>
                <a:gd name="T82" fmla="*/ 0 w 695"/>
                <a:gd name="T83" fmla="*/ 836 h 928"/>
                <a:gd name="T84" fmla="*/ 347 w 695"/>
                <a:gd name="T85" fmla="*/ 92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5" h="928">
                  <a:moveTo>
                    <a:pt x="347" y="928"/>
                  </a:moveTo>
                  <a:lnTo>
                    <a:pt x="695" y="928"/>
                  </a:lnTo>
                  <a:lnTo>
                    <a:pt x="695" y="845"/>
                  </a:lnTo>
                  <a:lnTo>
                    <a:pt x="695" y="845"/>
                  </a:lnTo>
                  <a:lnTo>
                    <a:pt x="695" y="836"/>
                  </a:lnTo>
                  <a:lnTo>
                    <a:pt x="693" y="828"/>
                  </a:lnTo>
                  <a:lnTo>
                    <a:pt x="685" y="812"/>
                  </a:lnTo>
                  <a:lnTo>
                    <a:pt x="673" y="796"/>
                  </a:lnTo>
                  <a:lnTo>
                    <a:pt x="659" y="782"/>
                  </a:lnTo>
                  <a:lnTo>
                    <a:pt x="640" y="767"/>
                  </a:lnTo>
                  <a:lnTo>
                    <a:pt x="620" y="753"/>
                  </a:lnTo>
                  <a:lnTo>
                    <a:pt x="600" y="741"/>
                  </a:lnTo>
                  <a:lnTo>
                    <a:pt x="577" y="729"/>
                  </a:lnTo>
                  <a:lnTo>
                    <a:pt x="535" y="708"/>
                  </a:lnTo>
                  <a:lnTo>
                    <a:pt x="496" y="694"/>
                  </a:lnTo>
                  <a:lnTo>
                    <a:pt x="459" y="682"/>
                  </a:lnTo>
                  <a:lnTo>
                    <a:pt x="459" y="613"/>
                  </a:lnTo>
                  <a:lnTo>
                    <a:pt x="459" y="613"/>
                  </a:lnTo>
                  <a:lnTo>
                    <a:pt x="461" y="592"/>
                  </a:lnTo>
                  <a:lnTo>
                    <a:pt x="470" y="570"/>
                  </a:lnTo>
                  <a:lnTo>
                    <a:pt x="480" y="550"/>
                  </a:lnTo>
                  <a:lnTo>
                    <a:pt x="492" y="529"/>
                  </a:lnTo>
                  <a:lnTo>
                    <a:pt x="508" y="509"/>
                  </a:lnTo>
                  <a:lnTo>
                    <a:pt x="526" y="491"/>
                  </a:lnTo>
                  <a:lnTo>
                    <a:pt x="547" y="472"/>
                  </a:lnTo>
                  <a:lnTo>
                    <a:pt x="569" y="456"/>
                  </a:lnTo>
                  <a:lnTo>
                    <a:pt x="569" y="456"/>
                  </a:lnTo>
                  <a:lnTo>
                    <a:pt x="588" y="442"/>
                  </a:lnTo>
                  <a:lnTo>
                    <a:pt x="602" y="425"/>
                  </a:lnTo>
                  <a:lnTo>
                    <a:pt x="610" y="409"/>
                  </a:lnTo>
                  <a:lnTo>
                    <a:pt x="616" y="393"/>
                  </a:lnTo>
                  <a:lnTo>
                    <a:pt x="618" y="379"/>
                  </a:lnTo>
                  <a:lnTo>
                    <a:pt x="616" y="369"/>
                  </a:lnTo>
                  <a:lnTo>
                    <a:pt x="614" y="358"/>
                  </a:lnTo>
                  <a:lnTo>
                    <a:pt x="608" y="352"/>
                  </a:lnTo>
                  <a:lnTo>
                    <a:pt x="608" y="352"/>
                  </a:lnTo>
                  <a:lnTo>
                    <a:pt x="602" y="344"/>
                  </a:lnTo>
                  <a:lnTo>
                    <a:pt x="596" y="332"/>
                  </a:lnTo>
                  <a:lnTo>
                    <a:pt x="592" y="316"/>
                  </a:lnTo>
                  <a:lnTo>
                    <a:pt x="588" y="297"/>
                  </a:lnTo>
                  <a:lnTo>
                    <a:pt x="581" y="255"/>
                  </a:lnTo>
                  <a:lnTo>
                    <a:pt x="579" y="204"/>
                  </a:lnTo>
                  <a:lnTo>
                    <a:pt x="579" y="204"/>
                  </a:lnTo>
                  <a:lnTo>
                    <a:pt x="577" y="175"/>
                  </a:lnTo>
                  <a:lnTo>
                    <a:pt x="573" y="151"/>
                  </a:lnTo>
                  <a:lnTo>
                    <a:pt x="569" y="139"/>
                  </a:lnTo>
                  <a:lnTo>
                    <a:pt x="563" y="128"/>
                  </a:lnTo>
                  <a:lnTo>
                    <a:pt x="557" y="116"/>
                  </a:lnTo>
                  <a:lnTo>
                    <a:pt x="549" y="106"/>
                  </a:lnTo>
                  <a:lnTo>
                    <a:pt x="541" y="98"/>
                  </a:lnTo>
                  <a:lnTo>
                    <a:pt x="531" y="90"/>
                  </a:lnTo>
                  <a:lnTo>
                    <a:pt x="518" y="82"/>
                  </a:lnTo>
                  <a:lnTo>
                    <a:pt x="506" y="76"/>
                  </a:lnTo>
                  <a:lnTo>
                    <a:pt x="492" y="69"/>
                  </a:lnTo>
                  <a:lnTo>
                    <a:pt x="476" y="63"/>
                  </a:lnTo>
                  <a:lnTo>
                    <a:pt x="457" y="61"/>
                  </a:lnTo>
                  <a:lnTo>
                    <a:pt x="437" y="57"/>
                  </a:lnTo>
                  <a:lnTo>
                    <a:pt x="437" y="57"/>
                  </a:lnTo>
                  <a:lnTo>
                    <a:pt x="425" y="55"/>
                  </a:lnTo>
                  <a:lnTo>
                    <a:pt x="413" y="53"/>
                  </a:lnTo>
                  <a:lnTo>
                    <a:pt x="404" y="49"/>
                  </a:lnTo>
                  <a:lnTo>
                    <a:pt x="396" y="43"/>
                  </a:lnTo>
                  <a:lnTo>
                    <a:pt x="382" y="31"/>
                  </a:lnTo>
                  <a:lnTo>
                    <a:pt x="370" y="21"/>
                  </a:lnTo>
                  <a:lnTo>
                    <a:pt x="364" y="15"/>
                  </a:lnTo>
                  <a:lnTo>
                    <a:pt x="356" y="8"/>
                  </a:lnTo>
                  <a:lnTo>
                    <a:pt x="345" y="4"/>
                  </a:lnTo>
                  <a:lnTo>
                    <a:pt x="335" y="2"/>
                  </a:lnTo>
                  <a:lnTo>
                    <a:pt x="321" y="0"/>
                  </a:lnTo>
                  <a:lnTo>
                    <a:pt x="303" y="0"/>
                  </a:lnTo>
                  <a:lnTo>
                    <a:pt x="282" y="0"/>
                  </a:lnTo>
                  <a:lnTo>
                    <a:pt x="258" y="4"/>
                  </a:lnTo>
                  <a:lnTo>
                    <a:pt x="258" y="4"/>
                  </a:lnTo>
                  <a:lnTo>
                    <a:pt x="240" y="8"/>
                  </a:lnTo>
                  <a:lnTo>
                    <a:pt x="221" y="15"/>
                  </a:lnTo>
                  <a:lnTo>
                    <a:pt x="205" y="25"/>
                  </a:lnTo>
                  <a:lnTo>
                    <a:pt x="191" y="37"/>
                  </a:lnTo>
                  <a:lnTo>
                    <a:pt x="179" y="49"/>
                  </a:lnTo>
                  <a:lnTo>
                    <a:pt x="166" y="63"/>
                  </a:lnTo>
                  <a:lnTo>
                    <a:pt x="156" y="80"/>
                  </a:lnTo>
                  <a:lnTo>
                    <a:pt x="146" y="96"/>
                  </a:lnTo>
                  <a:lnTo>
                    <a:pt x="138" y="114"/>
                  </a:lnTo>
                  <a:lnTo>
                    <a:pt x="132" y="133"/>
                  </a:lnTo>
                  <a:lnTo>
                    <a:pt x="122" y="167"/>
                  </a:lnTo>
                  <a:lnTo>
                    <a:pt x="118" y="202"/>
                  </a:lnTo>
                  <a:lnTo>
                    <a:pt x="116" y="232"/>
                  </a:lnTo>
                  <a:lnTo>
                    <a:pt x="116" y="232"/>
                  </a:lnTo>
                  <a:lnTo>
                    <a:pt x="116" y="257"/>
                  </a:lnTo>
                  <a:lnTo>
                    <a:pt x="113" y="279"/>
                  </a:lnTo>
                  <a:lnTo>
                    <a:pt x="111" y="297"/>
                  </a:lnTo>
                  <a:lnTo>
                    <a:pt x="107" y="312"/>
                  </a:lnTo>
                  <a:lnTo>
                    <a:pt x="103" y="326"/>
                  </a:lnTo>
                  <a:lnTo>
                    <a:pt x="97" y="336"/>
                  </a:lnTo>
                  <a:lnTo>
                    <a:pt x="93" y="344"/>
                  </a:lnTo>
                  <a:lnTo>
                    <a:pt x="87" y="352"/>
                  </a:lnTo>
                  <a:lnTo>
                    <a:pt x="87" y="352"/>
                  </a:lnTo>
                  <a:lnTo>
                    <a:pt x="81" y="358"/>
                  </a:lnTo>
                  <a:lnTo>
                    <a:pt x="79" y="369"/>
                  </a:lnTo>
                  <a:lnTo>
                    <a:pt x="79" y="381"/>
                  </a:lnTo>
                  <a:lnTo>
                    <a:pt x="79" y="395"/>
                  </a:lnTo>
                  <a:lnTo>
                    <a:pt x="85" y="409"/>
                  </a:lnTo>
                  <a:lnTo>
                    <a:pt x="93" y="425"/>
                  </a:lnTo>
                  <a:lnTo>
                    <a:pt x="107" y="442"/>
                  </a:lnTo>
                  <a:lnTo>
                    <a:pt x="126" y="456"/>
                  </a:lnTo>
                  <a:lnTo>
                    <a:pt x="126" y="456"/>
                  </a:lnTo>
                  <a:lnTo>
                    <a:pt x="148" y="472"/>
                  </a:lnTo>
                  <a:lnTo>
                    <a:pt x="168" y="491"/>
                  </a:lnTo>
                  <a:lnTo>
                    <a:pt x="187" y="509"/>
                  </a:lnTo>
                  <a:lnTo>
                    <a:pt x="203" y="529"/>
                  </a:lnTo>
                  <a:lnTo>
                    <a:pt x="215" y="550"/>
                  </a:lnTo>
                  <a:lnTo>
                    <a:pt x="225" y="570"/>
                  </a:lnTo>
                  <a:lnTo>
                    <a:pt x="234" y="592"/>
                  </a:lnTo>
                  <a:lnTo>
                    <a:pt x="236" y="613"/>
                  </a:lnTo>
                  <a:lnTo>
                    <a:pt x="236" y="682"/>
                  </a:lnTo>
                  <a:lnTo>
                    <a:pt x="236" y="682"/>
                  </a:lnTo>
                  <a:lnTo>
                    <a:pt x="199" y="694"/>
                  </a:lnTo>
                  <a:lnTo>
                    <a:pt x="160" y="708"/>
                  </a:lnTo>
                  <a:lnTo>
                    <a:pt x="118" y="729"/>
                  </a:lnTo>
                  <a:lnTo>
                    <a:pt x="95" y="741"/>
                  </a:lnTo>
                  <a:lnTo>
                    <a:pt x="73" y="753"/>
                  </a:lnTo>
                  <a:lnTo>
                    <a:pt x="54" y="767"/>
                  </a:lnTo>
                  <a:lnTo>
                    <a:pt x="36" y="782"/>
                  </a:lnTo>
                  <a:lnTo>
                    <a:pt x="20" y="796"/>
                  </a:lnTo>
                  <a:lnTo>
                    <a:pt x="10" y="812"/>
                  </a:lnTo>
                  <a:lnTo>
                    <a:pt x="2" y="828"/>
                  </a:lnTo>
                  <a:lnTo>
                    <a:pt x="0" y="836"/>
                  </a:lnTo>
                  <a:lnTo>
                    <a:pt x="0" y="845"/>
                  </a:lnTo>
                  <a:lnTo>
                    <a:pt x="0" y="928"/>
                  </a:lnTo>
                  <a:lnTo>
                    <a:pt x="347" y="9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052888" y="6105525"/>
              <a:ext cx="349250" cy="93663"/>
            </a:xfrm>
            <a:prstGeom prst="rect">
              <a:avLst/>
            </a:pr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183063" y="5980113"/>
              <a:ext cx="90488" cy="344488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5322888" y="5184775"/>
            <a:ext cx="1454150" cy="1473200"/>
            <a:chOff x="5322888" y="5184775"/>
            <a:chExt cx="1454150" cy="1473200"/>
          </a:xfrm>
        </p:grpSpPr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5322888" y="5184775"/>
              <a:ext cx="1108075" cy="1473200"/>
            </a:xfrm>
            <a:custGeom>
              <a:avLst/>
              <a:gdLst>
                <a:gd name="T0" fmla="*/ 698 w 698"/>
                <a:gd name="T1" fmla="*/ 845 h 928"/>
                <a:gd name="T2" fmla="*/ 694 w 698"/>
                <a:gd name="T3" fmla="*/ 828 h 928"/>
                <a:gd name="T4" fmla="*/ 661 w 698"/>
                <a:gd name="T5" fmla="*/ 782 h 928"/>
                <a:gd name="T6" fmla="*/ 602 w 698"/>
                <a:gd name="T7" fmla="*/ 741 h 928"/>
                <a:gd name="T8" fmla="*/ 498 w 698"/>
                <a:gd name="T9" fmla="*/ 694 h 928"/>
                <a:gd name="T10" fmla="*/ 462 w 698"/>
                <a:gd name="T11" fmla="*/ 613 h 928"/>
                <a:gd name="T12" fmla="*/ 480 w 698"/>
                <a:gd name="T13" fmla="*/ 550 h 928"/>
                <a:gd name="T14" fmla="*/ 529 w 698"/>
                <a:gd name="T15" fmla="*/ 491 h 928"/>
                <a:gd name="T16" fmla="*/ 570 w 698"/>
                <a:gd name="T17" fmla="*/ 456 h 928"/>
                <a:gd name="T18" fmla="*/ 612 w 698"/>
                <a:gd name="T19" fmla="*/ 409 h 928"/>
                <a:gd name="T20" fmla="*/ 618 w 698"/>
                <a:gd name="T21" fmla="*/ 366 h 928"/>
                <a:gd name="T22" fmla="*/ 610 w 698"/>
                <a:gd name="T23" fmla="*/ 352 h 928"/>
                <a:gd name="T24" fmla="*/ 592 w 698"/>
                <a:gd name="T25" fmla="*/ 316 h 928"/>
                <a:gd name="T26" fmla="*/ 582 w 698"/>
                <a:gd name="T27" fmla="*/ 204 h 928"/>
                <a:gd name="T28" fmla="*/ 574 w 698"/>
                <a:gd name="T29" fmla="*/ 151 h 928"/>
                <a:gd name="T30" fmla="*/ 559 w 698"/>
                <a:gd name="T31" fmla="*/ 116 h 928"/>
                <a:gd name="T32" fmla="*/ 531 w 698"/>
                <a:gd name="T33" fmla="*/ 90 h 928"/>
                <a:gd name="T34" fmla="*/ 492 w 698"/>
                <a:gd name="T35" fmla="*/ 69 h 928"/>
                <a:gd name="T36" fmla="*/ 439 w 698"/>
                <a:gd name="T37" fmla="*/ 57 h 928"/>
                <a:gd name="T38" fmla="*/ 415 w 698"/>
                <a:gd name="T39" fmla="*/ 53 h 928"/>
                <a:gd name="T40" fmla="*/ 384 w 698"/>
                <a:gd name="T41" fmla="*/ 31 h 928"/>
                <a:gd name="T42" fmla="*/ 358 w 698"/>
                <a:gd name="T43" fmla="*/ 8 h 928"/>
                <a:gd name="T44" fmla="*/ 321 w 698"/>
                <a:gd name="T45" fmla="*/ 0 h 928"/>
                <a:gd name="T46" fmla="*/ 260 w 698"/>
                <a:gd name="T47" fmla="*/ 4 h 928"/>
                <a:gd name="T48" fmla="*/ 224 w 698"/>
                <a:gd name="T49" fmla="*/ 15 h 928"/>
                <a:gd name="T50" fmla="*/ 179 w 698"/>
                <a:gd name="T51" fmla="*/ 49 h 928"/>
                <a:gd name="T52" fmla="*/ 148 w 698"/>
                <a:gd name="T53" fmla="*/ 96 h 928"/>
                <a:gd name="T54" fmla="*/ 124 w 698"/>
                <a:gd name="T55" fmla="*/ 167 h 928"/>
                <a:gd name="T56" fmla="*/ 116 w 698"/>
                <a:gd name="T57" fmla="*/ 232 h 928"/>
                <a:gd name="T58" fmla="*/ 112 w 698"/>
                <a:gd name="T59" fmla="*/ 297 h 928"/>
                <a:gd name="T60" fmla="*/ 100 w 698"/>
                <a:gd name="T61" fmla="*/ 336 h 928"/>
                <a:gd name="T62" fmla="*/ 87 w 698"/>
                <a:gd name="T63" fmla="*/ 352 h 928"/>
                <a:gd name="T64" fmla="*/ 79 w 698"/>
                <a:gd name="T65" fmla="*/ 381 h 928"/>
                <a:gd name="T66" fmla="*/ 96 w 698"/>
                <a:gd name="T67" fmla="*/ 425 h 928"/>
                <a:gd name="T68" fmla="*/ 128 w 698"/>
                <a:gd name="T69" fmla="*/ 456 h 928"/>
                <a:gd name="T70" fmla="*/ 187 w 698"/>
                <a:gd name="T71" fmla="*/ 509 h 928"/>
                <a:gd name="T72" fmla="*/ 228 w 698"/>
                <a:gd name="T73" fmla="*/ 570 h 928"/>
                <a:gd name="T74" fmla="*/ 236 w 698"/>
                <a:gd name="T75" fmla="*/ 682 h 928"/>
                <a:gd name="T76" fmla="*/ 163 w 698"/>
                <a:gd name="T77" fmla="*/ 708 h 928"/>
                <a:gd name="T78" fmla="*/ 75 w 698"/>
                <a:gd name="T79" fmla="*/ 753 h 928"/>
                <a:gd name="T80" fmla="*/ 22 w 698"/>
                <a:gd name="T81" fmla="*/ 796 h 928"/>
                <a:gd name="T82" fmla="*/ 2 w 698"/>
                <a:gd name="T83" fmla="*/ 836 h 928"/>
                <a:gd name="T84" fmla="*/ 350 w 698"/>
                <a:gd name="T85" fmla="*/ 92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8" h="928">
                  <a:moveTo>
                    <a:pt x="350" y="928"/>
                  </a:moveTo>
                  <a:lnTo>
                    <a:pt x="698" y="928"/>
                  </a:lnTo>
                  <a:lnTo>
                    <a:pt x="698" y="845"/>
                  </a:lnTo>
                  <a:lnTo>
                    <a:pt x="698" y="845"/>
                  </a:lnTo>
                  <a:lnTo>
                    <a:pt x="696" y="836"/>
                  </a:lnTo>
                  <a:lnTo>
                    <a:pt x="694" y="828"/>
                  </a:lnTo>
                  <a:lnTo>
                    <a:pt x="688" y="812"/>
                  </a:lnTo>
                  <a:lnTo>
                    <a:pt x="675" y="796"/>
                  </a:lnTo>
                  <a:lnTo>
                    <a:pt x="661" y="782"/>
                  </a:lnTo>
                  <a:lnTo>
                    <a:pt x="643" y="767"/>
                  </a:lnTo>
                  <a:lnTo>
                    <a:pt x="623" y="753"/>
                  </a:lnTo>
                  <a:lnTo>
                    <a:pt x="602" y="741"/>
                  </a:lnTo>
                  <a:lnTo>
                    <a:pt x="580" y="729"/>
                  </a:lnTo>
                  <a:lnTo>
                    <a:pt x="535" y="708"/>
                  </a:lnTo>
                  <a:lnTo>
                    <a:pt x="498" y="694"/>
                  </a:lnTo>
                  <a:lnTo>
                    <a:pt x="462" y="682"/>
                  </a:lnTo>
                  <a:lnTo>
                    <a:pt x="462" y="613"/>
                  </a:lnTo>
                  <a:lnTo>
                    <a:pt x="462" y="613"/>
                  </a:lnTo>
                  <a:lnTo>
                    <a:pt x="464" y="592"/>
                  </a:lnTo>
                  <a:lnTo>
                    <a:pt x="470" y="570"/>
                  </a:lnTo>
                  <a:lnTo>
                    <a:pt x="480" y="550"/>
                  </a:lnTo>
                  <a:lnTo>
                    <a:pt x="494" y="529"/>
                  </a:lnTo>
                  <a:lnTo>
                    <a:pt x="511" y="509"/>
                  </a:lnTo>
                  <a:lnTo>
                    <a:pt x="529" y="491"/>
                  </a:lnTo>
                  <a:lnTo>
                    <a:pt x="549" y="472"/>
                  </a:lnTo>
                  <a:lnTo>
                    <a:pt x="570" y="456"/>
                  </a:lnTo>
                  <a:lnTo>
                    <a:pt x="570" y="456"/>
                  </a:lnTo>
                  <a:lnTo>
                    <a:pt x="590" y="442"/>
                  </a:lnTo>
                  <a:lnTo>
                    <a:pt x="602" y="425"/>
                  </a:lnTo>
                  <a:lnTo>
                    <a:pt x="612" y="409"/>
                  </a:lnTo>
                  <a:lnTo>
                    <a:pt x="616" y="393"/>
                  </a:lnTo>
                  <a:lnTo>
                    <a:pt x="618" y="379"/>
                  </a:lnTo>
                  <a:lnTo>
                    <a:pt x="618" y="366"/>
                  </a:lnTo>
                  <a:lnTo>
                    <a:pt x="614" y="358"/>
                  </a:lnTo>
                  <a:lnTo>
                    <a:pt x="610" y="352"/>
                  </a:lnTo>
                  <a:lnTo>
                    <a:pt x="610" y="352"/>
                  </a:lnTo>
                  <a:lnTo>
                    <a:pt x="604" y="344"/>
                  </a:lnTo>
                  <a:lnTo>
                    <a:pt x="598" y="332"/>
                  </a:lnTo>
                  <a:lnTo>
                    <a:pt x="592" y="316"/>
                  </a:lnTo>
                  <a:lnTo>
                    <a:pt x="588" y="297"/>
                  </a:lnTo>
                  <a:lnTo>
                    <a:pt x="582" y="255"/>
                  </a:lnTo>
                  <a:lnTo>
                    <a:pt x="582" y="204"/>
                  </a:lnTo>
                  <a:lnTo>
                    <a:pt x="582" y="204"/>
                  </a:lnTo>
                  <a:lnTo>
                    <a:pt x="580" y="177"/>
                  </a:lnTo>
                  <a:lnTo>
                    <a:pt x="574" y="151"/>
                  </a:lnTo>
                  <a:lnTo>
                    <a:pt x="570" y="139"/>
                  </a:lnTo>
                  <a:lnTo>
                    <a:pt x="566" y="128"/>
                  </a:lnTo>
                  <a:lnTo>
                    <a:pt x="559" y="116"/>
                  </a:lnTo>
                  <a:lnTo>
                    <a:pt x="551" y="106"/>
                  </a:lnTo>
                  <a:lnTo>
                    <a:pt x="541" y="98"/>
                  </a:lnTo>
                  <a:lnTo>
                    <a:pt x="531" y="90"/>
                  </a:lnTo>
                  <a:lnTo>
                    <a:pt x="521" y="82"/>
                  </a:lnTo>
                  <a:lnTo>
                    <a:pt x="507" y="76"/>
                  </a:lnTo>
                  <a:lnTo>
                    <a:pt x="492" y="69"/>
                  </a:lnTo>
                  <a:lnTo>
                    <a:pt x="476" y="63"/>
                  </a:lnTo>
                  <a:lnTo>
                    <a:pt x="460" y="61"/>
                  </a:lnTo>
                  <a:lnTo>
                    <a:pt x="439" y="57"/>
                  </a:lnTo>
                  <a:lnTo>
                    <a:pt x="439" y="57"/>
                  </a:lnTo>
                  <a:lnTo>
                    <a:pt x="425" y="55"/>
                  </a:lnTo>
                  <a:lnTo>
                    <a:pt x="415" y="53"/>
                  </a:lnTo>
                  <a:lnTo>
                    <a:pt x="405" y="49"/>
                  </a:lnTo>
                  <a:lnTo>
                    <a:pt x="397" y="43"/>
                  </a:lnTo>
                  <a:lnTo>
                    <a:pt x="384" y="31"/>
                  </a:lnTo>
                  <a:lnTo>
                    <a:pt x="372" y="21"/>
                  </a:lnTo>
                  <a:lnTo>
                    <a:pt x="366" y="15"/>
                  </a:lnTo>
                  <a:lnTo>
                    <a:pt x="358" y="8"/>
                  </a:lnTo>
                  <a:lnTo>
                    <a:pt x="348" y="4"/>
                  </a:lnTo>
                  <a:lnTo>
                    <a:pt x="336" y="2"/>
                  </a:lnTo>
                  <a:lnTo>
                    <a:pt x="321" y="0"/>
                  </a:lnTo>
                  <a:lnTo>
                    <a:pt x="305" y="0"/>
                  </a:lnTo>
                  <a:lnTo>
                    <a:pt x="285" y="0"/>
                  </a:lnTo>
                  <a:lnTo>
                    <a:pt x="260" y="4"/>
                  </a:lnTo>
                  <a:lnTo>
                    <a:pt x="260" y="4"/>
                  </a:lnTo>
                  <a:lnTo>
                    <a:pt x="240" y="8"/>
                  </a:lnTo>
                  <a:lnTo>
                    <a:pt x="224" y="15"/>
                  </a:lnTo>
                  <a:lnTo>
                    <a:pt x="207" y="25"/>
                  </a:lnTo>
                  <a:lnTo>
                    <a:pt x="193" y="37"/>
                  </a:lnTo>
                  <a:lnTo>
                    <a:pt x="179" y="49"/>
                  </a:lnTo>
                  <a:lnTo>
                    <a:pt x="167" y="63"/>
                  </a:lnTo>
                  <a:lnTo>
                    <a:pt x="157" y="80"/>
                  </a:lnTo>
                  <a:lnTo>
                    <a:pt x="148" y="96"/>
                  </a:lnTo>
                  <a:lnTo>
                    <a:pt x="140" y="114"/>
                  </a:lnTo>
                  <a:lnTo>
                    <a:pt x="134" y="133"/>
                  </a:lnTo>
                  <a:lnTo>
                    <a:pt x="124" y="167"/>
                  </a:lnTo>
                  <a:lnTo>
                    <a:pt x="118" y="202"/>
                  </a:lnTo>
                  <a:lnTo>
                    <a:pt x="116" y="232"/>
                  </a:lnTo>
                  <a:lnTo>
                    <a:pt x="116" y="232"/>
                  </a:lnTo>
                  <a:lnTo>
                    <a:pt x="116" y="257"/>
                  </a:lnTo>
                  <a:lnTo>
                    <a:pt x="114" y="279"/>
                  </a:lnTo>
                  <a:lnTo>
                    <a:pt x="112" y="297"/>
                  </a:lnTo>
                  <a:lnTo>
                    <a:pt x="108" y="312"/>
                  </a:lnTo>
                  <a:lnTo>
                    <a:pt x="104" y="326"/>
                  </a:lnTo>
                  <a:lnTo>
                    <a:pt x="100" y="336"/>
                  </a:lnTo>
                  <a:lnTo>
                    <a:pt x="94" y="344"/>
                  </a:lnTo>
                  <a:lnTo>
                    <a:pt x="87" y="352"/>
                  </a:lnTo>
                  <a:lnTo>
                    <a:pt x="87" y="352"/>
                  </a:lnTo>
                  <a:lnTo>
                    <a:pt x="83" y="358"/>
                  </a:lnTo>
                  <a:lnTo>
                    <a:pt x="81" y="369"/>
                  </a:lnTo>
                  <a:lnTo>
                    <a:pt x="79" y="381"/>
                  </a:lnTo>
                  <a:lnTo>
                    <a:pt x="81" y="395"/>
                  </a:lnTo>
                  <a:lnTo>
                    <a:pt x="85" y="409"/>
                  </a:lnTo>
                  <a:lnTo>
                    <a:pt x="96" y="425"/>
                  </a:lnTo>
                  <a:lnTo>
                    <a:pt x="108" y="442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48" y="472"/>
                  </a:lnTo>
                  <a:lnTo>
                    <a:pt x="169" y="491"/>
                  </a:lnTo>
                  <a:lnTo>
                    <a:pt x="187" y="509"/>
                  </a:lnTo>
                  <a:lnTo>
                    <a:pt x="203" y="529"/>
                  </a:lnTo>
                  <a:lnTo>
                    <a:pt x="218" y="550"/>
                  </a:lnTo>
                  <a:lnTo>
                    <a:pt x="228" y="570"/>
                  </a:lnTo>
                  <a:lnTo>
                    <a:pt x="234" y="592"/>
                  </a:lnTo>
                  <a:lnTo>
                    <a:pt x="236" y="613"/>
                  </a:lnTo>
                  <a:lnTo>
                    <a:pt x="236" y="682"/>
                  </a:lnTo>
                  <a:lnTo>
                    <a:pt x="236" y="682"/>
                  </a:lnTo>
                  <a:lnTo>
                    <a:pt x="199" y="694"/>
                  </a:lnTo>
                  <a:lnTo>
                    <a:pt x="163" y="708"/>
                  </a:lnTo>
                  <a:lnTo>
                    <a:pt x="118" y="729"/>
                  </a:lnTo>
                  <a:lnTo>
                    <a:pt x="98" y="741"/>
                  </a:lnTo>
                  <a:lnTo>
                    <a:pt x="75" y="753"/>
                  </a:lnTo>
                  <a:lnTo>
                    <a:pt x="55" y="767"/>
                  </a:lnTo>
                  <a:lnTo>
                    <a:pt x="39" y="782"/>
                  </a:lnTo>
                  <a:lnTo>
                    <a:pt x="22" y="796"/>
                  </a:lnTo>
                  <a:lnTo>
                    <a:pt x="10" y="812"/>
                  </a:lnTo>
                  <a:lnTo>
                    <a:pt x="4" y="828"/>
                  </a:lnTo>
                  <a:lnTo>
                    <a:pt x="2" y="836"/>
                  </a:lnTo>
                  <a:lnTo>
                    <a:pt x="0" y="845"/>
                  </a:lnTo>
                  <a:lnTo>
                    <a:pt x="0" y="928"/>
                  </a:lnTo>
                  <a:lnTo>
                    <a:pt x="350" y="92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5322888" y="5184775"/>
              <a:ext cx="1108075" cy="1473200"/>
            </a:xfrm>
            <a:custGeom>
              <a:avLst/>
              <a:gdLst>
                <a:gd name="T0" fmla="*/ 698 w 698"/>
                <a:gd name="T1" fmla="*/ 845 h 928"/>
                <a:gd name="T2" fmla="*/ 694 w 698"/>
                <a:gd name="T3" fmla="*/ 828 h 928"/>
                <a:gd name="T4" fmla="*/ 661 w 698"/>
                <a:gd name="T5" fmla="*/ 782 h 928"/>
                <a:gd name="T6" fmla="*/ 602 w 698"/>
                <a:gd name="T7" fmla="*/ 741 h 928"/>
                <a:gd name="T8" fmla="*/ 498 w 698"/>
                <a:gd name="T9" fmla="*/ 694 h 928"/>
                <a:gd name="T10" fmla="*/ 462 w 698"/>
                <a:gd name="T11" fmla="*/ 613 h 928"/>
                <a:gd name="T12" fmla="*/ 480 w 698"/>
                <a:gd name="T13" fmla="*/ 550 h 928"/>
                <a:gd name="T14" fmla="*/ 529 w 698"/>
                <a:gd name="T15" fmla="*/ 491 h 928"/>
                <a:gd name="T16" fmla="*/ 570 w 698"/>
                <a:gd name="T17" fmla="*/ 456 h 928"/>
                <a:gd name="T18" fmla="*/ 612 w 698"/>
                <a:gd name="T19" fmla="*/ 409 h 928"/>
                <a:gd name="T20" fmla="*/ 618 w 698"/>
                <a:gd name="T21" fmla="*/ 366 h 928"/>
                <a:gd name="T22" fmla="*/ 610 w 698"/>
                <a:gd name="T23" fmla="*/ 352 h 928"/>
                <a:gd name="T24" fmla="*/ 592 w 698"/>
                <a:gd name="T25" fmla="*/ 316 h 928"/>
                <a:gd name="T26" fmla="*/ 582 w 698"/>
                <a:gd name="T27" fmla="*/ 204 h 928"/>
                <a:gd name="T28" fmla="*/ 574 w 698"/>
                <a:gd name="T29" fmla="*/ 151 h 928"/>
                <a:gd name="T30" fmla="*/ 559 w 698"/>
                <a:gd name="T31" fmla="*/ 116 h 928"/>
                <a:gd name="T32" fmla="*/ 531 w 698"/>
                <a:gd name="T33" fmla="*/ 90 h 928"/>
                <a:gd name="T34" fmla="*/ 492 w 698"/>
                <a:gd name="T35" fmla="*/ 69 h 928"/>
                <a:gd name="T36" fmla="*/ 439 w 698"/>
                <a:gd name="T37" fmla="*/ 57 h 928"/>
                <a:gd name="T38" fmla="*/ 415 w 698"/>
                <a:gd name="T39" fmla="*/ 53 h 928"/>
                <a:gd name="T40" fmla="*/ 384 w 698"/>
                <a:gd name="T41" fmla="*/ 31 h 928"/>
                <a:gd name="T42" fmla="*/ 358 w 698"/>
                <a:gd name="T43" fmla="*/ 8 h 928"/>
                <a:gd name="T44" fmla="*/ 321 w 698"/>
                <a:gd name="T45" fmla="*/ 0 h 928"/>
                <a:gd name="T46" fmla="*/ 260 w 698"/>
                <a:gd name="T47" fmla="*/ 4 h 928"/>
                <a:gd name="T48" fmla="*/ 224 w 698"/>
                <a:gd name="T49" fmla="*/ 15 h 928"/>
                <a:gd name="T50" fmla="*/ 179 w 698"/>
                <a:gd name="T51" fmla="*/ 49 h 928"/>
                <a:gd name="T52" fmla="*/ 148 w 698"/>
                <a:gd name="T53" fmla="*/ 96 h 928"/>
                <a:gd name="T54" fmla="*/ 124 w 698"/>
                <a:gd name="T55" fmla="*/ 167 h 928"/>
                <a:gd name="T56" fmla="*/ 116 w 698"/>
                <a:gd name="T57" fmla="*/ 232 h 928"/>
                <a:gd name="T58" fmla="*/ 112 w 698"/>
                <a:gd name="T59" fmla="*/ 297 h 928"/>
                <a:gd name="T60" fmla="*/ 100 w 698"/>
                <a:gd name="T61" fmla="*/ 336 h 928"/>
                <a:gd name="T62" fmla="*/ 87 w 698"/>
                <a:gd name="T63" fmla="*/ 352 h 928"/>
                <a:gd name="T64" fmla="*/ 79 w 698"/>
                <a:gd name="T65" fmla="*/ 381 h 928"/>
                <a:gd name="T66" fmla="*/ 96 w 698"/>
                <a:gd name="T67" fmla="*/ 425 h 928"/>
                <a:gd name="T68" fmla="*/ 128 w 698"/>
                <a:gd name="T69" fmla="*/ 456 h 928"/>
                <a:gd name="T70" fmla="*/ 187 w 698"/>
                <a:gd name="T71" fmla="*/ 509 h 928"/>
                <a:gd name="T72" fmla="*/ 228 w 698"/>
                <a:gd name="T73" fmla="*/ 570 h 928"/>
                <a:gd name="T74" fmla="*/ 236 w 698"/>
                <a:gd name="T75" fmla="*/ 682 h 928"/>
                <a:gd name="T76" fmla="*/ 163 w 698"/>
                <a:gd name="T77" fmla="*/ 708 h 928"/>
                <a:gd name="T78" fmla="*/ 75 w 698"/>
                <a:gd name="T79" fmla="*/ 753 h 928"/>
                <a:gd name="T80" fmla="*/ 22 w 698"/>
                <a:gd name="T81" fmla="*/ 796 h 928"/>
                <a:gd name="T82" fmla="*/ 2 w 698"/>
                <a:gd name="T83" fmla="*/ 836 h 928"/>
                <a:gd name="T84" fmla="*/ 350 w 698"/>
                <a:gd name="T85" fmla="*/ 92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8" h="928">
                  <a:moveTo>
                    <a:pt x="350" y="928"/>
                  </a:moveTo>
                  <a:lnTo>
                    <a:pt x="698" y="928"/>
                  </a:lnTo>
                  <a:lnTo>
                    <a:pt x="698" y="845"/>
                  </a:lnTo>
                  <a:lnTo>
                    <a:pt x="698" y="845"/>
                  </a:lnTo>
                  <a:lnTo>
                    <a:pt x="696" y="836"/>
                  </a:lnTo>
                  <a:lnTo>
                    <a:pt x="694" y="828"/>
                  </a:lnTo>
                  <a:lnTo>
                    <a:pt x="688" y="812"/>
                  </a:lnTo>
                  <a:lnTo>
                    <a:pt x="675" y="796"/>
                  </a:lnTo>
                  <a:lnTo>
                    <a:pt x="661" y="782"/>
                  </a:lnTo>
                  <a:lnTo>
                    <a:pt x="643" y="767"/>
                  </a:lnTo>
                  <a:lnTo>
                    <a:pt x="623" y="753"/>
                  </a:lnTo>
                  <a:lnTo>
                    <a:pt x="602" y="741"/>
                  </a:lnTo>
                  <a:lnTo>
                    <a:pt x="580" y="729"/>
                  </a:lnTo>
                  <a:lnTo>
                    <a:pt x="535" y="708"/>
                  </a:lnTo>
                  <a:lnTo>
                    <a:pt x="498" y="694"/>
                  </a:lnTo>
                  <a:lnTo>
                    <a:pt x="462" y="682"/>
                  </a:lnTo>
                  <a:lnTo>
                    <a:pt x="462" y="613"/>
                  </a:lnTo>
                  <a:lnTo>
                    <a:pt x="462" y="613"/>
                  </a:lnTo>
                  <a:lnTo>
                    <a:pt x="464" y="592"/>
                  </a:lnTo>
                  <a:lnTo>
                    <a:pt x="470" y="570"/>
                  </a:lnTo>
                  <a:lnTo>
                    <a:pt x="480" y="550"/>
                  </a:lnTo>
                  <a:lnTo>
                    <a:pt x="494" y="529"/>
                  </a:lnTo>
                  <a:lnTo>
                    <a:pt x="511" y="509"/>
                  </a:lnTo>
                  <a:lnTo>
                    <a:pt x="529" y="491"/>
                  </a:lnTo>
                  <a:lnTo>
                    <a:pt x="549" y="472"/>
                  </a:lnTo>
                  <a:lnTo>
                    <a:pt x="570" y="456"/>
                  </a:lnTo>
                  <a:lnTo>
                    <a:pt x="570" y="456"/>
                  </a:lnTo>
                  <a:lnTo>
                    <a:pt x="590" y="442"/>
                  </a:lnTo>
                  <a:lnTo>
                    <a:pt x="602" y="425"/>
                  </a:lnTo>
                  <a:lnTo>
                    <a:pt x="612" y="409"/>
                  </a:lnTo>
                  <a:lnTo>
                    <a:pt x="616" y="393"/>
                  </a:lnTo>
                  <a:lnTo>
                    <a:pt x="618" y="379"/>
                  </a:lnTo>
                  <a:lnTo>
                    <a:pt x="618" y="366"/>
                  </a:lnTo>
                  <a:lnTo>
                    <a:pt x="614" y="358"/>
                  </a:lnTo>
                  <a:lnTo>
                    <a:pt x="610" y="352"/>
                  </a:lnTo>
                  <a:lnTo>
                    <a:pt x="610" y="352"/>
                  </a:lnTo>
                  <a:lnTo>
                    <a:pt x="604" y="344"/>
                  </a:lnTo>
                  <a:lnTo>
                    <a:pt x="598" y="332"/>
                  </a:lnTo>
                  <a:lnTo>
                    <a:pt x="592" y="316"/>
                  </a:lnTo>
                  <a:lnTo>
                    <a:pt x="588" y="297"/>
                  </a:lnTo>
                  <a:lnTo>
                    <a:pt x="582" y="255"/>
                  </a:lnTo>
                  <a:lnTo>
                    <a:pt x="582" y="204"/>
                  </a:lnTo>
                  <a:lnTo>
                    <a:pt x="582" y="204"/>
                  </a:lnTo>
                  <a:lnTo>
                    <a:pt x="580" y="177"/>
                  </a:lnTo>
                  <a:lnTo>
                    <a:pt x="574" y="151"/>
                  </a:lnTo>
                  <a:lnTo>
                    <a:pt x="570" y="139"/>
                  </a:lnTo>
                  <a:lnTo>
                    <a:pt x="566" y="128"/>
                  </a:lnTo>
                  <a:lnTo>
                    <a:pt x="559" y="116"/>
                  </a:lnTo>
                  <a:lnTo>
                    <a:pt x="551" y="106"/>
                  </a:lnTo>
                  <a:lnTo>
                    <a:pt x="541" y="98"/>
                  </a:lnTo>
                  <a:lnTo>
                    <a:pt x="531" y="90"/>
                  </a:lnTo>
                  <a:lnTo>
                    <a:pt x="521" y="82"/>
                  </a:lnTo>
                  <a:lnTo>
                    <a:pt x="507" y="76"/>
                  </a:lnTo>
                  <a:lnTo>
                    <a:pt x="492" y="69"/>
                  </a:lnTo>
                  <a:lnTo>
                    <a:pt x="476" y="63"/>
                  </a:lnTo>
                  <a:lnTo>
                    <a:pt x="460" y="61"/>
                  </a:lnTo>
                  <a:lnTo>
                    <a:pt x="439" y="57"/>
                  </a:lnTo>
                  <a:lnTo>
                    <a:pt x="439" y="57"/>
                  </a:lnTo>
                  <a:lnTo>
                    <a:pt x="425" y="55"/>
                  </a:lnTo>
                  <a:lnTo>
                    <a:pt x="415" y="53"/>
                  </a:lnTo>
                  <a:lnTo>
                    <a:pt x="405" y="49"/>
                  </a:lnTo>
                  <a:lnTo>
                    <a:pt x="397" y="43"/>
                  </a:lnTo>
                  <a:lnTo>
                    <a:pt x="384" y="31"/>
                  </a:lnTo>
                  <a:lnTo>
                    <a:pt x="372" y="21"/>
                  </a:lnTo>
                  <a:lnTo>
                    <a:pt x="366" y="15"/>
                  </a:lnTo>
                  <a:lnTo>
                    <a:pt x="358" y="8"/>
                  </a:lnTo>
                  <a:lnTo>
                    <a:pt x="348" y="4"/>
                  </a:lnTo>
                  <a:lnTo>
                    <a:pt x="336" y="2"/>
                  </a:lnTo>
                  <a:lnTo>
                    <a:pt x="321" y="0"/>
                  </a:lnTo>
                  <a:lnTo>
                    <a:pt x="305" y="0"/>
                  </a:lnTo>
                  <a:lnTo>
                    <a:pt x="285" y="0"/>
                  </a:lnTo>
                  <a:lnTo>
                    <a:pt x="260" y="4"/>
                  </a:lnTo>
                  <a:lnTo>
                    <a:pt x="260" y="4"/>
                  </a:lnTo>
                  <a:lnTo>
                    <a:pt x="240" y="8"/>
                  </a:lnTo>
                  <a:lnTo>
                    <a:pt x="224" y="15"/>
                  </a:lnTo>
                  <a:lnTo>
                    <a:pt x="207" y="25"/>
                  </a:lnTo>
                  <a:lnTo>
                    <a:pt x="193" y="37"/>
                  </a:lnTo>
                  <a:lnTo>
                    <a:pt x="179" y="49"/>
                  </a:lnTo>
                  <a:lnTo>
                    <a:pt x="167" y="63"/>
                  </a:lnTo>
                  <a:lnTo>
                    <a:pt x="157" y="80"/>
                  </a:lnTo>
                  <a:lnTo>
                    <a:pt x="148" y="96"/>
                  </a:lnTo>
                  <a:lnTo>
                    <a:pt x="140" y="114"/>
                  </a:lnTo>
                  <a:lnTo>
                    <a:pt x="134" y="133"/>
                  </a:lnTo>
                  <a:lnTo>
                    <a:pt x="124" y="167"/>
                  </a:lnTo>
                  <a:lnTo>
                    <a:pt x="118" y="202"/>
                  </a:lnTo>
                  <a:lnTo>
                    <a:pt x="116" y="232"/>
                  </a:lnTo>
                  <a:lnTo>
                    <a:pt x="116" y="232"/>
                  </a:lnTo>
                  <a:lnTo>
                    <a:pt x="116" y="257"/>
                  </a:lnTo>
                  <a:lnTo>
                    <a:pt x="114" y="279"/>
                  </a:lnTo>
                  <a:lnTo>
                    <a:pt x="112" y="297"/>
                  </a:lnTo>
                  <a:lnTo>
                    <a:pt x="108" y="312"/>
                  </a:lnTo>
                  <a:lnTo>
                    <a:pt x="104" y="326"/>
                  </a:lnTo>
                  <a:lnTo>
                    <a:pt x="100" y="336"/>
                  </a:lnTo>
                  <a:lnTo>
                    <a:pt x="94" y="344"/>
                  </a:lnTo>
                  <a:lnTo>
                    <a:pt x="87" y="352"/>
                  </a:lnTo>
                  <a:lnTo>
                    <a:pt x="87" y="352"/>
                  </a:lnTo>
                  <a:lnTo>
                    <a:pt x="83" y="358"/>
                  </a:lnTo>
                  <a:lnTo>
                    <a:pt x="81" y="369"/>
                  </a:lnTo>
                  <a:lnTo>
                    <a:pt x="79" y="381"/>
                  </a:lnTo>
                  <a:lnTo>
                    <a:pt x="81" y="395"/>
                  </a:lnTo>
                  <a:lnTo>
                    <a:pt x="85" y="409"/>
                  </a:lnTo>
                  <a:lnTo>
                    <a:pt x="96" y="425"/>
                  </a:lnTo>
                  <a:lnTo>
                    <a:pt x="108" y="442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48" y="472"/>
                  </a:lnTo>
                  <a:lnTo>
                    <a:pt x="169" y="491"/>
                  </a:lnTo>
                  <a:lnTo>
                    <a:pt x="187" y="509"/>
                  </a:lnTo>
                  <a:lnTo>
                    <a:pt x="203" y="529"/>
                  </a:lnTo>
                  <a:lnTo>
                    <a:pt x="218" y="550"/>
                  </a:lnTo>
                  <a:lnTo>
                    <a:pt x="228" y="570"/>
                  </a:lnTo>
                  <a:lnTo>
                    <a:pt x="234" y="592"/>
                  </a:lnTo>
                  <a:lnTo>
                    <a:pt x="236" y="613"/>
                  </a:lnTo>
                  <a:lnTo>
                    <a:pt x="236" y="682"/>
                  </a:lnTo>
                  <a:lnTo>
                    <a:pt x="236" y="682"/>
                  </a:lnTo>
                  <a:lnTo>
                    <a:pt x="199" y="694"/>
                  </a:lnTo>
                  <a:lnTo>
                    <a:pt x="163" y="708"/>
                  </a:lnTo>
                  <a:lnTo>
                    <a:pt x="118" y="729"/>
                  </a:lnTo>
                  <a:lnTo>
                    <a:pt x="98" y="741"/>
                  </a:lnTo>
                  <a:lnTo>
                    <a:pt x="75" y="753"/>
                  </a:lnTo>
                  <a:lnTo>
                    <a:pt x="55" y="767"/>
                  </a:lnTo>
                  <a:lnTo>
                    <a:pt x="39" y="782"/>
                  </a:lnTo>
                  <a:lnTo>
                    <a:pt x="22" y="796"/>
                  </a:lnTo>
                  <a:lnTo>
                    <a:pt x="10" y="812"/>
                  </a:lnTo>
                  <a:lnTo>
                    <a:pt x="4" y="828"/>
                  </a:lnTo>
                  <a:lnTo>
                    <a:pt x="2" y="836"/>
                  </a:lnTo>
                  <a:lnTo>
                    <a:pt x="0" y="845"/>
                  </a:lnTo>
                  <a:lnTo>
                    <a:pt x="0" y="928"/>
                  </a:lnTo>
                  <a:lnTo>
                    <a:pt x="350" y="9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6430963" y="6105525"/>
              <a:ext cx="346075" cy="93663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10106025" y="5372100"/>
            <a:ext cx="1476375" cy="1098551"/>
            <a:chOff x="10106025" y="5372100"/>
            <a:chExt cx="1476375" cy="1098551"/>
          </a:xfrm>
        </p:grpSpPr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0436225" y="5395913"/>
              <a:ext cx="1146175" cy="1074738"/>
            </a:xfrm>
            <a:custGeom>
              <a:avLst/>
              <a:gdLst>
                <a:gd name="T0" fmla="*/ 549 w 722"/>
                <a:gd name="T1" fmla="*/ 18 h 677"/>
                <a:gd name="T2" fmla="*/ 458 w 722"/>
                <a:gd name="T3" fmla="*/ 46 h 677"/>
                <a:gd name="T4" fmla="*/ 405 w 722"/>
                <a:gd name="T5" fmla="*/ 36 h 677"/>
                <a:gd name="T6" fmla="*/ 327 w 722"/>
                <a:gd name="T7" fmla="*/ 24 h 677"/>
                <a:gd name="T8" fmla="*/ 230 w 722"/>
                <a:gd name="T9" fmla="*/ 42 h 677"/>
                <a:gd name="T10" fmla="*/ 128 w 722"/>
                <a:gd name="T11" fmla="*/ 79 h 677"/>
                <a:gd name="T12" fmla="*/ 57 w 722"/>
                <a:gd name="T13" fmla="*/ 148 h 677"/>
                <a:gd name="T14" fmla="*/ 4 w 722"/>
                <a:gd name="T15" fmla="*/ 246 h 677"/>
                <a:gd name="T16" fmla="*/ 6 w 722"/>
                <a:gd name="T17" fmla="*/ 290 h 677"/>
                <a:gd name="T18" fmla="*/ 30 w 722"/>
                <a:gd name="T19" fmla="*/ 307 h 677"/>
                <a:gd name="T20" fmla="*/ 57 w 722"/>
                <a:gd name="T21" fmla="*/ 297 h 677"/>
                <a:gd name="T22" fmla="*/ 126 w 722"/>
                <a:gd name="T23" fmla="*/ 229 h 677"/>
                <a:gd name="T24" fmla="*/ 181 w 722"/>
                <a:gd name="T25" fmla="*/ 189 h 677"/>
                <a:gd name="T26" fmla="*/ 242 w 722"/>
                <a:gd name="T27" fmla="*/ 179 h 677"/>
                <a:gd name="T28" fmla="*/ 358 w 722"/>
                <a:gd name="T29" fmla="*/ 217 h 677"/>
                <a:gd name="T30" fmla="*/ 451 w 722"/>
                <a:gd name="T31" fmla="*/ 268 h 677"/>
                <a:gd name="T32" fmla="*/ 535 w 722"/>
                <a:gd name="T33" fmla="*/ 356 h 677"/>
                <a:gd name="T34" fmla="*/ 580 w 722"/>
                <a:gd name="T35" fmla="*/ 437 h 677"/>
                <a:gd name="T36" fmla="*/ 590 w 722"/>
                <a:gd name="T37" fmla="*/ 522 h 677"/>
                <a:gd name="T38" fmla="*/ 580 w 722"/>
                <a:gd name="T39" fmla="*/ 547 h 677"/>
                <a:gd name="T40" fmla="*/ 559 w 722"/>
                <a:gd name="T41" fmla="*/ 531 h 677"/>
                <a:gd name="T42" fmla="*/ 512 w 722"/>
                <a:gd name="T43" fmla="*/ 455 h 677"/>
                <a:gd name="T44" fmla="*/ 480 w 722"/>
                <a:gd name="T45" fmla="*/ 478 h 677"/>
                <a:gd name="T46" fmla="*/ 512 w 722"/>
                <a:gd name="T47" fmla="*/ 559 h 677"/>
                <a:gd name="T48" fmla="*/ 506 w 722"/>
                <a:gd name="T49" fmla="*/ 590 h 677"/>
                <a:gd name="T50" fmla="*/ 502 w 722"/>
                <a:gd name="T51" fmla="*/ 592 h 677"/>
                <a:gd name="T52" fmla="*/ 460 w 722"/>
                <a:gd name="T53" fmla="*/ 549 h 677"/>
                <a:gd name="T54" fmla="*/ 423 w 722"/>
                <a:gd name="T55" fmla="*/ 482 h 677"/>
                <a:gd name="T56" fmla="*/ 411 w 722"/>
                <a:gd name="T57" fmla="*/ 541 h 677"/>
                <a:gd name="T58" fmla="*/ 429 w 722"/>
                <a:gd name="T59" fmla="*/ 600 h 677"/>
                <a:gd name="T60" fmla="*/ 427 w 722"/>
                <a:gd name="T61" fmla="*/ 618 h 677"/>
                <a:gd name="T62" fmla="*/ 413 w 722"/>
                <a:gd name="T63" fmla="*/ 620 h 677"/>
                <a:gd name="T64" fmla="*/ 380 w 722"/>
                <a:gd name="T65" fmla="*/ 590 h 677"/>
                <a:gd name="T66" fmla="*/ 319 w 722"/>
                <a:gd name="T67" fmla="*/ 559 h 677"/>
                <a:gd name="T68" fmla="*/ 337 w 722"/>
                <a:gd name="T69" fmla="*/ 592 h 677"/>
                <a:gd name="T70" fmla="*/ 342 w 722"/>
                <a:gd name="T71" fmla="*/ 636 h 677"/>
                <a:gd name="T72" fmla="*/ 321 w 722"/>
                <a:gd name="T73" fmla="*/ 638 h 677"/>
                <a:gd name="T74" fmla="*/ 266 w 722"/>
                <a:gd name="T75" fmla="*/ 646 h 677"/>
                <a:gd name="T76" fmla="*/ 315 w 722"/>
                <a:gd name="T77" fmla="*/ 675 h 677"/>
                <a:gd name="T78" fmla="*/ 350 w 722"/>
                <a:gd name="T79" fmla="*/ 675 h 677"/>
                <a:gd name="T80" fmla="*/ 374 w 722"/>
                <a:gd name="T81" fmla="*/ 659 h 677"/>
                <a:gd name="T82" fmla="*/ 390 w 722"/>
                <a:gd name="T83" fmla="*/ 651 h 677"/>
                <a:gd name="T84" fmla="*/ 421 w 722"/>
                <a:gd name="T85" fmla="*/ 659 h 677"/>
                <a:gd name="T86" fmla="*/ 449 w 722"/>
                <a:gd name="T87" fmla="*/ 649 h 677"/>
                <a:gd name="T88" fmla="*/ 464 w 722"/>
                <a:gd name="T89" fmla="*/ 624 h 677"/>
                <a:gd name="T90" fmla="*/ 494 w 722"/>
                <a:gd name="T91" fmla="*/ 626 h 677"/>
                <a:gd name="T92" fmla="*/ 523 w 722"/>
                <a:gd name="T93" fmla="*/ 624 h 677"/>
                <a:gd name="T94" fmla="*/ 545 w 722"/>
                <a:gd name="T95" fmla="*/ 598 h 677"/>
                <a:gd name="T96" fmla="*/ 565 w 722"/>
                <a:gd name="T97" fmla="*/ 581 h 677"/>
                <a:gd name="T98" fmla="*/ 588 w 722"/>
                <a:gd name="T99" fmla="*/ 583 h 677"/>
                <a:gd name="T100" fmla="*/ 616 w 722"/>
                <a:gd name="T101" fmla="*/ 559 h 677"/>
                <a:gd name="T102" fmla="*/ 628 w 722"/>
                <a:gd name="T103" fmla="*/ 520 h 677"/>
                <a:gd name="T104" fmla="*/ 616 w 722"/>
                <a:gd name="T105" fmla="*/ 433 h 677"/>
                <a:gd name="T106" fmla="*/ 622 w 722"/>
                <a:gd name="T107" fmla="*/ 368 h 677"/>
                <a:gd name="T108" fmla="*/ 722 w 722"/>
                <a:gd name="T109" fmla="*/ 341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22" h="677">
                  <a:moveTo>
                    <a:pt x="722" y="341"/>
                  </a:moveTo>
                  <a:lnTo>
                    <a:pt x="584" y="0"/>
                  </a:lnTo>
                  <a:lnTo>
                    <a:pt x="584" y="0"/>
                  </a:lnTo>
                  <a:lnTo>
                    <a:pt x="549" y="18"/>
                  </a:lnTo>
                  <a:lnTo>
                    <a:pt x="517" y="34"/>
                  </a:lnTo>
                  <a:lnTo>
                    <a:pt x="486" y="42"/>
                  </a:lnTo>
                  <a:lnTo>
                    <a:pt x="472" y="46"/>
                  </a:lnTo>
                  <a:lnTo>
                    <a:pt x="458" y="46"/>
                  </a:lnTo>
                  <a:lnTo>
                    <a:pt x="458" y="46"/>
                  </a:lnTo>
                  <a:lnTo>
                    <a:pt x="445" y="46"/>
                  </a:lnTo>
                  <a:lnTo>
                    <a:pt x="431" y="44"/>
                  </a:lnTo>
                  <a:lnTo>
                    <a:pt x="405" y="36"/>
                  </a:lnTo>
                  <a:lnTo>
                    <a:pt x="370" y="28"/>
                  </a:lnTo>
                  <a:lnTo>
                    <a:pt x="350" y="24"/>
                  </a:lnTo>
                  <a:lnTo>
                    <a:pt x="327" y="24"/>
                  </a:lnTo>
                  <a:lnTo>
                    <a:pt x="327" y="24"/>
                  </a:lnTo>
                  <a:lnTo>
                    <a:pt x="303" y="26"/>
                  </a:lnTo>
                  <a:lnTo>
                    <a:pt x="278" y="30"/>
                  </a:lnTo>
                  <a:lnTo>
                    <a:pt x="254" y="36"/>
                  </a:lnTo>
                  <a:lnTo>
                    <a:pt x="230" y="42"/>
                  </a:lnTo>
                  <a:lnTo>
                    <a:pt x="181" y="61"/>
                  </a:lnTo>
                  <a:lnTo>
                    <a:pt x="138" y="75"/>
                  </a:lnTo>
                  <a:lnTo>
                    <a:pt x="138" y="75"/>
                  </a:lnTo>
                  <a:lnTo>
                    <a:pt x="128" y="79"/>
                  </a:lnTo>
                  <a:lnTo>
                    <a:pt x="118" y="85"/>
                  </a:lnTo>
                  <a:lnTo>
                    <a:pt x="97" y="101"/>
                  </a:lnTo>
                  <a:lnTo>
                    <a:pt x="77" y="124"/>
                  </a:lnTo>
                  <a:lnTo>
                    <a:pt x="57" y="148"/>
                  </a:lnTo>
                  <a:lnTo>
                    <a:pt x="38" y="174"/>
                  </a:lnTo>
                  <a:lnTo>
                    <a:pt x="22" y="201"/>
                  </a:lnTo>
                  <a:lnTo>
                    <a:pt x="12" y="225"/>
                  </a:lnTo>
                  <a:lnTo>
                    <a:pt x="4" y="246"/>
                  </a:lnTo>
                  <a:lnTo>
                    <a:pt x="4" y="246"/>
                  </a:lnTo>
                  <a:lnTo>
                    <a:pt x="0" y="262"/>
                  </a:lnTo>
                  <a:lnTo>
                    <a:pt x="2" y="276"/>
                  </a:lnTo>
                  <a:lnTo>
                    <a:pt x="6" y="290"/>
                  </a:lnTo>
                  <a:lnTo>
                    <a:pt x="14" y="299"/>
                  </a:lnTo>
                  <a:lnTo>
                    <a:pt x="18" y="303"/>
                  </a:lnTo>
                  <a:lnTo>
                    <a:pt x="24" y="305"/>
                  </a:lnTo>
                  <a:lnTo>
                    <a:pt x="30" y="307"/>
                  </a:lnTo>
                  <a:lnTo>
                    <a:pt x="36" y="307"/>
                  </a:lnTo>
                  <a:lnTo>
                    <a:pt x="42" y="305"/>
                  </a:lnTo>
                  <a:lnTo>
                    <a:pt x="51" y="303"/>
                  </a:lnTo>
                  <a:lnTo>
                    <a:pt x="57" y="297"/>
                  </a:lnTo>
                  <a:lnTo>
                    <a:pt x="65" y="290"/>
                  </a:lnTo>
                  <a:lnTo>
                    <a:pt x="65" y="290"/>
                  </a:lnTo>
                  <a:lnTo>
                    <a:pt x="95" y="262"/>
                  </a:lnTo>
                  <a:lnTo>
                    <a:pt x="126" y="229"/>
                  </a:lnTo>
                  <a:lnTo>
                    <a:pt x="140" y="215"/>
                  </a:lnTo>
                  <a:lnTo>
                    <a:pt x="154" y="203"/>
                  </a:lnTo>
                  <a:lnTo>
                    <a:pt x="169" y="195"/>
                  </a:lnTo>
                  <a:lnTo>
                    <a:pt x="181" y="189"/>
                  </a:lnTo>
                  <a:lnTo>
                    <a:pt x="181" y="189"/>
                  </a:lnTo>
                  <a:lnTo>
                    <a:pt x="207" y="183"/>
                  </a:lnTo>
                  <a:lnTo>
                    <a:pt x="224" y="181"/>
                  </a:lnTo>
                  <a:lnTo>
                    <a:pt x="242" y="179"/>
                  </a:lnTo>
                  <a:lnTo>
                    <a:pt x="264" y="183"/>
                  </a:lnTo>
                  <a:lnTo>
                    <a:pt x="289" y="189"/>
                  </a:lnTo>
                  <a:lnTo>
                    <a:pt x="321" y="201"/>
                  </a:lnTo>
                  <a:lnTo>
                    <a:pt x="358" y="217"/>
                  </a:lnTo>
                  <a:lnTo>
                    <a:pt x="358" y="217"/>
                  </a:lnTo>
                  <a:lnTo>
                    <a:pt x="394" y="236"/>
                  </a:lnTo>
                  <a:lnTo>
                    <a:pt x="425" y="252"/>
                  </a:lnTo>
                  <a:lnTo>
                    <a:pt x="451" y="268"/>
                  </a:lnTo>
                  <a:lnTo>
                    <a:pt x="474" y="286"/>
                  </a:lnTo>
                  <a:lnTo>
                    <a:pt x="494" y="305"/>
                  </a:lnTo>
                  <a:lnTo>
                    <a:pt x="514" y="329"/>
                  </a:lnTo>
                  <a:lnTo>
                    <a:pt x="535" y="356"/>
                  </a:lnTo>
                  <a:lnTo>
                    <a:pt x="557" y="390"/>
                  </a:lnTo>
                  <a:lnTo>
                    <a:pt x="557" y="390"/>
                  </a:lnTo>
                  <a:lnTo>
                    <a:pt x="571" y="419"/>
                  </a:lnTo>
                  <a:lnTo>
                    <a:pt x="580" y="437"/>
                  </a:lnTo>
                  <a:lnTo>
                    <a:pt x="586" y="457"/>
                  </a:lnTo>
                  <a:lnTo>
                    <a:pt x="590" y="480"/>
                  </a:lnTo>
                  <a:lnTo>
                    <a:pt x="592" y="502"/>
                  </a:lnTo>
                  <a:lnTo>
                    <a:pt x="590" y="522"/>
                  </a:lnTo>
                  <a:lnTo>
                    <a:pt x="588" y="533"/>
                  </a:lnTo>
                  <a:lnTo>
                    <a:pt x="584" y="543"/>
                  </a:lnTo>
                  <a:lnTo>
                    <a:pt x="584" y="543"/>
                  </a:lnTo>
                  <a:lnTo>
                    <a:pt x="580" y="547"/>
                  </a:lnTo>
                  <a:lnTo>
                    <a:pt x="580" y="547"/>
                  </a:lnTo>
                  <a:lnTo>
                    <a:pt x="576" y="547"/>
                  </a:lnTo>
                  <a:lnTo>
                    <a:pt x="571" y="543"/>
                  </a:lnTo>
                  <a:lnTo>
                    <a:pt x="559" y="531"/>
                  </a:lnTo>
                  <a:lnTo>
                    <a:pt x="545" y="514"/>
                  </a:lnTo>
                  <a:lnTo>
                    <a:pt x="531" y="492"/>
                  </a:lnTo>
                  <a:lnTo>
                    <a:pt x="531" y="492"/>
                  </a:lnTo>
                  <a:lnTo>
                    <a:pt x="512" y="455"/>
                  </a:lnTo>
                  <a:lnTo>
                    <a:pt x="500" y="433"/>
                  </a:lnTo>
                  <a:lnTo>
                    <a:pt x="468" y="451"/>
                  </a:lnTo>
                  <a:lnTo>
                    <a:pt x="468" y="451"/>
                  </a:lnTo>
                  <a:lnTo>
                    <a:pt x="480" y="478"/>
                  </a:lnTo>
                  <a:lnTo>
                    <a:pt x="498" y="508"/>
                  </a:lnTo>
                  <a:lnTo>
                    <a:pt x="498" y="508"/>
                  </a:lnTo>
                  <a:lnTo>
                    <a:pt x="506" y="535"/>
                  </a:lnTo>
                  <a:lnTo>
                    <a:pt x="512" y="559"/>
                  </a:lnTo>
                  <a:lnTo>
                    <a:pt x="512" y="569"/>
                  </a:lnTo>
                  <a:lnTo>
                    <a:pt x="512" y="577"/>
                  </a:lnTo>
                  <a:lnTo>
                    <a:pt x="510" y="583"/>
                  </a:lnTo>
                  <a:lnTo>
                    <a:pt x="506" y="590"/>
                  </a:lnTo>
                  <a:lnTo>
                    <a:pt x="506" y="590"/>
                  </a:lnTo>
                  <a:lnTo>
                    <a:pt x="504" y="592"/>
                  </a:lnTo>
                  <a:lnTo>
                    <a:pt x="502" y="592"/>
                  </a:lnTo>
                  <a:lnTo>
                    <a:pt x="502" y="592"/>
                  </a:lnTo>
                  <a:lnTo>
                    <a:pt x="496" y="587"/>
                  </a:lnTo>
                  <a:lnTo>
                    <a:pt x="488" y="583"/>
                  </a:lnTo>
                  <a:lnTo>
                    <a:pt x="474" y="569"/>
                  </a:lnTo>
                  <a:lnTo>
                    <a:pt x="460" y="549"/>
                  </a:lnTo>
                  <a:lnTo>
                    <a:pt x="445" y="524"/>
                  </a:lnTo>
                  <a:lnTo>
                    <a:pt x="445" y="524"/>
                  </a:lnTo>
                  <a:lnTo>
                    <a:pt x="431" y="498"/>
                  </a:lnTo>
                  <a:lnTo>
                    <a:pt x="423" y="482"/>
                  </a:lnTo>
                  <a:lnTo>
                    <a:pt x="390" y="500"/>
                  </a:lnTo>
                  <a:lnTo>
                    <a:pt x="390" y="500"/>
                  </a:lnTo>
                  <a:lnTo>
                    <a:pt x="398" y="516"/>
                  </a:lnTo>
                  <a:lnTo>
                    <a:pt x="411" y="541"/>
                  </a:lnTo>
                  <a:lnTo>
                    <a:pt x="411" y="541"/>
                  </a:lnTo>
                  <a:lnTo>
                    <a:pt x="419" y="563"/>
                  </a:lnTo>
                  <a:lnTo>
                    <a:pt x="427" y="583"/>
                  </a:lnTo>
                  <a:lnTo>
                    <a:pt x="429" y="600"/>
                  </a:lnTo>
                  <a:lnTo>
                    <a:pt x="429" y="608"/>
                  </a:lnTo>
                  <a:lnTo>
                    <a:pt x="429" y="614"/>
                  </a:lnTo>
                  <a:lnTo>
                    <a:pt x="429" y="614"/>
                  </a:lnTo>
                  <a:lnTo>
                    <a:pt x="427" y="618"/>
                  </a:lnTo>
                  <a:lnTo>
                    <a:pt x="425" y="620"/>
                  </a:lnTo>
                  <a:lnTo>
                    <a:pt x="425" y="620"/>
                  </a:lnTo>
                  <a:lnTo>
                    <a:pt x="419" y="620"/>
                  </a:lnTo>
                  <a:lnTo>
                    <a:pt x="413" y="620"/>
                  </a:lnTo>
                  <a:lnTo>
                    <a:pt x="413" y="620"/>
                  </a:lnTo>
                  <a:lnTo>
                    <a:pt x="403" y="614"/>
                  </a:lnTo>
                  <a:lnTo>
                    <a:pt x="390" y="602"/>
                  </a:lnTo>
                  <a:lnTo>
                    <a:pt x="380" y="590"/>
                  </a:lnTo>
                  <a:lnTo>
                    <a:pt x="370" y="573"/>
                  </a:lnTo>
                  <a:lnTo>
                    <a:pt x="370" y="573"/>
                  </a:lnTo>
                  <a:lnTo>
                    <a:pt x="352" y="543"/>
                  </a:lnTo>
                  <a:lnTo>
                    <a:pt x="319" y="559"/>
                  </a:lnTo>
                  <a:lnTo>
                    <a:pt x="319" y="559"/>
                  </a:lnTo>
                  <a:lnTo>
                    <a:pt x="325" y="571"/>
                  </a:lnTo>
                  <a:lnTo>
                    <a:pt x="337" y="592"/>
                  </a:lnTo>
                  <a:lnTo>
                    <a:pt x="337" y="592"/>
                  </a:lnTo>
                  <a:lnTo>
                    <a:pt x="344" y="610"/>
                  </a:lnTo>
                  <a:lnTo>
                    <a:pt x="346" y="624"/>
                  </a:lnTo>
                  <a:lnTo>
                    <a:pt x="344" y="632"/>
                  </a:lnTo>
                  <a:lnTo>
                    <a:pt x="342" y="636"/>
                  </a:lnTo>
                  <a:lnTo>
                    <a:pt x="342" y="636"/>
                  </a:lnTo>
                  <a:lnTo>
                    <a:pt x="337" y="638"/>
                  </a:lnTo>
                  <a:lnTo>
                    <a:pt x="333" y="640"/>
                  </a:lnTo>
                  <a:lnTo>
                    <a:pt x="321" y="638"/>
                  </a:lnTo>
                  <a:lnTo>
                    <a:pt x="307" y="632"/>
                  </a:lnTo>
                  <a:lnTo>
                    <a:pt x="301" y="628"/>
                  </a:lnTo>
                  <a:lnTo>
                    <a:pt x="295" y="622"/>
                  </a:lnTo>
                  <a:lnTo>
                    <a:pt x="266" y="646"/>
                  </a:lnTo>
                  <a:lnTo>
                    <a:pt x="266" y="646"/>
                  </a:lnTo>
                  <a:lnTo>
                    <a:pt x="280" y="659"/>
                  </a:lnTo>
                  <a:lnTo>
                    <a:pt x="297" y="669"/>
                  </a:lnTo>
                  <a:lnTo>
                    <a:pt x="315" y="675"/>
                  </a:lnTo>
                  <a:lnTo>
                    <a:pt x="331" y="677"/>
                  </a:lnTo>
                  <a:lnTo>
                    <a:pt x="331" y="677"/>
                  </a:lnTo>
                  <a:lnTo>
                    <a:pt x="342" y="677"/>
                  </a:lnTo>
                  <a:lnTo>
                    <a:pt x="350" y="675"/>
                  </a:lnTo>
                  <a:lnTo>
                    <a:pt x="356" y="671"/>
                  </a:lnTo>
                  <a:lnTo>
                    <a:pt x="364" y="667"/>
                  </a:lnTo>
                  <a:lnTo>
                    <a:pt x="364" y="667"/>
                  </a:lnTo>
                  <a:lnTo>
                    <a:pt x="374" y="659"/>
                  </a:lnTo>
                  <a:lnTo>
                    <a:pt x="378" y="651"/>
                  </a:lnTo>
                  <a:lnTo>
                    <a:pt x="380" y="644"/>
                  </a:lnTo>
                  <a:lnTo>
                    <a:pt x="380" y="644"/>
                  </a:lnTo>
                  <a:lnTo>
                    <a:pt x="390" y="651"/>
                  </a:lnTo>
                  <a:lnTo>
                    <a:pt x="401" y="655"/>
                  </a:lnTo>
                  <a:lnTo>
                    <a:pt x="401" y="655"/>
                  </a:lnTo>
                  <a:lnTo>
                    <a:pt x="411" y="657"/>
                  </a:lnTo>
                  <a:lnTo>
                    <a:pt x="421" y="659"/>
                  </a:lnTo>
                  <a:lnTo>
                    <a:pt x="431" y="657"/>
                  </a:lnTo>
                  <a:lnTo>
                    <a:pt x="441" y="653"/>
                  </a:lnTo>
                  <a:lnTo>
                    <a:pt x="441" y="653"/>
                  </a:lnTo>
                  <a:lnTo>
                    <a:pt x="449" y="649"/>
                  </a:lnTo>
                  <a:lnTo>
                    <a:pt x="455" y="640"/>
                  </a:lnTo>
                  <a:lnTo>
                    <a:pt x="460" y="634"/>
                  </a:lnTo>
                  <a:lnTo>
                    <a:pt x="464" y="624"/>
                  </a:lnTo>
                  <a:lnTo>
                    <a:pt x="464" y="624"/>
                  </a:lnTo>
                  <a:lnTo>
                    <a:pt x="466" y="612"/>
                  </a:lnTo>
                  <a:lnTo>
                    <a:pt x="466" y="612"/>
                  </a:lnTo>
                  <a:lnTo>
                    <a:pt x="480" y="622"/>
                  </a:lnTo>
                  <a:lnTo>
                    <a:pt x="494" y="626"/>
                  </a:lnTo>
                  <a:lnTo>
                    <a:pt x="494" y="626"/>
                  </a:lnTo>
                  <a:lnTo>
                    <a:pt x="502" y="628"/>
                  </a:lnTo>
                  <a:lnTo>
                    <a:pt x="512" y="626"/>
                  </a:lnTo>
                  <a:lnTo>
                    <a:pt x="523" y="624"/>
                  </a:lnTo>
                  <a:lnTo>
                    <a:pt x="531" y="618"/>
                  </a:lnTo>
                  <a:lnTo>
                    <a:pt x="531" y="618"/>
                  </a:lnTo>
                  <a:lnTo>
                    <a:pt x="539" y="608"/>
                  </a:lnTo>
                  <a:lnTo>
                    <a:pt x="545" y="598"/>
                  </a:lnTo>
                  <a:lnTo>
                    <a:pt x="549" y="585"/>
                  </a:lnTo>
                  <a:lnTo>
                    <a:pt x="551" y="573"/>
                  </a:lnTo>
                  <a:lnTo>
                    <a:pt x="551" y="573"/>
                  </a:lnTo>
                  <a:lnTo>
                    <a:pt x="565" y="581"/>
                  </a:lnTo>
                  <a:lnTo>
                    <a:pt x="571" y="583"/>
                  </a:lnTo>
                  <a:lnTo>
                    <a:pt x="580" y="585"/>
                  </a:lnTo>
                  <a:lnTo>
                    <a:pt x="580" y="585"/>
                  </a:lnTo>
                  <a:lnTo>
                    <a:pt x="588" y="583"/>
                  </a:lnTo>
                  <a:lnTo>
                    <a:pt x="598" y="581"/>
                  </a:lnTo>
                  <a:lnTo>
                    <a:pt x="608" y="573"/>
                  </a:lnTo>
                  <a:lnTo>
                    <a:pt x="612" y="567"/>
                  </a:lnTo>
                  <a:lnTo>
                    <a:pt x="616" y="559"/>
                  </a:lnTo>
                  <a:lnTo>
                    <a:pt x="616" y="559"/>
                  </a:lnTo>
                  <a:lnTo>
                    <a:pt x="622" y="547"/>
                  </a:lnTo>
                  <a:lnTo>
                    <a:pt x="626" y="535"/>
                  </a:lnTo>
                  <a:lnTo>
                    <a:pt x="628" y="520"/>
                  </a:lnTo>
                  <a:lnTo>
                    <a:pt x="628" y="508"/>
                  </a:lnTo>
                  <a:lnTo>
                    <a:pt x="628" y="482"/>
                  </a:lnTo>
                  <a:lnTo>
                    <a:pt x="624" y="455"/>
                  </a:lnTo>
                  <a:lnTo>
                    <a:pt x="616" y="433"/>
                  </a:lnTo>
                  <a:lnTo>
                    <a:pt x="610" y="410"/>
                  </a:lnTo>
                  <a:lnTo>
                    <a:pt x="594" y="380"/>
                  </a:lnTo>
                  <a:lnTo>
                    <a:pt x="594" y="380"/>
                  </a:lnTo>
                  <a:lnTo>
                    <a:pt x="622" y="368"/>
                  </a:lnTo>
                  <a:lnTo>
                    <a:pt x="655" y="358"/>
                  </a:lnTo>
                  <a:lnTo>
                    <a:pt x="687" y="347"/>
                  </a:lnTo>
                  <a:lnTo>
                    <a:pt x="722" y="341"/>
                  </a:lnTo>
                  <a:lnTo>
                    <a:pt x="722" y="34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0312400" y="5372100"/>
              <a:ext cx="436563" cy="161925"/>
            </a:xfrm>
            <a:custGeom>
              <a:avLst/>
              <a:gdLst>
                <a:gd name="T0" fmla="*/ 114 w 275"/>
                <a:gd name="T1" fmla="*/ 102 h 102"/>
                <a:gd name="T2" fmla="*/ 125 w 275"/>
                <a:gd name="T3" fmla="*/ 92 h 102"/>
                <a:gd name="T4" fmla="*/ 125 w 275"/>
                <a:gd name="T5" fmla="*/ 92 h 102"/>
                <a:gd name="T6" fmla="*/ 133 w 275"/>
                <a:gd name="T7" fmla="*/ 86 h 102"/>
                <a:gd name="T8" fmla="*/ 151 w 275"/>
                <a:gd name="T9" fmla="*/ 74 h 102"/>
                <a:gd name="T10" fmla="*/ 163 w 275"/>
                <a:gd name="T11" fmla="*/ 67 h 102"/>
                <a:gd name="T12" fmla="*/ 179 w 275"/>
                <a:gd name="T13" fmla="*/ 61 h 102"/>
                <a:gd name="T14" fmla="*/ 198 w 275"/>
                <a:gd name="T15" fmla="*/ 57 h 102"/>
                <a:gd name="T16" fmla="*/ 220 w 275"/>
                <a:gd name="T17" fmla="*/ 55 h 102"/>
                <a:gd name="T18" fmla="*/ 275 w 275"/>
                <a:gd name="T19" fmla="*/ 37 h 102"/>
                <a:gd name="T20" fmla="*/ 275 w 275"/>
                <a:gd name="T21" fmla="*/ 37 h 102"/>
                <a:gd name="T22" fmla="*/ 245 w 275"/>
                <a:gd name="T23" fmla="*/ 29 h 102"/>
                <a:gd name="T24" fmla="*/ 216 w 275"/>
                <a:gd name="T25" fmla="*/ 27 h 102"/>
                <a:gd name="T26" fmla="*/ 192 w 275"/>
                <a:gd name="T27" fmla="*/ 27 h 102"/>
                <a:gd name="T28" fmla="*/ 167 w 275"/>
                <a:gd name="T29" fmla="*/ 31 h 102"/>
                <a:gd name="T30" fmla="*/ 149 w 275"/>
                <a:gd name="T31" fmla="*/ 37 h 102"/>
                <a:gd name="T32" fmla="*/ 131 w 275"/>
                <a:gd name="T33" fmla="*/ 43 h 102"/>
                <a:gd name="T34" fmla="*/ 118 w 275"/>
                <a:gd name="T35" fmla="*/ 49 h 102"/>
                <a:gd name="T36" fmla="*/ 110 w 275"/>
                <a:gd name="T37" fmla="*/ 55 h 102"/>
                <a:gd name="T38" fmla="*/ 110 w 275"/>
                <a:gd name="T39" fmla="*/ 55 h 102"/>
                <a:gd name="T40" fmla="*/ 19 w 275"/>
                <a:gd name="T41" fmla="*/ 0 h 102"/>
                <a:gd name="T42" fmla="*/ 0 w 275"/>
                <a:gd name="T43" fmla="*/ 31 h 102"/>
                <a:gd name="T44" fmla="*/ 0 w 275"/>
                <a:gd name="T45" fmla="*/ 31 h 102"/>
                <a:gd name="T46" fmla="*/ 102 w 275"/>
                <a:gd name="T47" fmla="*/ 94 h 102"/>
                <a:gd name="T48" fmla="*/ 114 w 275"/>
                <a:gd name="T4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02">
                  <a:moveTo>
                    <a:pt x="114" y="102"/>
                  </a:moveTo>
                  <a:lnTo>
                    <a:pt x="125" y="92"/>
                  </a:lnTo>
                  <a:lnTo>
                    <a:pt x="125" y="92"/>
                  </a:lnTo>
                  <a:lnTo>
                    <a:pt x="133" y="86"/>
                  </a:lnTo>
                  <a:lnTo>
                    <a:pt x="151" y="74"/>
                  </a:lnTo>
                  <a:lnTo>
                    <a:pt x="163" y="67"/>
                  </a:lnTo>
                  <a:lnTo>
                    <a:pt x="179" y="61"/>
                  </a:lnTo>
                  <a:lnTo>
                    <a:pt x="198" y="57"/>
                  </a:lnTo>
                  <a:lnTo>
                    <a:pt x="220" y="55"/>
                  </a:lnTo>
                  <a:lnTo>
                    <a:pt x="275" y="37"/>
                  </a:lnTo>
                  <a:lnTo>
                    <a:pt x="275" y="37"/>
                  </a:lnTo>
                  <a:lnTo>
                    <a:pt x="245" y="29"/>
                  </a:lnTo>
                  <a:lnTo>
                    <a:pt x="216" y="27"/>
                  </a:lnTo>
                  <a:lnTo>
                    <a:pt x="192" y="27"/>
                  </a:lnTo>
                  <a:lnTo>
                    <a:pt x="167" y="31"/>
                  </a:lnTo>
                  <a:lnTo>
                    <a:pt x="149" y="37"/>
                  </a:lnTo>
                  <a:lnTo>
                    <a:pt x="131" y="43"/>
                  </a:lnTo>
                  <a:lnTo>
                    <a:pt x="118" y="49"/>
                  </a:lnTo>
                  <a:lnTo>
                    <a:pt x="110" y="55"/>
                  </a:lnTo>
                  <a:lnTo>
                    <a:pt x="110" y="55"/>
                  </a:lnTo>
                  <a:lnTo>
                    <a:pt x="19" y="0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02" y="94"/>
                  </a:lnTo>
                  <a:lnTo>
                    <a:pt x="114" y="10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0106025" y="5921375"/>
              <a:ext cx="165100" cy="125413"/>
            </a:xfrm>
            <a:custGeom>
              <a:avLst/>
              <a:gdLst>
                <a:gd name="T0" fmla="*/ 19 w 104"/>
                <a:gd name="T1" fmla="*/ 0 h 79"/>
                <a:gd name="T2" fmla="*/ 0 w 104"/>
                <a:gd name="T3" fmla="*/ 33 h 79"/>
                <a:gd name="T4" fmla="*/ 86 w 104"/>
                <a:gd name="T5" fmla="*/ 79 h 79"/>
                <a:gd name="T6" fmla="*/ 104 w 104"/>
                <a:gd name="T7" fmla="*/ 47 h 79"/>
                <a:gd name="T8" fmla="*/ 19 w 104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79">
                  <a:moveTo>
                    <a:pt x="19" y="0"/>
                  </a:moveTo>
                  <a:lnTo>
                    <a:pt x="0" y="33"/>
                  </a:lnTo>
                  <a:lnTo>
                    <a:pt x="86" y="79"/>
                  </a:lnTo>
                  <a:lnTo>
                    <a:pt x="104" y="4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0242550" y="5992813"/>
              <a:ext cx="638175" cy="471488"/>
            </a:xfrm>
            <a:custGeom>
              <a:avLst/>
              <a:gdLst>
                <a:gd name="T0" fmla="*/ 398 w 402"/>
                <a:gd name="T1" fmla="*/ 179 h 297"/>
                <a:gd name="T2" fmla="*/ 402 w 402"/>
                <a:gd name="T3" fmla="*/ 165 h 297"/>
                <a:gd name="T4" fmla="*/ 394 w 402"/>
                <a:gd name="T5" fmla="*/ 142 h 297"/>
                <a:gd name="T6" fmla="*/ 370 w 402"/>
                <a:gd name="T7" fmla="*/ 126 h 297"/>
                <a:gd name="T8" fmla="*/ 348 w 402"/>
                <a:gd name="T9" fmla="*/ 124 h 297"/>
                <a:gd name="T10" fmla="*/ 325 w 402"/>
                <a:gd name="T11" fmla="*/ 136 h 297"/>
                <a:gd name="T12" fmla="*/ 333 w 402"/>
                <a:gd name="T13" fmla="*/ 118 h 297"/>
                <a:gd name="T14" fmla="*/ 329 w 402"/>
                <a:gd name="T15" fmla="*/ 87 h 297"/>
                <a:gd name="T16" fmla="*/ 303 w 402"/>
                <a:gd name="T17" fmla="*/ 63 h 297"/>
                <a:gd name="T18" fmla="*/ 278 w 402"/>
                <a:gd name="T19" fmla="*/ 55 h 297"/>
                <a:gd name="T20" fmla="*/ 254 w 402"/>
                <a:gd name="T21" fmla="*/ 67 h 297"/>
                <a:gd name="T22" fmla="*/ 258 w 402"/>
                <a:gd name="T23" fmla="*/ 57 h 297"/>
                <a:gd name="T24" fmla="*/ 252 w 402"/>
                <a:gd name="T25" fmla="*/ 34 h 297"/>
                <a:gd name="T26" fmla="*/ 230 w 402"/>
                <a:gd name="T27" fmla="*/ 22 h 297"/>
                <a:gd name="T28" fmla="*/ 191 w 402"/>
                <a:gd name="T29" fmla="*/ 16 h 297"/>
                <a:gd name="T30" fmla="*/ 169 w 402"/>
                <a:gd name="T31" fmla="*/ 24 h 297"/>
                <a:gd name="T32" fmla="*/ 160 w 402"/>
                <a:gd name="T33" fmla="*/ 37 h 297"/>
                <a:gd name="T34" fmla="*/ 150 w 402"/>
                <a:gd name="T35" fmla="*/ 14 h 297"/>
                <a:gd name="T36" fmla="*/ 120 w 402"/>
                <a:gd name="T37" fmla="*/ 0 h 297"/>
                <a:gd name="T38" fmla="*/ 89 w 402"/>
                <a:gd name="T39" fmla="*/ 6 h 297"/>
                <a:gd name="T40" fmla="*/ 55 w 402"/>
                <a:gd name="T41" fmla="*/ 32 h 297"/>
                <a:gd name="T42" fmla="*/ 26 w 402"/>
                <a:gd name="T43" fmla="*/ 77 h 297"/>
                <a:gd name="T44" fmla="*/ 8 w 402"/>
                <a:gd name="T45" fmla="*/ 100 h 297"/>
                <a:gd name="T46" fmla="*/ 0 w 402"/>
                <a:gd name="T47" fmla="*/ 126 h 297"/>
                <a:gd name="T48" fmla="*/ 10 w 402"/>
                <a:gd name="T49" fmla="*/ 144 h 297"/>
                <a:gd name="T50" fmla="*/ 30 w 402"/>
                <a:gd name="T51" fmla="*/ 159 h 297"/>
                <a:gd name="T52" fmla="*/ 55 w 402"/>
                <a:gd name="T53" fmla="*/ 163 h 297"/>
                <a:gd name="T54" fmla="*/ 77 w 402"/>
                <a:gd name="T55" fmla="*/ 150 h 297"/>
                <a:gd name="T56" fmla="*/ 67 w 402"/>
                <a:gd name="T57" fmla="*/ 171 h 297"/>
                <a:gd name="T58" fmla="*/ 69 w 402"/>
                <a:gd name="T59" fmla="*/ 199 h 297"/>
                <a:gd name="T60" fmla="*/ 95 w 402"/>
                <a:gd name="T61" fmla="*/ 226 h 297"/>
                <a:gd name="T62" fmla="*/ 120 w 402"/>
                <a:gd name="T63" fmla="*/ 236 h 297"/>
                <a:gd name="T64" fmla="*/ 144 w 402"/>
                <a:gd name="T65" fmla="*/ 224 h 297"/>
                <a:gd name="T66" fmla="*/ 140 w 402"/>
                <a:gd name="T67" fmla="*/ 234 h 297"/>
                <a:gd name="T68" fmla="*/ 146 w 402"/>
                <a:gd name="T69" fmla="*/ 256 h 297"/>
                <a:gd name="T70" fmla="*/ 169 w 402"/>
                <a:gd name="T71" fmla="*/ 270 h 297"/>
                <a:gd name="T72" fmla="*/ 207 w 402"/>
                <a:gd name="T73" fmla="*/ 277 h 297"/>
                <a:gd name="T74" fmla="*/ 230 w 402"/>
                <a:gd name="T75" fmla="*/ 268 h 297"/>
                <a:gd name="T76" fmla="*/ 238 w 402"/>
                <a:gd name="T77" fmla="*/ 258 h 297"/>
                <a:gd name="T78" fmla="*/ 246 w 402"/>
                <a:gd name="T79" fmla="*/ 281 h 297"/>
                <a:gd name="T80" fmla="*/ 276 w 402"/>
                <a:gd name="T81" fmla="*/ 297 h 297"/>
                <a:gd name="T82" fmla="*/ 309 w 402"/>
                <a:gd name="T83" fmla="*/ 289 h 297"/>
                <a:gd name="T84" fmla="*/ 352 w 402"/>
                <a:gd name="T85" fmla="*/ 252 h 297"/>
                <a:gd name="T86" fmla="*/ 390 w 402"/>
                <a:gd name="T87" fmla="*/ 193 h 297"/>
                <a:gd name="T88" fmla="*/ 396 w 402"/>
                <a:gd name="T89" fmla="*/ 181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02" h="297">
                  <a:moveTo>
                    <a:pt x="396" y="181"/>
                  </a:moveTo>
                  <a:lnTo>
                    <a:pt x="396" y="181"/>
                  </a:lnTo>
                  <a:lnTo>
                    <a:pt x="398" y="179"/>
                  </a:lnTo>
                  <a:lnTo>
                    <a:pt x="398" y="179"/>
                  </a:lnTo>
                  <a:lnTo>
                    <a:pt x="398" y="179"/>
                  </a:lnTo>
                  <a:lnTo>
                    <a:pt x="402" y="165"/>
                  </a:lnTo>
                  <a:lnTo>
                    <a:pt x="402" y="159"/>
                  </a:lnTo>
                  <a:lnTo>
                    <a:pt x="400" y="152"/>
                  </a:lnTo>
                  <a:lnTo>
                    <a:pt x="394" y="142"/>
                  </a:lnTo>
                  <a:lnTo>
                    <a:pt x="384" y="134"/>
                  </a:lnTo>
                  <a:lnTo>
                    <a:pt x="384" y="134"/>
                  </a:lnTo>
                  <a:lnTo>
                    <a:pt x="370" y="126"/>
                  </a:lnTo>
                  <a:lnTo>
                    <a:pt x="362" y="124"/>
                  </a:lnTo>
                  <a:lnTo>
                    <a:pt x="354" y="124"/>
                  </a:lnTo>
                  <a:lnTo>
                    <a:pt x="348" y="124"/>
                  </a:lnTo>
                  <a:lnTo>
                    <a:pt x="339" y="126"/>
                  </a:lnTo>
                  <a:lnTo>
                    <a:pt x="331" y="130"/>
                  </a:lnTo>
                  <a:lnTo>
                    <a:pt x="325" y="136"/>
                  </a:lnTo>
                  <a:lnTo>
                    <a:pt x="325" y="136"/>
                  </a:lnTo>
                  <a:lnTo>
                    <a:pt x="327" y="132"/>
                  </a:lnTo>
                  <a:lnTo>
                    <a:pt x="333" y="118"/>
                  </a:lnTo>
                  <a:lnTo>
                    <a:pt x="335" y="108"/>
                  </a:lnTo>
                  <a:lnTo>
                    <a:pt x="333" y="98"/>
                  </a:lnTo>
                  <a:lnTo>
                    <a:pt x="329" y="87"/>
                  </a:lnTo>
                  <a:lnTo>
                    <a:pt x="323" y="79"/>
                  </a:lnTo>
                  <a:lnTo>
                    <a:pt x="323" y="79"/>
                  </a:lnTo>
                  <a:lnTo>
                    <a:pt x="303" y="63"/>
                  </a:lnTo>
                  <a:lnTo>
                    <a:pt x="295" y="59"/>
                  </a:lnTo>
                  <a:lnTo>
                    <a:pt x="287" y="55"/>
                  </a:lnTo>
                  <a:lnTo>
                    <a:pt x="278" y="55"/>
                  </a:lnTo>
                  <a:lnTo>
                    <a:pt x="270" y="57"/>
                  </a:lnTo>
                  <a:lnTo>
                    <a:pt x="262" y="61"/>
                  </a:lnTo>
                  <a:lnTo>
                    <a:pt x="254" y="67"/>
                  </a:lnTo>
                  <a:lnTo>
                    <a:pt x="254" y="67"/>
                  </a:lnTo>
                  <a:lnTo>
                    <a:pt x="256" y="63"/>
                  </a:lnTo>
                  <a:lnTo>
                    <a:pt x="258" y="57"/>
                  </a:lnTo>
                  <a:lnTo>
                    <a:pt x="258" y="51"/>
                  </a:lnTo>
                  <a:lnTo>
                    <a:pt x="256" y="43"/>
                  </a:lnTo>
                  <a:lnTo>
                    <a:pt x="252" y="34"/>
                  </a:lnTo>
                  <a:lnTo>
                    <a:pt x="244" y="28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13" y="18"/>
                  </a:lnTo>
                  <a:lnTo>
                    <a:pt x="201" y="16"/>
                  </a:lnTo>
                  <a:lnTo>
                    <a:pt x="191" y="16"/>
                  </a:lnTo>
                  <a:lnTo>
                    <a:pt x="181" y="16"/>
                  </a:lnTo>
                  <a:lnTo>
                    <a:pt x="175" y="20"/>
                  </a:lnTo>
                  <a:lnTo>
                    <a:pt x="169" y="24"/>
                  </a:lnTo>
                  <a:lnTo>
                    <a:pt x="164" y="30"/>
                  </a:lnTo>
                  <a:lnTo>
                    <a:pt x="160" y="37"/>
                  </a:lnTo>
                  <a:lnTo>
                    <a:pt x="160" y="37"/>
                  </a:lnTo>
                  <a:lnTo>
                    <a:pt x="158" y="28"/>
                  </a:lnTo>
                  <a:lnTo>
                    <a:pt x="154" y="22"/>
                  </a:lnTo>
                  <a:lnTo>
                    <a:pt x="150" y="14"/>
                  </a:lnTo>
                  <a:lnTo>
                    <a:pt x="142" y="6"/>
                  </a:lnTo>
                  <a:lnTo>
                    <a:pt x="134" y="2"/>
                  </a:lnTo>
                  <a:lnTo>
                    <a:pt x="120" y="0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89" y="6"/>
                  </a:lnTo>
                  <a:lnTo>
                    <a:pt x="77" y="12"/>
                  </a:lnTo>
                  <a:lnTo>
                    <a:pt x="65" y="22"/>
                  </a:lnTo>
                  <a:lnTo>
                    <a:pt x="55" y="32"/>
                  </a:lnTo>
                  <a:lnTo>
                    <a:pt x="38" y="57"/>
                  </a:lnTo>
                  <a:lnTo>
                    <a:pt x="26" y="77"/>
                  </a:lnTo>
                  <a:lnTo>
                    <a:pt x="26" y="77"/>
                  </a:lnTo>
                  <a:lnTo>
                    <a:pt x="16" y="87"/>
                  </a:lnTo>
                  <a:lnTo>
                    <a:pt x="16" y="87"/>
                  </a:lnTo>
                  <a:lnTo>
                    <a:pt x="8" y="100"/>
                  </a:lnTo>
                  <a:lnTo>
                    <a:pt x="4" y="110"/>
                  </a:lnTo>
                  <a:lnTo>
                    <a:pt x="2" y="118"/>
                  </a:lnTo>
                  <a:lnTo>
                    <a:pt x="0" y="126"/>
                  </a:lnTo>
                  <a:lnTo>
                    <a:pt x="2" y="134"/>
                  </a:lnTo>
                  <a:lnTo>
                    <a:pt x="6" y="140"/>
                  </a:lnTo>
                  <a:lnTo>
                    <a:pt x="10" y="144"/>
                  </a:lnTo>
                  <a:lnTo>
                    <a:pt x="16" y="150"/>
                  </a:lnTo>
                  <a:lnTo>
                    <a:pt x="16" y="150"/>
                  </a:lnTo>
                  <a:lnTo>
                    <a:pt x="30" y="159"/>
                  </a:lnTo>
                  <a:lnTo>
                    <a:pt x="38" y="163"/>
                  </a:lnTo>
                  <a:lnTo>
                    <a:pt x="46" y="163"/>
                  </a:lnTo>
                  <a:lnTo>
                    <a:pt x="55" y="163"/>
                  </a:lnTo>
                  <a:lnTo>
                    <a:pt x="63" y="161"/>
                  </a:lnTo>
                  <a:lnTo>
                    <a:pt x="69" y="157"/>
                  </a:lnTo>
                  <a:lnTo>
                    <a:pt x="77" y="150"/>
                  </a:lnTo>
                  <a:lnTo>
                    <a:pt x="77" y="150"/>
                  </a:lnTo>
                  <a:lnTo>
                    <a:pt x="73" y="157"/>
                  </a:lnTo>
                  <a:lnTo>
                    <a:pt x="67" y="171"/>
                  </a:lnTo>
                  <a:lnTo>
                    <a:pt x="65" y="179"/>
                  </a:lnTo>
                  <a:lnTo>
                    <a:pt x="67" y="189"/>
                  </a:lnTo>
                  <a:lnTo>
                    <a:pt x="69" y="199"/>
                  </a:lnTo>
                  <a:lnTo>
                    <a:pt x="77" y="209"/>
                  </a:lnTo>
                  <a:lnTo>
                    <a:pt x="77" y="209"/>
                  </a:lnTo>
                  <a:lnTo>
                    <a:pt x="95" y="226"/>
                  </a:lnTo>
                  <a:lnTo>
                    <a:pt x="103" y="230"/>
                  </a:lnTo>
                  <a:lnTo>
                    <a:pt x="112" y="234"/>
                  </a:lnTo>
                  <a:lnTo>
                    <a:pt x="120" y="236"/>
                  </a:lnTo>
                  <a:lnTo>
                    <a:pt x="128" y="234"/>
                  </a:lnTo>
                  <a:lnTo>
                    <a:pt x="136" y="230"/>
                  </a:lnTo>
                  <a:lnTo>
                    <a:pt x="144" y="224"/>
                  </a:lnTo>
                  <a:lnTo>
                    <a:pt x="144" y="224"/>
                  </a:lnTo>
                  <a:lnTo>
                    <a:pt x="142" y="228"/>
                  </a:lnTo>
                  <a:lnTo>
                    <a:pt x="140" y="234"/>
                  </a:lnTo>
                  <a:lnTo>
                    <a:pt x="140" y="240"/>
                  </a:lnTo>
                  <a:lnTo>
                    <a:pt x="140" y="248"/>
                  </a:lnTo>
                  <a:lnTo>
                    <a:pt x="146" y="256"/>
                  </a:lnTo>
                  <a:lnTo>
                    <a:pt x="154" y="262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183" y="275"/>
                  </a:lnTo>
                  <a:lnTo>
                    <a:pt x="195" y="277"/>
                  </a:lnTo>
                  <a:lnTo>
                    <a:pt x="207" y="277"/>
                  </a:lnTo>
                  <a:lnTo>
                    <a:pt x="215" y="277"/>
                  </a:lnTo>
                  <a:lnTo>
                    <a:pt x="223" y="273"/>
                  </a:lnTo>
                  <a:lnTo>
                    <a:pt x="230" y="268"/>
                  </a:lnTo>
                  <a:lnTo>
                    <a:pt x="234" y="264"/>
                  </a:lnTo>
                  <a:lnTo>
                    <a:pt x="238" y="258"/>
                  </a:lnTo>
                  <a:lnTo>
                    <a:pt x="238" y="258"/>
                  </a:lnTo>
                  <a:lnTo>
                    <a:pt x="240" y="264"/>
                  </a:lnTo>
                  <a:lnTo>
                    <a:pt x="242" y="273"/>
                  </a:lnTo>
                  <a:lnTo>
                    <a:pt x="246" y="281"/>
                  </a:lnTo>
                  <a:lnTo>
                    <a:pt x="254" y="287"/>
                  </a:lnTo>
                  <a:lnTo>
                    <a:pt x="262" y="293"/>
                  </a:lnTo>
                  <a:lnTo>
                    <a:pt x="276" y="297"/>
                  </a:lnTo>
                  <a:lnTo>
                    <a:pt x="293" y="295"/>
                  </a:lnTo>
                  <a:lnTo>
                    <a:pt x="293" y="295"/>
                  </a:lnTo>
                  <a:lnTo>
                    <a:pt x="309" y="289"/>
                  </a:lnTo>
                  <a:lnTo>
                    <a:pt x="323" y="281"/>
                  </a:lnTo>
                  <a:lnTo>
                    <a:pt x="337" y="266"/>
                  </a:lnTo>
                  <a:lnTo>
                    <a:pt x="352" y="252"/>
                  </a:lnTo>
                  <a:lnTo>
                    <a:pt x="364" y="236"/>
                  </a:lnTo>
                  <a:lnTo>
                    <a:pt x="374" y="220"/>
                  </a:lnTo>
                  <a:lnTo>
                    <a:pt x="390" y="193"/>
                  </a:lnTo>
                  <a:lnTo>
                    <a:pt x="390" y="193"/>
                  </a:lnTo>
                  <a:lnTo>
                    <a:pt x="396" y="181"/>
                  </a:lnTo>
                  <a:lnTo>
                    <a:pt x="396" y="181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565150" y="2852738"/>
            <a:ext cx="1476376" cy="1292225"/>
            <a:chOff x="565150" y="2852738"/>
            <a:chExt cx="1476376" cy="1292225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176338" y="2852738"/>
              <a:ext cx="254000" cy="288925"/>
            </a:xfrm>
            <a:custGeom>
              <a:avLst/>
              <a:gdLst>
                <a:gd name="T0" fmla="*/ 18 w 160"/>
                <a:gd name="T1" fmla="*/ 118 h 182"/>
                <a:gd name="T2" fmla="*/ 20 w 160"/>
                <a:gd name="T3" fmla="*/ 118 h 182"/>
                <a:gd name="T4" fmla="*/ 20 w 160"/>
                <a:gd name="T5" fmla="*/ 118 h 182"/>
                <a:gd name="T6" fmla="*/ 30 w 160"/>
                <a:gd name="T7" fmla="*/ 143 h 182"/>
                <a:gd name="T8" fmla="*/ 36 w 160"/>
                <a:gd name="T9" fmla="*/ 153 h 182"/>
                <a:gd name="T10" fmla="*/ 52 w 160"/>
                <a:gd name="T11" fmla="*/ 169 h 182"/>
                <a:gd name="T12" fmla="*/ 61 w 160"/>
                <a:gd name="T13" fmla="*/ 175 h 182"/>
                <a:gd name="T14" fmla="*/ 79 w 160"/>
                <a:gd name="T15" fmla="*/ 182 h 182"/>
                <a:gd name="T16" fmla="*/ 79 w 160"/>
                <a:gd name="T17" fmla="*/ 182 h 182"/>
                <a:gd name="T18" fmla="*/ 81 w 160"/>
                <a:gd name="T19" fmla="*/ 182 h 182"/>
                <a:gd name="T20" fmla="*/ 89 w 160"/>
                <a:gd name="T21" fmla="*/ 179 h 182"/>
                <a:gd name="T22" fmla="*/ 99 w 160"/>
                <a:gd name="T23" fmla="*/ 175 h 182"/>
                <a:gd name="T24" fmla="*/ 116 w 160"/>
                <a:gd name="T25" fmla="*/ 161 h 182"/>
                <a:gd name="T26" fmla="*/ 128 w 160"/>
                <a:gd name="T27" fmla="*/ 143 h 182"/>
                <a:gd name="T28" fmla="*/ 134 w 160"/>
                <a:gd name="T29" fmla="*/ 131 h 182"/>
                <a:gd name="T30" fmla="*/ 140 w 160"/>
                <a:gd name="T31" fmla="*/ 118 h 182"/>
                <a:gd name="T32" fmla="*/ 140 w 160"/>
                <a:gd name="T33" fmla="*/ 118 h 182"/>
                <a:gd name="T34" fmla="*/ 140 w 160"/>
                <a:gd name="T35" fmla="*/ 118 h 182"/>
                <a:gd name="T36" fmla="*/ 154 w 160"/>
                <a:gd name="T37" fmla="*/ 110 h 182"/>
                <a:gd name="T38" fmla="*/ 160 w 160"/>
                <a:gd name="T39" fmla="*/ 98 h 182"/>
                <a:gd name="T40" fmla="*/ 158 w 160"/>
                <a:gd name="T41" fmla="*/ 92 h 182"/>
                <a:gd name="T42" fmla="*/ 154 w 160"/>
                <a:gd name="T43" fmla="*/ 84 h 182"/>
                <a:gd name="T44" fmla="*/ 150 w 160"/>
                <a:gd name="T45" fmla="*/ 80 h 182"/>
                <a:gd name="T46" fmla="*/ 148 w 160"/>
                <a:gd name="T47" fmla="*/ 80 h 182"/>
                <a:gd name="T48" fmla="*/ 146 w 160"/>
                <a:gd name="T49" fmla="*/ 80 h 182"/>
                <a:gd name="T50" fmla="*/ 146 w 160"/>
                <a:gd name="T51" fmla="*/ 76 h 182"/>
                <a:gd name="T52" fmla="*/ 142 w 160"/>
                <a:gd name="T53" fmla="*/ 43 h 182"/>
                <a:gd name="T54" fmla="*/ 126 w 160"/>
                <a:gd name="T55" fmla="*/ 19 h 182"/>
                <a:gd name="T56" fmla="*/ 105 w 160"/>
                <a:gd name="T57" fmla="*/ 5 h 182"/>
                <a:gd name="T58" fmla="*/ 81 w 160"/>
                <a:gd name="T59" fmla="*/ 0 h 182"/>
                <a:gd name="T60" fmla="*/ 79 w 160"/>
                <a:gd name="T61" fmla="*/ 0 h 182"/>
                <a:gd name="T62" fmla="*/ 79 w 160"/>
                <a:gd name="T63" fmla="*/ 0 h 182"/>
                <a:gd name="T64" fmla="*/ 67 w 160"/>
                <a:gd name="T65" fmla="*/ 0 h 182"/>
                <a:gd name="T66" fmla="*/ 42 w 160"/>
                <a:gd name="T67" fmla="*/ 11 h 182"/>
                <a:gd name="T68" fmla="*/ 24 w 160"/>
                <a:gd name="T69" fmla="*/ 29 h 182"/>
                <a:gd name="T70" fmla="*/ 14 w 160"/>
                <a:gd name="T71" fmla="*/ 57 h 182"/>
                <a:gd name="T72" fmla="*/ 12 w 160"/>
                <a:gd name="T73" fmla="*/ 76 h 182"/>
                <a:gd name="T74" fmla="*/ 12 w 160"/>
                <a:gd name="T75" fmla="*/ 80 h 182"/>
                <a:gd name="T76" fmla="*/ 10 w 160"/>
                <a:gd name="T77" fmla="*/ 80 h 182"/>
                <a:gd name="T78" fmla="*/ 8 w 160"/>
                <a:gd name="T79" fmla="*/ 80 h 182"/>
                <a:gd name="T80" fmla="*/ 2 w 160"/>
                <a:gd name="T81" fmla="*/ 88 h 182"/>
                <a:gd name="T82" fmla="*/ 0 w 160"/>
                <a:gd name="T83" fmla="*/ 98 h 182"/>
                <a:gd name="T84" fmla="*/ 2 w 160"/>
                <a:gd name="T85" fmla="*/ 104 h 182"/>
                <a:gd name="T86" fmla="*/ 12 w 160"/>
                <a:gd name="T87" fmla="*/ 114 h 182"/>
                <a:gd name="T88" fmla="*/ 18 w 160"/>
                <a:gd name="T89" fmla="*/ 11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0" h="182">
                  <a:moveTo>
                    <a:pt x="18" y="118"/>
                  </a:moveTo>
                  <a:lnTo>
                    <a:pt x="18" y="118"/>
                  </a:lnTo>
                  <a:lnTo>
                    <a:pt x="20" y="118"/>
                  </a:lnTo>
                  <a:lnTo>
                    <a:pt x="20" y="118"/>
                  </a:lnTo>
                  <a:lnTo>
                    <a:pt x="20" y="118"/>
                  </a:lnTo>
                  <a:lnTo>
                    <a:pt x="20" y="118"/>
                  </a:lnTo>
                  <a:lnTo>
                    <a:pt x="24" y="131"/>
                  </a:lnTo>
                  <a:lnTo>
                    <a:pt x="30" y="143"/>
                  </a:lnTo>
                  <a:lnTo>
                    <a:pt x="30" y="143"/>
                  </a:lnTo>
                  <a:lnTo>
                    <a:pt x="36" y="153"/>
                  </a:lnTo>
                  <a:lnTo>
                    <a:pt x="44" y="161"/>
                  </a:lnTo>
                  <a:lnTo>
                    <a:pt x="52" y="169"/>
                  </a:lnTo>
                  <a:lnTo>
                    <a:pt x="61" y="175"/>
                  </a:lnTo>
                  <a:lnTo>
                    <a:pt x="61" y="175"/>
                  </a:lnTo>
                  <a:lnTo>
                    <a:pt x="69" y="179"/>
                  </a:lnTo>
                  <a:lnTo>
                    <a:pt x="79" y="182"/>
                  </a:lnTo>
                  <a:lnTo>
                    <a:pt x="79" y="182"/>
                  </a:lnTo>
                  <a:lnTo>
                    <a:pt x="79" y="182"/>
                  </a:lnTo>
                  <a:lnTo>
                    <a:pt x="79" y="182"/>
                  </a:lnTo>
                  <a:lnTo>
                    <a:pt x="81" y="182"/>
                  </a:lnTo>
                  <a:lnTo>
                    <a:pt x="81" y="182"/>
                  </a:lnTo>
                  <a:lnTo>
                    <a:pt x="89" y="179"/>
                  </a:lnTo>
                  <a:lnTo>
                    <a:pt x="99" y="175"/>
                  </a:lnTo>
                  <a:lnTo>
                    <a:pt x="99" y="175"/>
                  </a:lnTo>
                  <a:lnTo>
                    <a:pt x="107" y="169"/>
                  </a:lnTo>
                  <a:lnTo>
                    <a:pt x="116" y="161"/>
                  </a:lnTo>
                  <a:lnTo>
                    <a:pt x="122" y="153"/>
                  </a:lnTo>
                  <a:lnTo>
                    <a:pt x="128" y="143"/>
                  </a:lnTo>
                  <a:lnTo>
                    <a:pt x="128" y="143"/>
                  </a:lnTo>
                  <a:lnTo>
                    <a:pt x="134" y="131"/>
                  </a:lnTo>
                  <a:lnTo>
                    <a:pt x="140" y="118"/>
                  </a:lnTo>
                  <a:lnTo>
                    <a:pt x="140" y="118"/>
                  </a:lnTo>
                  <a:lnTo>
                    <a:pt x="140" y="118"/>
                  </a:lnTo>
                  <a:lnTo>
                    <a:pt x="140" y="118"/>
                  </a:lnTo>
                  <a:lnTo>
                    <a:pt x="140" y="118"/>
                  </a:lnTo>
                  <a:lnTo>
                    <a:pt x="140" y="118"/>
                  </a:lnTo>
                  <a:lnTo>
                    <a:pt x="148" y="114"/>
                  </a:lnTo>
                  <a:lnTo>
                    <a:pt x="154" y="110"/>
                  </a:lnTo>
                  <a:lnTo>
                    <a:pt x="158" y="104"/>
                  </a:lnTo>
                  <a:lnTo>
                    <a:pt x="160" y="98"/>
                  </a:lnTo>
                  <a:lnTo>
                    <a:pt x="160" y="98"/>
                  </a:lnTo>
                  <a:lnTo>
                    <a:pt x="158" y="92"/>
                  </a:lnTo>
                  <a:lnTo>
                    <a:pt x="156" y="88"/>
                  </a:lnTo>
                  <a:lnTo>
                    <a:pt x="154" y="84"/>
                  </a:lnTo>
                  <a:lnTo>
                    <a:pt x="150" y="80"/>
                  </a:lnTo>
                  <a:lnTo>
                    <a:pt x="150" y="80"/>
                  </a:lnTo>
                  <a:lnTo>
                    <a:pt x="148" y="80"/>
                  </a:lnTo>
                  <a:lnTo>
                    <a:pt x="148" y="80"/>
                  </a:lnTo>
                  <a:lnTo>
                    <a:pt x="146" y="80"/>
                  </a:lnTo>
                  <a:lnTo>
                    <a:pt x="146" y="80"/>
                  </a:lnTo>
                  <a:lnTo>
                    <a:pt x="146" y="76"/>
                  </a:lnTo>
                  <a:lnTo>
                    <a:pt x="146" y="76"/>
                  </a:lnTo>
                  <a:lnTo>
                    <a:pt x="146" y="57"/>
                  </a:lnTo>
                  <a:lnTo>
                    <a:pt x="142" y="43"/>
                  </a:lnTo>
                  <a:lnTo>
                    <a:pt x="134" y="29"/>
                  </a:lnTo>
                  <a:lnTo>
                    <a:pt x="126" y="19"/>
                  </a:lnTo>
                  <a:lnTo>
                    <a:pt x="116" y="11"/>
                  </a:lnTo>
                  <a:lnTo>
                    <a:pt x="105" y="5"/>
                  </a:lnTo>
                  <a:lnTo>
                    <a:pt x="93" y="0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67" y="0"/>
                  </a:lnTo>
                  <a:lnTo>
                    <a:pt x="54" y="5"/>
                  </a:lnTo>
                  <a:lnTo>
                    <a:pt x="42" y="11"/>
                  </a:lnTo>
                  <a:lnTo>
                    <a:pt x="32" y="19"/>
                  </a:lnTo>
                  <a:lnTo>
                    <a:pt x="24" y="29"/>
                  </a:lnTo>
                  <a:lnTo>
                    <a:pt x="18" y="43"/>
                  </a:lnTo>
                  <a:lnTo>
                    <a:pt x="14" y="57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10" y="80"/>
                  </a:lnTo>
                  <a:lnTo>
                    <a:pt x="10" y="80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6" y="84"/>
                  </a:lnTo>
                  <a:lnTo>
                    <a:pt x="2" y="88"/>
                  </a:lnTo>
                  <a:lnTo>
                    <a:pt x="0" y="92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104"/>
                  </a:lnTo>
                  <a:lnTo>
                    <a:pt x="6" y="110"/>
                  </a:lnTo>
                  <a:lnTo>
                    <a:pt x="12" y="114"/>
                  </a:lnTo>
                  <a:lnTo>
                    <a:pt x="18" y="118"/>
                  </a:lnTo>
                  <a:lnTo>
                    <a:pt x="18" y="11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723900" y="3136900"/>
              <a:ext cx="1155700" cy="1008063"/>
            </a:xfrm>
            <a:custGeom>
              <a:avLst/>
              <a:gdLst>
                <a:gd name="T0" fmla="*/ 693 w 728"/>
                <a:gd name="T1" fmla="*/ 72 h 635"/>
                <a:gd name="T2" fmla="*/ 702 w 728"/>
                <a:gd name="T3" fmla="*/ 70 h 635"/>
                <a:gd name="T4" fmla="*/ 714 w 728"/>
                <a:gd name="T5" fmla="*/ 66 h 635"/>
                <a:gd name="T6" fmla="*/ 722 w 728"/>
                <a:gd name="T7" fmla="*/ 55 h 635"/>
                <a:gd name="T8" fmla="*/ 728 w 728"/>
                <a:gd name="T9" fmla="*/ 43 h 635"/>
                <a:gd name="T10" fmla="*/ 728 w 728"/>
                <a:gd name="T11" fmla="*/ 35 h 635"/>
                <a:gd name="T12" fmla="*/ 728 w 728"/>
                <a:gd name="T13" fmla="*/ 27 h 635"/>
                <a:gd name="T14" fmla="*/ 722 w 728"/>
                <a:gd name="T15" fmla="*/ 15 h 635"/>
                <a:gd name="T16" fmla="*/ 714 w 728"/>
                <a:gd name="T17" fmla="*/ 7 h 635"/>
                <a:gd name="T18" fmla="*/ 702 w 728"/>
                <a:gd name="T19" fmla="*/ 0 h 635"/>
                <a:gd name="T20" fmla="*/ 423 w 728"/>
                <a:gd name="T21" fmla="*/ 0 h 635"/>
                <a:gd name="T22" fmla="*/ 421 w 728"/>
                <a:gd name="T23" fmla="*/ 3 h 635"/>
                <a:gd name="T24" fmla="*/ 394 w 728"/>
                <a:gd name="T25" fmla="*/ 57 h 635"/>
                <a:gd name="T26" fmla="*/ 364 w 728"/>
                <a:gd name="T27" fmla="*/ 108 h 635"/>
                <a:gd name="T28" fmla="*/ 352 w 728"/>
                <a:gd name="T29" fmla="*/ 88 h 635"/>
                <a:gd name="T30" fmla="*/ 307 w 728"/>
                <a:gd name="T31" fmla="*/ 3 h 635"/>
                <a:gd name="T32" fmla="*/ 307 w 728"/>
                <a:gd name="T33" fmla="*/ 0 h 635"/>
                <a:gd name="T34" fmla="*/ 34 w 728"/>
                <a:gd name="T35" fmla="*/ 0 h 635"/>
                <a:gd name="T36" fmla="*/ 22 w 728"/>
                <a:gd name="T37" fmla="*/ 3 h 635"/>
                <a:gd name="T38" fmla="*/ 10 w 728"/>
                <a:gd name="T39" fmla="*/ 11 h 635"/>
                <a:gd name="T40" fmla="*/ 4 w 728"/>
                <a:gd name="T41" fmla="*/ 21 h 635"/>
                <a:gd name="T42" fmla="*/ 0 w 728"/>
                <a:gd name="T43" fmla="*/ 35 h 635"/>
                <a:gd name="T44" fmla="*/ 0 w 728"/>
                <a:gd name="T45" fmla="*/ 37 h 635"/>
                <a:gd name="T46" fmla="*/ 4 w 728"/>
                <a:gd name="T47" fmla="*/ 49 h 635"/>
                <a:gd name="T48" fmla="*/ 10 w 728"/>
                <a:gd name="T49" fmla="*/ 62 h 635"/>
                <a:gd name="T50" fmla="*/ 22 w 728"/>
                <a:gd name="T51" fmla="*/ 68 h 635"/>
                <a:gd name="T52" fmla="*/ 34 w 728"/>
                <a:gd name="T53" fmla="*/ 72 h 635"/>
                <a:gd name="T54" fmla="*/ 272 w 728"/>
                <a:gd name="T55" fmla="*/ 373 h 635"/>
                <a:gd name="T56" fmla="*/ 270 w 728"/>
                <a:gd name="T57" fmla="*/ 635 h 635"/>
                <a:gd name="T58" fmla="*/ 457 w 728"/>
                <a:gd name="T59" fmla="*/ 635 h 635"/>
                <a:gd name="T60" fmla="*/ 457 w 728"/>
                <a:gd name="T61" fmla="*/ 373 h 635"/>
                <a:gd name="T62" fmla="*/ 457 w 728"/>
                <a:gd name="T63" fmla="*/ 72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8" h="635">
                  <a:moveTo>
                    <a:pt x="457" y="72"/>
                  </a:moveTo>
                  <a:lnTo>
                    <a:pt x="693" y="72"/>
                  </a:lnTo>
                  <a:lnTo>
                    <a:pt x="693" y="72"/>
                  </a:lnTo>
                  <a:lnTo>
                    <a:pt x="702" y="70"/>
                  </a:lnTo>
                  <a:lnTo>
                    <a:pt x="708" y="68"/>
                  </a:lnTo>
                  <a:lnTo>
                    <a:pt x="714" y="66"/>
                  </a:lnTo>
                  <a:lnTo>
                    <a:pt x="718" y="62"/>
                  </a:lnTo>
                  <a:lnTo>
                    <a:pt x="722" y="55"/>
                  </a:lnTo>
                  <a:lnTo>
                    <a:pt x="726" y="49"/>
                  </a:lnTo>
                  <a:lnTo>
                    <a:pt x="728" y="43"/>
                  </a:lnTo>
                  <a:lnTo>
                    <a:pt x="728" y="37"/>
                  </a:lnTo>
                  <a:lnTo>
                    <a:pt x="728" y="35"/>
                  </a:lnTo>
                  <a:lnTo>
                    <a:pt x="728" y="35"/>
                  </a:lnTo>
                  <a:lnTo>
                    <a:pt x="728" y="27"/>
                  </a:lnTo>
                  <a:lnTo>
                    <a:pt x="726" y="21"/>
                  </a:lnTo>
                  <a:lnTo>
                    <a:pt x="722" y="15"/>
                  </a:lnTo>
                  <a:lnTo>
                    <a:pt x="718" y="11"/>
                  </a:lnTo>
                  <a:lnTo>
                    <a:pt x="714" y="7"/>
                  </a:lnTo>
                  <a:lnTo>
                    <a:pt x="708" y="3"/>
                  </a:lnTo>
                  <a:lnTo>
                    <a:pt x="702" y="0"/>
                  </a:lnTo>
                  <a:lnTo>
                    <a:pt x="693" y="0"/>
                  </a:lnTo>
                  <a:lnTo>
                    <a:pt x="423" y="0"/>
                  </a:lnTo>
                  <a:lnTo>
                    <a:pt x="423" y="0"/>
                  </a:lnTo>
                  <a:lnTo>
                    <a:pt x="421" y="3"/>
                  </a:lnTo>
                  <a:lnTo>
                    <a:pt x="421" y="3"/>
                  </a:lnTo>
                  <a:lnTo>
                    <a:pt x="394" y="57"/>
                  </a:lnTo>
                  <a:lnTo>
                    <a:pt x="376" y="88"/>
                  </a:lnTo>
                  <a:lnTo>
                    <a:pt x="364" y="108"/>
                  </a:lnTo>
                  <a:lnTo>
                    <a:pt x="364" y="108"/>
                  </a:lnTo>
                  <a:lnTo>
                    <a:pt x="352" y="88"/>
                  </a:lnTo>
                  <a:lnTo>
                    <a:pt x="335" y="57"/>
                  </a:lnTo>
                  <a:lnTo>
                    <a:pt x="307" y="3"/>
                  </a:lnTo>
                  <a:lnTo>
                    <a:pt x="307" y="3"/>
                  </a:lnTo>
                  <a:lnTo>
                    <a:pt x="307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3"/>
                  </a:lnTo>
                  <a:lnTo>
                    <a:pt x="16" y="7"/>
                  </a:lnTo>
                  <a:lnTo>
                    <a:pt x="10" y="11"/>
                  </a:lnTo>
                  <a:lnTo>
                    <a:pt x="6" y="15"/>
                  </a:lnTo>
                  <a:lnTo>
                    <a:pt x="4" y="21"/>
                  </a:lnTo>
                  <a:lnTo>
                    <a:pt x="2" y="27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2" y="43"/>
                  </a:lnTo>
                  <a:lnTo>
                    <a:pt x="4" y="49"/>
                  </a:lnTo>
                  <a:lnTo>
                    <a:pt x="6" y="55"/>
                  </a:lnTo>
                  <a:lnTo>
                    <a:pt x="10" y="62"/>
                  </a:lnTo>
                  <a:lnTo>
                    <a:pt x="16" y="66"/>
                  </a:lnTo>
                  <a:lnTo>
                    <a:pt x="22" y="68"/>
                  </a:lnTo>
                  <a:lnTo>
                    <a:pt x="28" y="70"/>
                  </a:lnTo>
                  <a:lnTo>
                    <a:pt x="34" y="72"/>
                  </a:lnTo>
                  <a:lnTo>
                    <a:pt x="272" y="72"/>
                  </a:lnTo>
                  <a:lnTo>
                    <a:pt x="272" y="373"/>
                  </a:lnTo>
                  <a:lnTo>
                    <a:pt x="270" y="373"/>
                  </a:lnTo>
                  <a:lnTo>
                    <a:pt x="270" y="635"/>
                  </a:lnTo>
                  <a:lnTo>
                    <a:pt x="272" y="635"/>
                  </a:lnTo>
                  <a:lnTo>
                    <a:pt x="457" y="635"/>
                  </a:lnTo>
                  <a:lnTo>
                    <a:pt x="457" y="635"/>
                  </a:lnTo>
                  <a:lnTo>
                    <a:pt x="457" y="373"/>
                  </a:lnTo>
                  <a:lnTo>
                    <a:pt x="457" y="373"/>
                  </a:lnTo>
                  <a:lnTo>
                    <a:pt x="457" y="7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6"/>
            <p:cNvSpPr>
              <a:spLocks noEditPoints="1"/>
            </p:cNvSpPr>
            <p:nvPr/>
          </p:nvSpPr>
          <p:spPr bwMode="auto">
            <a:xfrm>
              <a:off x="565150" y="3351213"/>
              <a:ext cx="439738" cy="441325"/>
            </a:xfrm>
            <a:custGeom>
              <a:avLst/>
              <a:gdLst>
                <a:gd name="T0" fmla="*/ 0 w 277"/>
                <a:gd name="T1" fmla="*/ 140 h 278"/>
                <a:gd name="T2" fmla="*/ 0 w 277"/>
                <a:gd name="T3" fmla="*/ 140 h 278"/>
                <a:gd name="T4" fmla="*/ 0 w 277"/>
                <a:gd name="T5" fmla="*/ 154 h 278"/>
                <a:gd name="T6" fmla="*/ 2 w 277"/>
                <a:gd name="T7" fmla="*/ 169 h 278"/>
                <a:gd name="T8" fmla="*/ 6 w 277"/>
                <a:gd name="T9" fmla="*/ 181 h 278"/>
                <a:gd name="T10" fmla="*/ 10 w 277"/>
                <a:gd name="T11" fmla="*/ 193 h 278"/>
                <a:gd name="T12" fmla="*/ 16 w 277"/>
                <a:gd name="T13" fmla="*/ 205 h 278"/>
                <a:gd name="T14" fmla="*/ 24 w 277"/>
                <a:gd name="T15" fmla="*/ 217 h 278"/>
                <a:gd name="T16" fmla="*/ 31 w 277"/>
                <a:gd name="T17" fmla="*/ 228 h 278"/>
                <a:gd name="T18" fmla="*/ 41 w 277"/>
                <a:gd name="T19" fmla="*/ 238 h 278"/>
                <a:gd name="T20" fmla="*/ 51 w 277"/>
                <a:gd name="T21" fmla="*/ 248 h 278"/>
                <a:gd name="T22" fmla="*/ 61 w 277"/>
                <a:gd name="T23" fmla="*/ 254 h 278"/>
                <a:gd name="T24" fmla="*/ 73 w 277"/>
                <a:gd name="T25" fmla="*/ 262 h 278"/>
                <a:gd name="T26" fmla="*/ 83 w 277"/>
                <a:gd name="T27" fmla="*/ 268 h 278"/>
                <a:gd name="T28" fmla="*/ 98 w 277"/>
                <a:gd name="T29" fmla="*/ 272 h 278"/>
                <a:gd name="T30" fmla="*/ 110 w 277"/>
                <a:gd name="T31" fmla="*/ 276 h 278"/>
                <a:gd name="T32" fmla="*/ 124 w 277"/>
                <a:gd name="T33" fmla="*/ 278 h 278"/>
                <a:gd name="T34" fmla="*/ 138 w 277"/>
                <a:gd name="T35" fmla="*/ 278 h 278"/>
                <a:gd name="T36" fmla="*/ 138 w 277"/>
                <a:gd name="T37" fmla="*/ 278 h 278"/>
                <a:gd name="T38" fmla="*/ 153 w 277"/>
                <a:gd name="T39" fmla="*/ 278 h 278"/>
                <a:gd name="T40" fmla="*/ 167 w 277"/>
                <a:gd name="T41" fmla="*/ 276 h 278"/>
                <a:gd name="T42" fmla="*/ 179 w 277"/>
                <a:gd name="T43" fmla="*/ 272 h 278"/>
                <a:gd name="T44" fmla="*/ 191 w 277"/>
                <a:gd name="T45" fmla="*/ 268 h 278"/>
                <a:gd name="T46" fmla="*/ 203 w 277"/>
                <a:gd name="T47" fmla="*/ 262 h 278"/>
                <a:gd name="T48" fmla="*/ 216 w 277"/>
                <a:gd name="T49" fmla="*/ 254 h 278"/>
                <a:gd name="T50" fmla="*/ 226 w 277"/>
                <a:gd name="T51" fmla="*/ 248 h 278"/>
                <a:gd name="T52" fmla="*/ 236 w 277"/>
                <a:gd name="T53" fmla="*/ 238 h 278"/>
                <a:gd name="T54" fmla="*/ 244 w 277"/>
                <a:gd name="T55" fmla="*/ 228 h 278"/>
                <a:gd name="T56" fmla="*/ 252 w 277"/>
                <a:gd name="T57" fmla="*/ 217 h 278"/>
                <a:gd name="T58" fmla="*/ 260 w 277"/>
                <a:gd name="T59" fmla="*/ 205 h 278"/>
                <a:gd name="T60" fmla="*/ 267 w 277"/>
                <a:gd name="T61" fmla="*/ 193 h 278"/>
                <a:gd name="T62" fmla="*/ 271 w 277"/>
                <a:gd name="T63" fmla="*/ 181 h 278"/>
                <a:gd name="T64" fmla="*/ 275 w 277"/>
                <a:gd name="T65" fmla="*/ 169 h 278"/>
                <a:gd name="T66" fmla="*/ 277 w 277"/>
                <a:gd name="T67" fmla="*/ 154 h 278"/>
                <a:gd name="T68" fmla="*/ 277 w 277"/>
                <a:gd name="T69" fmla="*/ 140 h 278"/>
                <a:gd name="T70" fmla="*/ 138 w 277"/>
                <a:gd name="T71" fmla="*/ 0 h 278"/>
                <a:gd name="T72" fmla="*/ 0 w 277"/>
                <a:gd name="T73" fmla="*/ 140 h 278"/>
                <a:gd name="T74" fmla="*/ 47 w 277"/>
                <a:gd name="T75" fmla="*/ 122 h 278"/>
                <a:gd name="T76" fmla="*/ 138 w 277"/>
                <a:gd name="T77" fmla="*/ 28 h 278"/>
                <a:gd name="T78" fmla="*/ 230 w 277"/>
                <a:gd name="T79" fmla="*/ 122 h 278"/>
                <a:gd name="T80" fmla="*/ 47 w 277"/>
                <a:gd name="T81" fmla="*/ 12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7" h="278">
                  <a:moveTo>
                    <a:pt x="0" y="140"/>
                  </a:moveTo>
                  <a:lnTo>
                    <a:pt x="0" y="140"/>
                  </a:lnTo>
                  <a:lnTo>
                    <a:pt x="0" y="154"/>
                  </a:lnTo>
                  <a:lnTo>
                    <a:pt x="2" y="169"/>
                  </a:lnTo>
                  <a:lnTo>
                    <a:pt x="6" y="181"/>
                  </a:lnTo>
                  <a:lnTo>
                    <a:pt x="10" y="193"/>
                  </a:lnTo>
                  <a:lnTo>
                    <a:pt x="16" y="205"/>
                  </a:lnTo>
                  <a:lnTo>
                    <a:pt x="24" y="217"/>
                  </a:lnTo>
                  <a:lnTo>
                    <a:pt x="31" y="228"/>
                  </a:lnTo>
                  <a:lnTo>
                    <a:pt x="41" y="238"/>
                  </a:lnTo>
                  <a:lnTo>
                    <a:pt x="51" y="248"/>
                  </a:lnTo>
                  <a:lnTo>
                    <a:pt x="61" y="254"/>
                  </a:lnTo>
                  <a:lnTo>
                    <a:pt x="73" y="262"/>
                  </a:lnTo>
                  <a:lnTo>
                    <a:pt x="83" y="268"/>
                  </a:lnTo>
                  <a:lnTo>
                    <a:pt x="98" y="272"/>
                  </a:lnTo>
                  <a:lnTo>
                    <a:pt x="110" y="276"/>
                  </a:lnTo>
                  <a:lnTo>
                    <a:pt x="124" y="278"/>
                  </a:lnTo>
                  <a:lnTo>
                    <a:pt x="138" y="278"/>
                  </a:lnTo>
                  <a:lnTo>
                    <a:pt x="138" y="278"/>
                  </a:lnTo>
                  <a:lnTo>
                    <a:pt x="153" y="278"/>
                  </a:lnTo>
                  <a:lnTo>
                    <a:pt x="167" y="276"/>
                  </a:lnTo>
                  <a:lnTo>
                    <a:pt x="179" y="272"/>
                  </a:lnTo>
                  <a:lnTo>
                    <a:pt x="191" y="268"/>
                  </a:lnTo>
                  <a:lnTo>
                    <a:pt x="203" y="262"/>
                  </a:lnTo>
                  <a:lnTo>
                    <a:pt x="216" y="254"/>
                  </a:lnTo>
                  <a:lnTo>
                    <a:pt x="226" y="248"/>
                  </a:lnTo>
                  <a:lnTo>
                    <a:pt x="236" y="238"/>
                  </a:lnTo>
                  <a:lnTo>
                    <a:pt x="244" y="228"/>
                  </a:lnTo>
                  <a:lnTo>
                    <a:pt x="252" y="217"/>
                  </a:lnTo>
                  <a:lnTo>
                    <a:pt x="260" y="205"/>
                  </a:lnTo>
                  <a:lnTo>
                    <a:pt x="267" y="193"/>
                  </a:lnTo>
                  <a:lnTo>
                    <a:pt x="271" y="181"/>
                  </a:lnTo>
                  <a:lnTo>
                    <a:pt x="275" y="169"/>
                  </a:lnTo>
                  <a:lnTo>
                    <a:pt x="277" y="154"/>
                  </a:lnTo>
                  <a:lnTo>
                    <a:pt x="277" y="140"/>
                  </a:lnTo>
                  <a:lnTo>
                    <a:pt x="138" y="0"/>
                  </a:lnTo>
                  <a:lnTo>
                    <a:pt x="0" y="140"/>
                  </a:lnTo>
                  <a:close/>
                  <a:moveTo>
                    <a:pt x="47" y="122"/>
                  </a:moveTo>
                  <a:lnTo>
                    <a:pt x="138" y="28"/>
                  </a:lnTo>
                  <a:lnTo>
                    <a:pt x="230" y="122"/>
                  </a:lnTo>
                  <a:lnTo>
                    <a:pt x="47" y="12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7"/>
            <p:cNvSpPr>
              <a:spLocks noEditPoints="1"/>
            </p:cNvSpPr>
            <p:nvPr/>
          </p:nvSpPr>
          <p:spPr bwMode="auto">
            <a:xfrm>
              <a:off x="1598613" y="3357563"/>
              <a:ext cx="442913" cy="442913"/>
            </a:xfrm>
            <a:custGeom>
              <a:avLst/>
              <a:gdLst>
                <a:gd name="T0" fmla="*/ 140 w 279"/>
                <a:gd name="T1" fmla="*/ 0 h 279"/>
                <a:gd name="T2" fmla="*/ 0 w 279"/>
                <a:gd name="T3" fmla="*/ 140 h 279"/>
                <a:gd name="T4" fmla="*/ 0 w 279"/>
                <a:gd name="T5" fmla="*/ 140 h 279"/>
                <a:gd name="T6" fmla="*/ 2 w 279"/>
                <a:gd name="T7" fmla="*/ 154 h 279"/>
                <a:gd name="T8" fmla="*/ 4 w 279"/>
                <a:gd name="T9" fmla="*/ 167 h 279"/>
                <a:gd name="T10" fmla="*/ 8 w 279"/>
                <a:gd name="T11" fmla="*/ 181 h 279"/>
                <a:gd name="T12" fmla="*/ 12 w 279"/>
                <a:gd name="T13" fmla="*/ 193 h 279"/>
                <a:gd name="T14" fmla="*/ 18 w 279"/>
                <a:gd name="T15" fmla="*/ 205 h 279"/>
                <a:gd name="T16" fmla="*/ 24 w 279"/>
                <a:gd name="T17" fmla="*/ 217 h 279"/>
                <a:gd name="T18" fmla="*/ 33 w 279"/>
                <a:gd name="T19" fmla="*/ 228 h 279"/>
                <a:gd name="T20" fmla="*/ 41 w 279"/>
                <a:gd name="T21" fmla="*/ 238 h 279"/>
                <a:gd name="T22" fmla="*/ 51 w 279"/>
                <a:gd name="T23" fmla="*/ 246 h 279"/>
                <a:gd name="T24" fmla="*/ 61 w 279"/>
                <a:gd name="T25" fmla="*/ 254 h 279"/>
                <a:gd name="T26" fmla="*/ 73 w 279"/>
                <a:gd name="T27" fmla="*/ 260 h 279"/>
                <a:gd name="T28" fmla="*/ 86 w 279"/>
                <a:gd name="T29" fmla="*/ 266 h 279"/>
                <a:gd name="T30" fmla="*/ 98 w 279"/>
                <a:gd name="T31" fmla="*/ 272 h 279"/>
                <a:gd name="T32" fmla="*/ 112 w 279"/>
                <a:gd name="T33" fmla="*/ 274 h 279"/>
                <a:gd name="T34" fmla="*/ 126 w 279"/>
                <a:gd name="T35" fmla="*/ 276 h 279"/>
                <a:gd name="T36" fmla="*/ 140 w 279"/>
                <a:gd name="T37" fmla="*/ 279 h 279"/>
                <a:gd name="T38" fmla="*/ 140 w 279"/>
                <a:gd name="T39" fmla="*/ 279 h 279"/>
                <a:gd name="T40" fmla="*/ 153 w 279"/>
                <a:gd name="T41" fmla="*/ 276 h 279"/>
                <a:gd name="T42" fmla="*/ 167 w 279"/>
                <a:gd name="T43" fmla="*/ 274 h 279"/>
                <a:gd name="T44" fmla="*/ 181 w 279"/>
                <a:gd name="T45" fmla="*/ 272 h 279"/>
                <a:gd name="T46" fmla="*/ 193 w 279"/>
                <a:gd name="T47" fmla="*/ 266 h 279"/>
                <a:gd name="T48" fmla="*/ 206 w 279"/>
                <a:gd name="T49" fmla="*/ 260 h 279"/>
                <a:gd name="T50" fmla="*/ 218 w 279"/>
                <a:gd name="T51" fmla="*/ 254 h 279"/>
                <a:gd name="T52" fmla="*/ 228 w 279"/>
                <a:gd name="T53" fmla="*/ 246 h 279"/>
                <a:gd name="T54" fmla="*/ 238 w 279"/>
                <a:gd name="T55" fmla="*/ 238 h 279"/>
                <a:gd name="T56" fmla="*/ 246 w 279"/>
                <a:gd name="T57" fmla="*/ 228 h 279"/>
                <a:gd name="T58" fmla="*/ 254 w 279"/>
                <a:gd name="T59" fmla="*/ 217 h 279"/>
                <a:gd name="T60" fmla="*/ 260 w 279"/>
                <a:gd name="T61" fmla="*/ 205 h 279"/>
                <a:gd name="T62" fmla="*/ 267 w 279"/>
                <a:gd name="T63" fmla="*/ 193 h 279"/>
                <a:gd name="T64" fmla="*/ 271 w 279"/>
                <a:gd name="T65" fmla="*/ 181 h 279"/>
                <a:gd name="T66" fmla="*/ 275 w 279"/>
                <a:gd name="T67" fmla="*/ 167 h 279"/>
                <a:gd name="T68" fmla="*/ 277 w 279"/>
                <a:gd name="T69" fmla="*/ 154 h 279"/>
                <a:gd name="T70" fmla="*/ 279 w 279"/>
                <a:gd name="T71" fmla="*/ 140 h 279"/>
                <a:gd name="T72" fmla="*/ 140 w 279"/>
                <a:gd name="T73" fmla="*/ 0 h 279"/>
                <a:gd name="T74" fmla="*/ 140 w 279"/>
                <a:gd name="T75" fmla="*/ 26 h 279"/>
                <a:gd name="T76" fmla="*/ 232 w 279"/>
                <a:gd name="T77" fmla="*/ 120 h 279"/>
                <a:gd name="T78" fmla="*/ 47 w 279"/>
                <a:gd name="T79" fmla="*/ 120 h 279"/>
                <a:gd name="T80" fmla="*/ 140 w 279"/>
                <a:gd name="T81" fmla="*/ 26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279">
                  <a:moveTo>
                    <a:pt x="140" y="0"/>
                  </a:moveTo>
                  <a:lnTo>
                    <a:pt x="0" y="140"/>
                  </a:lnTo>
                  <a:lnTo>
                    <a:pt x="0" y="140"/>
                  </a:lnTo>
                  <a:lnTo>
                    <a:pt x="2" y="154"/>
                  </a:lnTo>
                  <a:lnTo>
                    <a:pt x="4" y="167"/>
                  </a:lnTo>
                  <a:lnTo>
                    <a:pt x="8" y="181"/>
                  </a:lnTo>
                  <a:lnTo>
                    <a:pt x="12" y="193"/>
                  </a:lnTo>
                  <a:lnTo>
                    <a:pt x="18" y="205"/>
                  </a:lnTo>
                  <a:lnTo>
                    <a:pt x="24" y="217"/>
                  </a:lnTo>
                  <a:lnTo>
                    <a:pt x="33" y="228"/>
                  </a:lnTo>
                  <a:lnTo>
                    <a:pt x="41" y="238"/>
                  </a:lnTo>
                  <a:lnTo>
                    <a:pt x="51" y="246"/>
                  </a:lnTo>
                  <a:lnTo>
                    <a:pt x="61" y="254"/>
                  </a:lnTo>
                  <a:lnTo>
                    <a:pt x="73" y="260"/>
                  </a:lnTo>
                  <a:lnTo>
                    <a:pt x="86" y="266"/>
                  </a:lnTo>
                  <a:lnTo>
                    <a:pt x="98" y="272"/>
                  </a:lnTo>
                  <a:lnTo>
                    <a:pt x="112" y="274"/>
                  </a:lnTo>
                  <a:lnTo>
                    <a:pt x="126" y="276"/>
                  </a:lnTo>
                  <a:lnTo>
                    <a:pt x="140" y="279"/>
                  </a:lnTo>
                  <a:lnTo>
                    <a:pt x="140" y="279"/>
                  </a:lnTo>
                  <a:lnTo>
                    <a:pt x="153" y="276"/>
                  </a:lnTo>
                  <a:lnTo>
                    <a:pt x="167" y="274"/>
                  </a:lnTo>
                  <a:lnTo>
                    <a:pt x="181" y="272"/>
                  </a:lnTo>
                  <a:lnTo>
                    <a:pt x="193" y="266"/>
                  </a:lnTo>
                  <a:lnTo>
                    <a:pt x="206" y="260"/>
                  </a:lnTo>
                  <a:lnTo>
                    <a:pt x="218" y="254"/>
                  </a:lnTo>
                  <a:lnTo>
                    <a:pt x="228" y="246"/>
                  </a:lnTo>
                  <a:lnTo>
                    <a:pt x="238" y="238"/>
                  </a:lnTo>
                  <a:lnTo>
                    <a:pt x="246" y="228"/>
                  </a:lnTo>
                  <a:lnTo>
                    <a:pt x="254" y="217"/>
                  </a:lnTo>
                  <a:lnTo>
                    <a:pt x="260" y="205"/>
                  </a:lnTo>
                  <a:lnTo>
                    <a:pt x="267" y="193"/>
                  </a:lnTo>
                  <a:lnTo>
                    <a:pt x="271" y="181"/>
                  </a:lnTo>
                  <a:lnTo>
                    <a:pt x="275" y="167"/>
                  </a:lnTo>
                  <a:lnTo>
                    <a:pt x="277" y="154"/>
                  </a:lnTo>
                  <a:lnTo>
                    <a:pt x="279" y="140"/>
                  </a:lnTo>
                  <a:lnTo>
                    <a:pt x="140" y="0"/>
                  </a:lnTo>
                  <a:close/>
                  <a:moveTo>
                    <a:pt x="140" y="26"/>
                  </a:moveTo>
                  <a:lnTo>
                    <a:pt x="232" y="120"/>
                  </a:lnTo>
                  <a:lnTo>
                    <a:pt x="47" y="120"/>
                  </a:lnTo>
                  <a:lnTo>
                    <a:pt x="140" y="2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7689850" y="395288"/>
            <a:ext cx="1476376" cy="1385888"/>
            <a:chOff x="7689850" y="395288"/>
            <a:chExt cx="1476376" cy="1385888"/>
          </a:xfrm>
        </p:grpSpPr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8151813" y="395288"/>
              <a:ext cx="552450" cy="892175"/>
            </a:xfrm>
            <a:custGeom>
              <a:avLst/>
              <a:gdLst>
                <a:gd name="T0" fmla="*/ 277 w 348"/>
                <a:gd name="T1" fmla="*/ 399 h 562"/>
                <a:gd name="T2" fmla="*/ 307 w 348"/>
                <a:gd name="T3" fmla="*/ 354 h 562"/>
                <a:gd name="T4" fmla="*/ 328 w 348"/>
                <a:gd name="T5" fmla="*/ 303 h 562"/>
                <a:gd name="T6" fmla="*/ 342 w 348"/>
                <a:gd name="T7" fmla="*/ 250 h 562"/>
                <a:gd name="T8" fmla="*/ 348 w 348"/>
                <a:gd name="T9" fmla="*/ 200 h 562"/>
                <a:gd name="T10" fmla="*/ 346 w 348"/>
                <a:gd name="T11" fmla="*/ 179 h 562"/>
                <a:gd name="T12" fmla="*/ 340 w 348"/>
                <a:gd name="T13" fmla="*/ 141 h 562"/>
                <a:gd name="T14" fmla="*/ 328 w 348"/>
                <a:gd name="T15" fmla="*/ 106 h 562"/>
                <a:gd name="T16" fmla="*/ 307 w 348"/>
                <a:gd name="T17" fmla="*/ 73 h 562"/>
                <a:gd name="T18" fmla="*/ 285 w 348"/>
                <a:gd name="T19" fmla="*/ 47 h 562"/>
                <a:gd name="T20" fmla="*/ 257 w 348"/>
                <a:gd name="T21" fmla="*/ 25 h 562"/>
                <a:gd name="T22" fmla="*/ 226 w 348"/>
                <a:gd name="T23" fmla="*/ 10 h 562"/>
                <a:gd name="T24" fmla="*/ 192 w 348"/>
                <a:gd name="T25" fmla="*/ 2 h 562"/>
                <a:gd name="T26" fmla="*/ 173 w 348"/>
                <a:gd name="T27" fmla="*/ 0 h 562"/>
                <a:gd name="T28" fmla="*/ 139 w 348"/>
                <a:gd name="T29" fmla="*/ 4 h 562"/>
                <a:gd name="T30" fmla="*/ 106 w 348"/>
                <a:gd name="T31" fmla="*/ 17 h 562"/>
                <a:gd name="T32" fmla="*/ 78 w 348"/>
                <a:gd name="T33" fmla="*/ 35 h 562"/>
                <a:gd name="T34" fmla="*/ 51 w 348"/>
                <a:gd name="T35" fmla="*/ 59 h 562"/>
                <a:gd name="T36" fmla="*/ 29 w 348"/>
                <a:gd name="T37" fmla="*/ 90 h 562"/>
                <a:gd name="T38" fmla="*/ 15 w 348"/>
                <a:gd name="T39" fmla="*/ 122 h 562"/>
                <a:gd name="T40" fmla="*/ 4 w 348"/>
                <a:gd name="T41" fmla="*/ 161 h 562"/>
                <a:gd name="T42" fmla="*/ 0 w 348"/>
                <a:gd name="T43" fmla="*/ 200 h 562"/>
                <a:gd name="T44" fmla="*/ 2 w 348"/>
                <a:gd name="T45" fmla="*/ 226 h 562"/>
                <a:gd name="T46" fmla="*/ 10 w 348"/>
                <a:gd name="T47" fmla="*/ 277 h 562"/>
                <a:gd name="T48" fmla="*/ 29 w 348"/>
                <a:gd name="T49" fmla="*/ 330 h 562"/>
                <a:gd name="T50" fmla="*/ 55 w 348"/>
                <a:gd name="T51" fmla="*/ 377 h 562"/>
                <a:gd name="T52" fmla="*/ 69 w 348"/>
                <a:gd name="T53" fmla="*/ 468 h 562"/>
                <a:gd name="T54" fmla="*/ 84 w 348"/>
                <a:gd name="T55" fmla="*/ 482 h 562"/>
                <a:gd name="T56" fmla="*/ 133 w 348"/>
                <a:gd name="T57" fmla="*/ 533 h 562"/>
                <a:gd name="T58" fmla="*/ 163 w 348"/>
                <a:gd name="T59" fmla="*/ 558 h 562"/>
                <a:gd name="T60" fmla="*/ 173 w 348"/>
                <a:gd name="T61" fmla="*/ 562 h 562"/>
                <a:gd name="T62" fmla="*/ 179 w 348"/>
                <a:gd name="T63" fmla="*/ 562 h 562"/>
                <a:gd name="T64" fmla="*/ 200 w 348"/>
                <a:gd name="T65" fmla="*/ 548 h 562"/>
                <a:gd name="T66" fmla="*/ 234 w 348"/>
                <a:gd name="T67" fmla="*/ 515 h 562"/>
                <a:gd name="T68" fmla="*/ 277 w 348"/>
                <a:gd name="T69" fmla="*/ 468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48" h="562">
                  <a:moveTo>
                    <a:pt x="277" y="399"/>
                  </a:moveTo>
                  <a:lnTo>
                    <a:pt x="277" y="399"/>
                  </a:lnTo>
                  <a:lnTo>
                    <a:pt x="293" y="377"/>
                  </a:lnTo>
                  <a:lnTo>
                    <a:pt x="307" y="354"/>
                  </a:lnTo>
                  <a:lnTo>
                    <a:pt x="318" y="330"/>
                  </a:lnTo>
                  <a:lnTo>
                    <a:pt x="328" y="303"/>
                  </a:lnTo>
                  <a:lnTo>
                    <a:pt x="336" y="277"/>
                  </a:lnTo>
                  <a:lnTo>
                    <a:pt x="342" y="250"/>
                  </a:lnTo>
                  <a:lnTo>
                    <a:pt x="346" y="226"/>
                  </a:lnTo>
                  <a:lnTo>
                    <a:pt x="348" y="200"/>
                  </a:lnTo>
                  <a:lnTo>
                    <a:pt x="348" y="200"/>
                  </a:lnTo>
                  <a:lnTo>
                    <a:pt x="346" y="179"/>
                  </a:lnTo>
                  <a:lnTo>
                    <a:pt x="344" y="161"/>
                  </a:lnTo>
                  <a:lnTo>
                    <a:pt x="340" y="141"/>
                  </a:lnTo>
                  <a:lnTo>
                    <a:pt x="334" y="122"/>
                  </a:lnTo>
                  <a:lnTo>
                    <a:pt x="328" y="106"/>
                  </a:lnTo>
                  <a:lnTo>
                    <a:pt x="318" y="90"/>
                  </a:lnTo>
                  <a:lnTo>
                    <a:pt x="307" y="73"/>
                  </a:lnTo>
                  <a:lnTo>
                    <a:pt x="297" y="59"/>
                  </a:lnTo>
                  <a:lnTo>
                    <a:pt x="285" y="47"/>
                  </a:lnTo>
                  <a:lnTo>
                    <a:pt x="271" y="35"/>
                  </a:lnTo>
                  <a:lnTo>
                    <a:pt x="257" y="25"/>
                  </a:lnTo>
                  <a:lnTo>
                    <a:pt x="242" y="17"/>
                  </a:lnTo>
                  <a:lnTo>
                    <a:pt x="226" y="10"/>
                  </a:lnTo>
                  <a:lnTo>
                    <a:pt x="210" y="4"/>
                  </a:lnTo>
                  <a:lnTo>
                    <a:pt x="192" y="2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7" y="2"/>
                  </a:lnTo>
                  <a:lnTo>
                    <a:pt x="139" y="4"/>
                  </a:lnTo>
                  <a:lnTo>
                    <a:pt x="122" y="10"/>
                  </a:lnTo>
                  <a:lnTo>
                    <a:pt x="106" y="17"/>
                  </a:lnTo>
                  <a:lnTo>
                    <a:pt x="92" y="25"/>
                  </a:lnTo>
                  <a:lnTo>
                    <a:pt x="78" y="35"/>
                  </a:lnTo>
                  <a:lnTo>
                    <a:pt x="63" y="47"/>
                  </a:lnTo>
                  <a:lnTo>
                    <a:pt x="51" y="59"/>
                  </a:lnTo>
                  <a:lnTo>
                    <a:pt x="39" y="73"/>
                  </a:lnTo>
                  <a:lnTo>
                    <a:pt x="29" y="90"/>
                  </a:lnTo>
                  <a:lnTo>
                    <a:pt x="21" y="106"/>
                  </a:lnTo>
                  <a:lnTo>
                    <a:pt x="15" y="122"/>
                  </a:lnTo>
                  <a:lnTo>
                    <a:pt x="8" y="141"/>
                  </a:lnTo>
                  <a:lnTo>
                    <a:pt x="4" y="161"/>
                  </a:lnTo>
                  <a:lnTo>
                    <a:pt x="0" y="179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2" y="226"/>
                  </a:lnTo>
                  <a:lnTo>
                    <a:pt x="4" y="250"/>
                  </a:lnTo>
                  <a:lnTo>
                    <a:pt x="10" y="277"/>
                  </a:lnTo>
                  <a:lnTo>
                    <a:pt x="19" y="303"/>
                  </a:lnTo>
                  <a:lnTo>
                    <a:pt x="29" y="330"/>
                  </a:lnTo>
                  <a:lnTo>
                    <a:pt x="41" y="354"/>
                  </a:lnTo>
                  <a:lnTo>
                    <a:pt x="55" y="377"/>
                  </a:lnTo>
                  <a:lnTo>
                    <a:pt x="69" y="399"/>
                  </a:lnTo>
                  <a:lnTo>
                    <a:pt x="69" y="468"/>
                  </a:lnTo>
                  <a:lnTo>
                    <a:pt x="69" y="468"/>
                  </a:lnTo>
                  <a:lnTo>
                    <a:pt x="84" y="482"/>
                  </a:lnTo>
                  <a:lnTo>
                    <a:pt x="114" y="515"/>
                  </a:lnTo>
                  <a:lnTo>
                    <a:pt x="133" y="533"/>
                  </a:lnTo>
                  <a:lnTo>
                    <a:pt x="149" y="548"/>
                  </a:lnTo>
                  <a:lnTo>
                    <a:pt x="163" y="558"/>
                  </a:lnTo>
                  <a:lnTo>
                    <a:pt x="169" y="562"/>
                  </a:lnTo>
                  <a:lnTo>
                    <a:pt x="173" y="562"/>
                  </a:lnTo>
                  <a:lnTo>
                    <a:pt x="173" y="562"/>
                  </a:lnTo>
                  <a:lnTo>
                    <a:pt x="179" y="562"/>
                  </a:lnTo>
                  <a:lnTo>
                    <a:pt x="185" y="558"/>
                  </a:lnTo>
                  <a:lnTo>
                    <a:pt x="200" y="548"/>
                  </a:lnTo>
                  <a:lnTo>
                    <a:pt x="216" y="533"/>
                  </a:lnTo>
                  <a:lnTo>
                    <a:pt x="234" y="515"/>
                  </a:lnTo>
                  <a:lnTo>
                    <a:pt x="265" y="482"/>
                  </a:lnTo>
                  <a:lnTo>
                    <a:pt x="277" y="468"/>
                  </a:lnTo>
                  <a:lnTo>
                    <a:pt x="277" y="399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8339138" y="1306513"/>
              <a:ext cx="177800" cy="474663"/>
            </a:xfrm>
            <a:custGeom>
              <a:avLst/>
              <a:gdLst>
                <a:gd name="T0" fmla="*/ 65 w 112"/>
                <a:gd name="T1" fmla="*/ 6 h 299"/>
                <a:gd name="T2" fmla="*/ 65 w 112"/>
                <a:gd name="T3" fmla="*/ 6 h 299"/>
                <a:gd name="T4" fmla="*/ 61 w 112"/>
                <a:gd name="T5" fmla="*/ 2 h 299"/>
                <a:gd name="T6" fmla="*/ 55 w 112"/>
                <a:gd name="T7" fmla="*/ 0 h 299"/>
                <a:gd name="T8" fmla="*/ 51 w 112"/>
                <a:gd name="T9" fmla="*/ 2 h 299"/>
                <a:gd name="T10" fmla="*/ 45 w 112"/>
                <a:gd name="T11" fmla="*/ 6 h 299"/>
                <a:gd name="T12" fmla="*/ 4 w 112"/>
                <a:gd name="T13" fmla="*/ 47 h 299"/>
                <a:gd name="T14" fmla="*/ 4 w 112"/>
                <a:gd name="T15" fmla="*/ 47 h 299"/>
                <a:gd name="T16" fmla="*/ 0 w 112"/>
                <a:gd name="T17" fmla="*/ 51 h 299"/>
                <a:gd name="T18" fmla="*/ 0 w 112"/>
                <a:gd name="T19" fmla="*/ 57 h 299"/>
                <a:gd name="T20" fmla="*/ 0 w 112"/>
                <a:gd name="T21" fmla="*/ 63 h 299"/>
                <a:gd name="T22" fmla="*/ 4 w 112"/>
                <a:gd name="T23" fmla="*/ 67 h 299"/>
                <a:gd name="T24" fmla="*/ 39 w 112"/>
                <a:gd name="T25" fmla="*/ 102 h 299"/>
                <a:gd name="T26" fmla="*/ 39 w 112"/>
                <a:gd name="T27" fmla="*/ 102 h 299"/>
                <a:gd name="T28" fmla="*/ 29 w 112"/>
                <a:gd name="T29" fmla="*/ 134 h 299"/>
                <a:gd name="T30" fmla="*/ 19 w 112"/>
                <a:gd name="T31" fmla="*/ 181 h 299"/>
                <a:gd name="T32" fmla="*/ 10 w 112"/>
                <a:gd name="T33" fmla="*/ 236 h 299"/>
                <a:gd name="T34" fmla="*/ 6 w 112"/>
                <a:gd name="T35" fmla="*/ 299 h 299"/>
                <a:gd name="T36" fmla="*/ 106 w 112"/>
                <a:gd name="T37" fmla="*/ 299 h 299"/>
                <a:gd name="T38" fmla="*/ 106 w 112"/>
                <a:gd name="T39" fmla="*/ 299 h 299"/>
                <a:gd name="T40" fmla="*/ 102 w 112"/>
                <a:gd name="T41" fmla="*/ 236 h 299"/>
                <a:gd name="T42" fmla="*/ 94 w 112"/>
                <a:gd name="T43" fmla="*/ 181 h 299"/>
                <a:gd name="T44" fmla="*/ 84 w 112"/>
                <a:gd name="T45" fmla="*/ 134 h 299"/>
                <a:gd name="T46" fmla="*/ 74 w 112"/>
                <a:gd name="T47" fmla="*/ 102 h 299"/>
                <a:gd name="T48" fmla="*/ 108 w 112"/>
                <a:gd name="T49" fmla="*/ 67 h 299"/>
                <a:gd name="T50" fmla="*/ 108 w 112"/>
                <a:gd name="T51" fmla="*/ 67 h 299"/>
                <a:gd name="T52" fmla="*/ 110 w 112"/>
                <a:gd name="T53" fmla="*/ 63 h 299"/>
                <a:gd name="T54" fmla="*/ 112 w 112"/>
                <a:gd name="T55" fmla="*/ 57 h 299"/>
                <a:gd name="T56" fmla="*/ 110 w 112"/>
                <a:gd name="T57" fmla="*/ 51 h 299"/>
                <a:gd name="T58" fmla="*/ 108 w 112"/>
                <a:gd name="T59" fmla="*/ 47 h 299"/>
                <a:gd name="T60" fmla="*/ 65 w 112"/>
                <a:gd name="T61" fmla="*/ 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2" h="299">
                  <a:moveTo>
                    <a:pt x="65" y="6"/>
                  </a:moveTo>
                  <a:lnTo>
                    <a:pt x="65" y="6"/>
                  </a:lnTo>
                  <a:lnTo>
                    <a:pt x="61" y="2"/>
                  </a:lnTo>
                  <a:lnTo>
                    <a:pt x="55" y="0"/>
                  </a:lnTo>
                  <a:lnTo>
                    <a:pt x="51" y="2"/>
                  </a:lnTo>
                  <a:lnTo>
                    <a:pt x="45" y="6"/>
                  </a:lnTo>
                  <a:lnTo>
                    <a:pt x="4" y="47"/>
                  </a:lnTo>
                  <a:lnTo>
                    <a:pt x="4" y="47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4" y="67"/>
                  </a:lnTo>
                  <a:lnTo>
                    <a:pt x="39" y="102"/>
                  </a:lnTo>
                  <a:lnTo>
                    <a:pt x="39" y="102"/>
                  </a:lnTo>
                  <a:lnTo>
                    <a:pt x="29" y="134"/>
                  </a:lnTo>
                  <a:lnTo>
                    <a:pt x="19" y="181"/>
                  </a:lnTo>
                  <a:lnTo>
                    <a:pt x="10" y="236"/>
                  </a:lnTo>
                  <a:lnTo>
                    <a:pt x="6" y="299"/>
                  </a:lnTo>
                  <a:lnTo>
                    <a:pt x="106" y="299"/>
                  </a:lnTo>
                  <a:lnTo>
                    <a:pt x="106" y="299"/>
                  </a:lnTo>
                  <a:lnTo>
                    <a:pt x="102" y="236"/>
                  </a:lnTo>
                  <a:lnTo>
                    <a:pt x="94" y="181"/>
                  </a:lnTo>
                  <a:lnTo>
                    <a:pt x="84" y="134"/>
                  </a:lnTo>
                  <a:lnTo>
                    <a:pt x="74" y="102"/>
                  </a:lnTo>
                  <a:lnTo>
                    <a:pt x="108" y="67"/>
                  </a:lnTo>
                  <a:lnTo>
                    <a:pt x="108" y="67"/>
                  </a:lnTo>
                  <a:lnTo>
                    <a:pt x="110" y="63"/>
                  </a:lnTo>
                  <a:lnTo>
                    <a:pt x="112" y="57"/>
                  </a:lnTo>
                  <a:lnTo>
                    <a:pt x="110" y="51"/>
                  </a:lnTo>
                  <a:lnTo>
                    <a:pt x="108" y="47"/>
                  </a:lnTo>
                  <a:lnTo>
                    <a:pt x="65" y="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7689850" y="1184275"/>
              <a:ext cx="617538" cy="596900"/>
            </a:xfrm>
            <a:custGeom>
              <a:avLst/>
              <a:gdLst>
                <a:gd name="T0" fmla="*/ 72 w 389"/>
                <a:gd name="T1" fmla="*/ 93 h 376"/>
                <a:gd name="T2" fmla="*/ 72 w 389"/>
                <a:gd name="T3" fmla="*/ 93 h 376"/>
                <a:gd name="T4" fmla="*/ 61 w 389"/>
                <a:gd name="T5" fmla="*/ 101 h 376"/>
                <a:gd name="T6" fmla="*/ 51 w 389"/>
                <a:gd name="T7" fmla="*/ 112 h 376"/>
                <a:gd name="T8" fmla="*/ 41 w 389"/>
                <a:gd name="T9" fmla="*/ 122 h 376"/>
                <a:gd name="T10" fmla="*/ 33 w 389"/>
                <a:gd name="T11" fmla="*/ 136 h 376"/>
                <a:gd name="T12" fmla="*/ 27 w 389"/>
                <a:gd name="T13" fmla="*/ 150 h 376"/>
                <a:gd name="T14" fmla="*/ 21 w 389"/>
                <a:gd name="T15" fmla="*/ 166 h 376"/>
                <a:gd name="T16" fmla="*/ 13 w 389"/>
                <a:gd name="T17" fmla="*/ 199 h 376"/>
                <a:gd name="T18" fmla="*/ 6 w 389"/>
                <a:gd name="T19" fmla="*/ 232 h 376"/>
                <a:gd name="T20" fmla="*/ 2 w 389"/>
                <a:gd name="T21" fmla="*/ 262 h 376"/>
                <a:gd name="T22" fmla="*/ 0 w 389"/>
                <a:gd name="T23" fmla="*/ 305 h 376"/>
                <a:gd name="T24" fmla="*/ 0 w 389"/>
                <a:gd name="T25" fmla="*/ 305 h 376"/>
                <a:gd name="T26" fmla="*/ 2 w 389"/>
                <a:gd name="T27" fmla="*/ 311 h 376"/>
                <a:gd name="T28" fmla="*/ 6 w 389"/>
                <a:gd name="T29" fmla="*/ 317 h 376"/>
                <a:gd name="T30" fmla="*/ 15 w 389"/>
                <a:gd name="T31" fmla="*/ 323 h 376"/>
                <a:gd name="T32" fmla="*/ 25 w 389"/>
                <a:gd name="T33" fmla="*/ 329 h 376"/>
                <a:gd name="T34" fmla="*/ 37 w 389"/>
                <a:gd name="T35" fmla="*/ 335 h 376"/>
                <a:gd name="T36" fmla="*/ 53 w 389"/>
                <a:gd name="T37" fmla="*/ 341 h 376"/>
                <a:gd name="T38" fmla="*/ 96 w 389"/>
                <a:gd name="T39" fmla="*/ 352 h 376"/>
                <a:gd name="T40" fmla="*/ 151 w 389"/>
                <a:gd name="T41" fmla="*/ 362 h 376"/>
                <a:gd name="T42" fmla="*/ 218 w 389"/>
                <a:gd name="T43" fmla="*/ 370 h 376"/>
                <a:gd name="T44" fmla="*/ 297 w 389"/>
                <a:gd name="T45" fmla="*/ 374 h 376"/>
                <a:gd name="T46" fmla="*/ 389 w 389"/>
                <a:gd name="T47" fmla="*/ 376 h 376"/>
                <a:gd name="T48" fmla="*/ 328 w 389"/>
                <a:gd name="T49" fmla="*/ 0 h 376"/>
                <a:gd name="T50" fmla="*/ 328 w 389"/>
                <a:gd name="T51" fmla="*/ 0 h 376"/>
                <a:gd name="T52" fmla="*/ 291 w 389"/>
                <a:gd name="T53" fmla="*/ 16 h 376"/>
                <a:gd name="T54" fmla="*/ 255 w 389"/>
                <a:gd name="T55" fmla="*/ 30 h 376"/>
                <a:gd name="T56" fmla="*/ 187 w 389"/>
                <a:gd name="T57" fmla="*/ 53 h 376"/>
                <a:gd name="T58" fmla="*/ 124 w 389"/>
                <a:gd name="T59" fmla="*/ 73 h 376"/>
                <a:gd name="T60" fmla="*/ 98 w 389"/>
                <a:gd name="T61" fmla="*/ 83 h 376"/>
                <a:gd name="T62" fmla="*/ 72 w 389"/>
                <a:gd name="T63" fmla="*/ 93 h 376"/>
                <a:gd name="T64" fmla="*/ 72 w 389"/>
                <a:gd name="T65" fmla="*/ 93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9" h="376">
                  <a:moveTo>
                    <a:pt x="72" y="93"/>
                  </a:moveTo>
                  <a:lnTo>
                    <a:pt x="72" y="93"/>
                  </a:lnTo>
                  <a:lnTo>
                    <a:pt x="61" y="101"/>
                  </a:lnTo>
                  <a:lnTo>
                    <a:pt x="51" y="112"/>
                  </a:lnTo>
                  <a:lnTo>
                    <a:pt x="41" y="122"/>
                  </a:lnTo>
                  <a:lnTo>
                    <a:pt x="33" y="136"/>
                  </a:lnTo>
                  <a:lnTo>
                    <a:pt x="27" y="150"/>
                  </a:lnTo>
                  <a:lnTo>
                    <a:pt x="21" y="166"/>
                  </a:lnTo>
                  <a:lnTo>
                    <a:pt x="13" y="199"/>
                  </a:lnTo>
                  <a:lnTo>
                    <a:pt x="6" y="232"/>
                  </a:lnTo>
                  <a:lnTo>
                    <a:pt x="2" y="262"/>
                  </a:lnTo>
                  <a:lnTo>
                    <a:pt x="0" y="305"/>
                  </a:lnTo>
                  <a:lnTo>
                    <a:pt x="0" y="305"/>
                  </a:lnTo>
                  <a:lnTo>
                    <a:pt x="2" y="311"/>
                  </a:lnTo>
                  <a:lnTo>
                    <a:pt x="6" y="317"/>
                  </a:lnTo>
                  <a:lnTo>
                    <a:pt x="15" y="323"/>
                  </a:lnTo>
                  <a:lnTo>
                    <a:pt x="25" y="329"/>
                  </a:lnTo>
                  <a:lnTo>
                    <a:pt x="37" y="335"/>
                  </a:lnTo>
                  <a:lnTo>
                    <a:pt x="53" y="341"/>
                  </a:lnTo>
                  <a:lnTo>
                    <a:pt x="96" y="352"/>
                  </a:lnTo>
                  <a:lnTo>
                    <a:pt x="151" y="362"/>
                  </a:lnTo>
                  <a:lnTo>
                    <a:pt x="218" y="370"/>
                  </a:lnTo>
                  <a:lnTo>
                    <a:pt x="297" y="374"/>
                  </a:lnTo>
                  <a:lnTo>
                    <a:pt x="389" y="376"/>
                  </a:lnTo>
                  <a:lnTo>
                    <a:pt x="328" y="0"/>
                  </a:lnTo>
                  <a:lnTo>
                    <a:pt x="328" y="0"/>
                  </a:lnTo>
                  <a:lnTo>
                    <a:pt x="291" y="16"/>
                  </a:lnTo>
                  <a:lnTo>
                    <a:pt x="255" y="30"/>
                  </a:lnTo>
                  <a:lnTo>
                    <a:pt x="187" y="53"/>
                  </a:lnTo>
                  <a:lnTo>
                    <a:pt x="124" y="73"/>
                  </a:lnTo>
                  <a:lnTo>
                    <a:pt x="98" y="83"/>
                  </a:lnTo>
                  <a:lnTo>
                    <a:pt x="72" y="93"/>
                  </a:lnTo>
                  <a:lnTo>
                    <a:pt x="72" y="93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8545513" y="1184275"/>
              <a:ext cx="620713" cy="596900"/>
            </a:xfrm>
            <a:custGeom>
              <a:avLst/>
              <a:gdLst>
                <a:gd name="T0" fmla="*/ 320 w 391"/>
                <a:gd name="T1" fmla="*/ 93 h 376"/>
                <a:gd name="T2" fmla="*/ 320 w 391"/>
                <a:gd name="T3" fmla="*/ 93 h 376"/>
                <a:gd name="T4" fmla="*/ 293 w 391"/>
                <a:gd name="T5" fmla="*/ 83 h 376"/>
                <a:gd name="T6" fmla="*/ 265 w 391"/>
                <a:gd name="T7" fmla="*/ 73 h 376"/>
                <a:gd name="T8" fmla="*/ 204 w 391"/>
                <a:gd name="T9" fmla="*/ 53 h 376"/>
                <a:gd name="T10" fmla="*/ 137 w 391"/>
                <a:gd name="T11" fmla="*/ 30 h 376"/>
                <a:gd name="T12" fmla="*/ 100 w 391"/>
                <a:gd name="T13" fmla="*/ 16 h 376"/>
                <a:gd name="T14" fmla="*/ 64 w 391"/>
                <a:gd name="T15" fmla="*/ 0 h 376"/>
                <a:gd name="T16" fmla="*/ 0 w 391"/>
                <a:gd name="T17" fmla="*/ 376 h 376"/>
                <a:gd name="T18" fmla="*/ 0 w 391"/>
                <a:gd name="T19" fmla="*/ 376 h 376"/>
                <a:gd name="T20" fmla="*/ 94 w 391"/>
                <a:gd name="T21" fmla="*/ 374 h 376"/>
                <a:gd name="T22" fmla="*/ 173 w 391"/>
                <a:gd name="T23" fmla="*/ 370 h 376"/>
                <a:gd name="T24" fmla="*/ 241 w 391"/>
                <a:gd name="T25" fmla="*/ 362 h 376"/>
                <a:gd name="T26" fmla="*/ 295 w 391"/>
                <a:gd name="T27" fmla="*/ 352 h 376"/>
                <a:gd name="T28" fmla="*/ 336 w 391"/>
                <a:gd name="T29" fmla="*/ 341 h 376"/>
                <a:gd name="T30" fmla="*/ 352 w 391"/>
                <a:gd name="T31" fmla="*/ 335 h 376"/>
                <a:gd name="T32" fmla="*/ 367 w 391"/>
                <a:gd name="T33" fmla="*/ 329 h 376"/>
                <a:gd name="T34" fmla="*/ 377 w 391"/>
                <a:gd name="T35" fmla="*/ 323 h 376"/>
                <a:gd name="T36" fmla="*/ 385 w 391"/>
                <a:gd name="T37" fmla="*/ 317 h 376"/>
                <a:gd name="T38" fmla="*/ 389 w 391"/>
                <a:gd name="T39" fmla="*/ 311 h 376"/>
                <a:gd name="T40" fmla="*/ 391 w 391"/>
                <a:gd name="T41" fmla="*/ 305 h 376"/>
                <a:gd name="T42" fmla="*/ 391 w 391"/>
                <a:gd name="T43" fmla="*/ 305 h 376"/>
                <a:gd name="T44" fmla="*/ 389 w 391"/>
                <a:gd name="T45" fmla="*/ 262 h 376"/>
                <a:gd name="T46" fmla="*/ 385 w 391"/>
                <a:gd name="T47" fmla="*/ 232 h 376"/>
                <a:gd name="T48" fmla="*/ 379 w 391"/>
                <a:gd name="T49" fmla="*/ 199 h 376"/>
                <a:gd name="T50" fmla="*/ 371 w 391"/>
                <a:gd name="T51" fmla="*/ 166 h 376"/>
                <a:gd name="T52" fmla="*/ 365 w 391"/>
                <a:gd name="T53" fmla="*/ 150 h 376"/>
                <a:gd name="T54" fmla="*/ 357 w 391"/>
                <a:gd name="T55" fmla="*/ 136 h 376"/>
                <a:gd name="T56" fmla="*/ 350 w 391"/>
                <a:gd name="T57" fmla="*/ 122 h 376"/>
                <a:gd name="T58" fmla="*/ 340 w 391"/>
                <a:gd name="T59" fmla="*/ 112 h 376"/>
                <a:gd name="T60" fmla="*/ 330 w 391"/>
                <a:gd name="T61" fmla="*/ 101 h 376"/>
                <a:gd name="T62" fmla="*/ 320 w 391"/>
                <a:gd name="T63" fmla="*/ 93 h 376"/>
                <a:gd name="T64" fmla="*/ 320 w 391"/>
                <a:gd name="T65" fmla="*/ 93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1" h="376">
                  <a:moveTo>
                    <a:pt x="320" y="93"/>
                  </a:moveTo>
                  <a:lnTo>
                    <a:pt x="320" y="93"/>
                  </a:lnTo>
                  <a:lnTo>
                    <a:pt x="293" y="83"/>
                  </a:lnTo>
                  <a:lnTo>
                    <a:pt x="265" y="73"/>
                  </a:lnTo>
                  <a:lnTo>
                    <a:pt x="204" y="53"/>
                  </a:lnTo>
                  <a:lnTo>
                    <a:pt x="137" y="30"/>
                  </a:lnTo>
                  <a:lnTo>
                    <a:pt x="100" y="16"/>
                  </a:lnTo>
                  <a:lnTo>
                    <a:pt x="64" y="0"/>
                  </a:lnTo>
                  <a:lnTo>
                    <a:pt x="0" y="376"/>
                  </a:lnTo>
                  <a:lnTo>
                    <a:pt x="0" y="376"/>
                  </a:lnTo>
                  <a:lnTo>
                    <a:pt x="94" y="374"/>
                  </a:lnTo>
                  <a:lnTo>
                    <a:pt x="173" y="370"/>
                  </a:lnTo>
                  <a:lnTo>
                    <a:pt x="241" y="362"/>
                  </a:lnTo>
                  <a:lnTo>
                    <a:pt x="295" y="352"/>
                  </a:lnTo>
                  <a:lnTo>
                    <a:pt x="336" y="341"/>
                  </a:lnTo>
                  <a:lnTo>
                    <a:pt x="352" y="335"/>
                  </a:lnTo>
                  <a:lnTo>
                    <a:pt x="367" y="329"/>
                  </a:lnTo>
                  <a:lnTo>
                    <a:pt x="377" y="323"/>
                  </a:lnTo>
                  <a:lnTo>
                    <a:pt x="385" y="317"/>
                  </a:lnTo>
                  <a:lnTo>
                    <a:pt x="389" y="311"/>
                  </a:lnTo>
                  <a:lnTo>
                    <a:pt x="391" y="305"/>
                  </a:lnTo>
                  <a:lnTo>
                    <a:pt x="391" y="305"/>
                  </a:lnTo>
                  <a:lnTo>
                    <a:pt x="389" y="262"/>
                  </a:lnTo>
                  <a:lnTo>
                    <a:pt x="385" y="232"/>
                  </a:lnTo>
                  <a:lnTo>
                    <a:pt x="379" y="199"/>
                  </a:lnTo>
                  <a:lnTo>
                    <a:pt x="371" y="166"/>
                  </a:lnTo>
                  <a:lnTo>
                    <a:pt x="365" y="150"/>
                  </a:lnTo>
                  <a:lnTo>
                    <a:pt x="357" y="136"/>
                  </a:lnTo>
                  <a:lnTo>
                    <a:pt x="350" y="122"/>
                  </a:lnTo>
                  <a:lnTo>
                    <a:pt x="340" y="112"/>
                  </a:lnTo>
                  <a:lnTo>
                    <a:pt x="330" y="101"/>
                  </a:lnTo>
                  <a:lnTo>
                    <a:pt x="320" y="93"/>
                  </a:lnTo>
                  <a:lnTo>
                    <a:pt x="320" y="93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10193338" y="395288"/>
            <a:ext cx="1304925" cy="1385887"/>
            <a:chOff x="10193338" y="395288"/>
            <a:chExt cx="1304925" cy="1385887"/>
          </a:xfrm>
        </p:grpSpPr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10193338" y="1225550"/>
              <a:ext cx="1304925" cy="555625"/>
            </a:xfrm>
            <a:custGeom>
              <a:avLst/>
              <a:gdLst>
                <a:gd name="T0" fmla="*/ 822 w 822"/>
                <a:gd name="T1" fmla="*/ 279 h 350"/>
                <a:gd name="T2" fmla="*/ 818 w 822"/>
                <a:gd name="T3" fmla="*/ 206 h 350"/>
                <a:gd name="T4" fmla="*/ 802 w 822"/>
                <a:gd name="T5" fmla="*/ 140 h 350"/>
                <a:gd name="T6" fmla="*/ 790 w 822"/>
                <a:gd name="T7" fmla="*/ 110 h 350"/>
                <a:gd name="T8" fmla="*/ 773 w 822"/>
                <a:gd name="T9" fmla="*/ 86 h 350"/>
                <a:gd name="T10" fmla="*/ 751 w 822"/>
                <a:gd name="T11" fmla="*/ 67 h 350"/>
                <a:gd name="T12" fmla="*/ 714 w 822"/>
                <a:gd name="T13" fmla="*/ 51 h 350"/>
                <a:gd name="T14" fmla="*/ 657 w 822"/>
                <a:gd name="T15" fmla="*/ 27 h 350"/>
                <a:gd name="T16" fmla="*/ 602 w 822"/>
                <a:gd name="T17" fmla="*/ 0 h 350"/>
                <a:gd name="T18" fmla="*/ 568 w 822"/>
                <a:gd name="T19" fmla="*/ 81 h 350"/>
                <a:gd name="T20" fmla="*/ 529 w 822"/>
                <a:gd name="T21" fmla="*/ 153 h 350"/>
                <a:gd name="T22" fmla="*/ 499 w 822"/>
                <a:gd name="T23" fmla="*/ 199 h 350"/>
                <a:gd name="T24" fmla="*/ 466 w 822"/>
                <a:gd name="T25" fmla="*/ 234 h 350"/>
                <a:gd name="T26" fmla="*/ 429 w 822"/>
                <a:gd name="T27" fmla="*/ 254 h 350"/>
                <a:gd name="T28" fmla="*/ 411 w 822"/>
                <a:gd name="T29" fmla="*/ 258 h 350"/>
                <a:gd name="T30" fmla="*/ 403 w 822"/>
                <a:gd name="T31" fmla="*/ 258 h 350"/>
                <a:gd name="T32" fmla="*/ 374 w 822"/>
                <a:gd name="T33" fmla="*/ 246 h 350"/>
                <a:gd name="T34" fmla="*/ 340 w 822"/>
                <a:gd name="T35" fmla="*/ 218 h 350"/>
                <a:gd name="T36" fmla="*/ 309 w 822"/>
                <a:gd name="T37" fmla="*/ 177 h 350"/>
                <a:gd name="T38" fmla="*/ 279 w 822"/>
                <a:gd name="T39" fmla="*/ 130 h 350"/>
                <a:gd name="T40" fmla="*/ 238 w 822"/>
                <a:gd name="T41" fmla="*/ 41 h 350"/>
                <a:gd name="T42" fmla="*/ 222 w 822"/>
                <a:gd name="T43" fmla="*/ 0 h 350"/>
                <a:gd name="T44" fmla="*/ 132 w 822"/>
                <a:gd name="T45" fmla="*/ 41 h 350"/>
                <a:gd name="T46" fmla="*/ 71 w 822"/>
                <a:gd name="T47" fmla="*/ 67 h 350"/>
                <a:gd name="T48" fmla="*/ 59 w 822"/>
                <a:gd name="T49" fmla="*/ 75 h 350"/>
                <a:gd name="T50" fmla="*/ 41 w 822"/>
                <a:gd name="T51" fmla="*/ 96 h 350"/>
                <a:gd name="T52" fmla="*/ 27 w 822"/>
                <a:gd name="T53" fmla="*/ 124 h 350"/>
                <a:gd name="T54" fmla="*/ 12 w 822"/>
                <a:gd name="T55" fmla="*/ 173 h 350"/>
                <a:gd name="T56" fmla="*/ 2 w 822"/>
                <a:gd name="T57" fmla="*/ 236 h 350"/>
                <a:gd name="T58" fmla="*/ 0 w 822"/>
                <a:gd name="T59" fmla="*/ 279 h 350"/>
                <a:gd name="T60" fmla="*/ 6 w 822"/>
                <a:gd name="T61" fmla="*/ 291 h 350"/>
                <a:gd name="T62" fmla="*/ 27 w 822"/>
                <a:gd name="T63" fmla="*/ 303 h 350"/>
                <a:gd name="T64" fmla="*/ 61 w 822"/>
                <a:gd name="T65" fmla="*/ 315 h 350"/>
                <a:gd name="T66" fmla="*/ 165 w 822"/>
                <a:gd name="T67" fmla="*/ 336 h 350"/>
                <a:gd name="T68" fmla="*/ 315 w 822"/>
                <a:gd name="T69" fmla="*/ 348 h 350"/>
                <a:gd name="T70" fmla="*/ 407 w 822"/>
                <a:gd name="T71" fmla="*/ 350 h 350"/>
                <a:gd name="T72" fmla="*/ 411 w 822"/>
                <a:gd name="T73" fmla="*/ 350 h 350"/>
                <a:gd name="T74" fmla="*/ 415 w 822"/>
                <a:gd name="T75" fmla="*/ 350 h 350"/>
                <a:gd name="T76" fmla="*/ 415 w 822"/>
                <a:gd name="T77" fmla="*/ 350 h 350"/>
                <a:gd name="T78" fmla="*/ 588 w 822"/>
                <a:gd name="T79" fmla="*/ 342 h 350"/>
                <a:gd name="T80" fmla="*/ 716 w 822"/>
                <a:gd name="T81" fmla="*/ 326 h 350"/>
                <a:gd name="T82" fmla="*/ 781 w 822"/>
                <a:gd name="T83" fmla="*/ 309 h 350"/>
                <a:gd name="T84" fmla="*/ 808 w 822"/>
                <a:gd name="T85" fmla="*/ 297 h 350"/>
                <a:gd name="T86" fmla="*/ 822 w 822"/>
                <a:gd name="T87" fmla="*/ 285 h 350"/>
                <a:gd name="T88" fmla="*/ 822 w 822"/>
                <a:gd name="T89" fmla="*/ 279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22" h="350">
                  <a:moveTo>
                    <a:pt x="822" y="279"/>
                  </a:moveTo>
                  <a:lnTo>
                    <a:pt x="822" y="279"/>
                  </a:lnTo>
                  <a:lnTo>
                    <a:pt x="820" y="236"/>
                  </a:lnTo>
                  <a:lnTo>
                    <a:pt x="818" y="206"/>
                  </a:lnTo>
                  <a:lnTo>
                    <a:pt x="812" y="173"/>
                  </a:lnTo>
                  <a:lnTo>
                    <a:pt x="802" y="140"/>
                  </a:lnTo>
                  <a:lnTo>
                    <a:pt x="796" y="124"/>
                  </a:lnTo>
                  <a:lnTo>
                    <a:pt x="790" y="110"/>
                  </a:lnTo>
                  <a:lnTo>
                    <a:pt x="781" y="96"/>
                  </a:lnTo>
                  <a:lnTo>
                    <a:pt x="773" y="86"/>
                  </a:lnTo>
                  <a:lnTo>
                    <a:pt x="763" y="75"/>
                  </a:lnTo>
                  <a:lnTo>
                    <a:pt x="751" y="67"/>
                  </a:lnTo>
                  <a:lnTo>
                    <a:pt x="751" y="67"/>
                  </a:lnTo>
                  <a:lnTo>
                    <a:pt x="714" y="51"/>
                  </a:lnTo>
                  <a:lnTo>
                    <a:pt x="690" y="41"/>
                  </a:lnTo>
                  <a:lnTo>
                    <a:pt x="657" y="27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586" y="41"/>
                  </a:lnTo>
                  <a:lnTo>
                    <a:pt x="568" y="81"/>
                  </a:lnTo>
                  <a:lnTo>
                    <a:pt x="543" y="130"/>
                  </a:lnTo>
                  <a:lnTo>
                    <a:pt x="529" y="153"/>
                  </a:lnTo>
                  <a:lnTo>
                    <a:pt x="515" y="177"/>
                  </a:lnTo>
                  <a:lnTo>
                    <a:pt x="499" y="199"/>
                  </a:lnTo>
                  <a:lnTo>
                    <a:pt x="482" y="218"/>
                  </a:lnTo>
                  <a:lnTo>
                    <a:pt x="466" y="234"/>
                  </a:lnTo>
                  <a:lnTo>
                    <a:pt x="448" y="246"/>
                  </a:lnTo>
                  <a:lnTo>
                    <a:pt x="429" y="254"/>
                  </a:lnTo>
                  <a:lnTo>
                    <a:pt x="421" y="258"/>
                  </a:lnTo>
                  <a:lnTo>
                    <a:pt x="411" y="258"/>
                  </a:lnTo>
                  <a:lnTo>
                    <a:pt x="411" y="258"/>
                  </a:lnTo>
                  <a:lnTo>
                    <a:pt x="403" y="258"/>
                  </a:lnTo>
                  <a:lnTo>
                    <a:pt x="393" y="254"/>
                  </a:lnTo>
                  <a:lnTo>
                    <a:pt x="374" y="246"/>
                  </a:lnTo>
                  <a:lnTo>
                    <a:pt x="358" y="234"/>
                  </a:lnTo>
                  <a:lnTo>
                    <a:pt x="340" y="218"/>
                  </a:lnTo>
                  <a:lnTo>
                    <a:pt x="324" y="199"/>
                  </a:lnTo>
                  <a:lnTo>
                    <a:pt x="309" y="177"/>
                  </a:lnTo>
                  <a:lnTo>
                    <a:pt x="293" y="153"/>
                  </a:lnTo>
                  <a:lnTo>
                    <a:pt x="279" y="130"/>
                  </a:lnTo>
                  <a:lnTo>
                    <a:pt x="256" y="81"/>
                  </a:lnTo>
                  <a:lnTo>
                    <a:pt x="238" y="41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165" y="27"/>
                  </a:lnTo>
                  <a:lnTo>
                    <a:pt x="132" y="41"/>
                  </a:lnTo>
                  <a:lnTo>
                    <a:pt x="108" y="51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59" y="75"/>
                  </a:lnTo>
                  <a:lnTo>
                    <a:pt x="49" y="86"/>
                  </a:lnTo>
                  <a:lnTo>
                    <a:pt x="41" y="96"/>
                  </a:lnTo>
                  <a:lnTo>
                    <a:pt x="33" y="110"/>
                  </a:lnTo>
                  <a:lnTo>
                    <a:pt x="27" y="124"/>
                  </a:lnTo>
                  <a:lnTo>
                    <a:pt x="20" y="140"/>
                  </a:lnTo>
                  <a:lnTo>
                    <a:pt x="12" y="173"/>
                  </a:lnTo>
                  <a:lnTo>
                    <a:pt x="6" y="206"/>
                  </a:lnTo>
                  <a:lnTo>
                    <a:pt x="2" y="236"/>
                  </a:lnTo>
                  <a:lnTo>
                    <a:pt x="0" y="279"/>
                  </a:lnTo>
                  <a:lnTo>
                    <a:pt x="0" y="279"/>
                  </a:lnTo>
                  <a:lnTo>
                    <a:pt x="2" y="285"/>
                  </a:lnTo>
                  <a:lnTo>
                    <a:pt x="6" y="291"/>
                  </a:lnTo>
                  <a:lnTo>
                    <a:pt x="14" y="297"/>
                  </a:lnTo>
                  <a:lnTo>
                    <a:pt x="27" y="303"/>
                  </a:lnTo>
                  <a:lnTo>
                    <a:pt x="43" y="309"/>
                  </a:lnTo>
                  <a:lnTo>
                    <a:pt x="61" y="315"/>
                  </a:lnTo>
                  <a:lnTo>
                    <a:pt x="106" y="326"/>
                  </a:lnTo>
                  <a:lnTo>
                    <a:pt x="165" y="336"/>
                  </a:lnTo>
                  <a:lnTo>
                    <a:pt x="234" y="342"/>
                  </a:lnTo>
                  <a:lnTo>
                    <a:pt x="315" y="348"/>
                  </a:lnTo>
                  <a:lnTo>
                    <a:pt x="407" y="350"/>
                  </a:lnTo>
                  <a:lnTo>
                    <a:pt x="407" y="350"/>
                  </a:lnTo>
                  <a:lnTo>
                    <a:pt x="407" y="350"/>
                  </a:lnTo>
                  <a:lnTo>
                    <a:pt x="411" y="350"/>
                  </a:lnTo>
                  <a:lnTo>
                    <a:pt x="411" y="350"/>
                  </a:lnTo>
                  <a:lnTo>
                    <a:pt x="415" y="350"/>
                  </a:lnTo>
                  <a:lnTo>
                    <a:pt x="415" y="350"/>
                  </a:lnTo>
                  <a:lnTo>
                    <a:pt x="415" y="350"/>
                  </a:lnTo>
                  <a:lnTo>
                    <a:pt x="509" y="348"/>
                  </a:lnTo>
                  <a:lnTo>
                    <a:pt x="588" y="342"/>
                  </a:lnTo>
                  <a:lnTo>
                    <a:pt x="659" y="336"/>
                  </a:lnTo>
                  <a:lnTo>
                    <a:pt x="716" y="326"/>
                  </a:lnTo>
                  <a:lnTo>
                    <a:pt x="763" y="315"/>
                  </a:lnTo>
                  <a:lnTo>
                    <a:pt x="781" y="309"/>
                  </a:lnTo>
                  <a:lnTo>
                    <a:pt x="796" y="303"/>
                  </a:lnTo>
                  <a:lnTo>
                    <a:pt x="808" y="297"/>
                  </a:lnTo>
                  <a:lnTo>
                    <a:pt x="816" y="291"/>
                  </a:lnTo>
                  <a:lnTo>
                    <a:pt x="822" y="285"/>
                  </a:lnTo>
                  <a:lnTo>
                    <a:pt x="822" y="279"/>
                  </a:lnTo>
                  <a:lnTo>
                    <a:pt x="822" y="27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10787063" y="1384300"/>
              <a:ext cx="120650" cy="119063"/>
            </a:xfrm>
            <a:custGeom>
              <a:avLst/>
              <a:gdLst>
                <a:gd name="T0" fmla="*/ 0 w 76"/>
                <a:gd name="T1" fmla="*/ 36 h 75"/>
                <a:gd name="T2" fmla="*/ 0 w 76"/>
                <a:gd name="T3" fmla="*/ 36 h 75"/>
                <a:gd name="T4" fmla="*/ 0 w 76"/>
                <a:gd name="T5" fmla="*/ 45 h 75"/>
                <a:gd name="T6" fmla="*/ 3 w 76"/>
                <a:gd name="T7" fmla="*/ 53 h 75"/>
                <a:gd name="T8" fmla="*/ 7 w 76"/>
                <a:gd name="T9" fmla="*/ 59 h 75"/>
                <a:gd name="T10" fmla="*/ 11 w 76"/>
                <a:gd name="T11" fmla="*/ 63 h 75"/>
                <a:gd name="T12" fmla="*/ 17 w 76"/>
                <a:gd name="T13" fmla="*/ 69 h 75"/>
                <a:gd name="T14" fmla="*/ 23 w 76"/>
                <a:gd name="T15" fmla="*/ 71 h 75"/>
                <a:gd name="T16" fmla="*/ 29 w 76"/>
                <a:gd name="T17" fmla="*/ 73 h 75"/>
                <a:gd name="T18" fmla="*/ 37 w 76"/>
                <a:gd name="T19" fmla="*/ 75 h 75"/>
                <a:gd name="T20" fmla="*/ 37 w 76"/>
                <a:gd name="T21" fmla="*/ 75 h 75"/>
                <a:gd name="T22" fmla="*/ 45 w 76"/>
                <a:gd name="T23" fmla="*/ 73 h 75"/>
                <a:gd name="T24" fmla="*/ 51 w 76"/>
                <a:gd name="T25" fmla="*/ 71 h 75"/>
                <a:gd name="T26" fmla="*/ 57 w 76"/>
                <a:gd name="T27" fmla="*/ 69 h 75"/>
                <a:gd name="T28" fmla="*/ 64 w 76"/>
                <a:gd name="T29" fmla="*/ 63 h 75"/>
                <a:gd name="T30" fmla="*/ 68 w 76"/>
                <a:gd name="T31" fmla="*/ 59 h 75"/>
                <a:gd name="T32" fmla="*/ 72 w 76"/>
                <a:gd name="T33" fmla="*/ 53 h 75"/>
                <a:gd name="T34" fmla="*/ 74 w 76"/>
                <a:gd name="T35" fmla="*/ 45 h 75"/>
                <a:gd name="T36" fmla="*/ 76 w 76"/>
                <a:gd name="T37" fmla="*/ 36 h 75"/>
                <a:gd name="T38" fmla="*/ 76 w 76"/>
                <a:gd name="T39" fmla="*/ 36 h 75"/>
                <a:gd name="T40" fmla="*/ 74 w 76"/>
                <a:gd name="T41" fmla="*/ 30 h 75"/>
                <a:gd name="T42" fmla="*/ 72 w 76"/>
                <a:gd name="T43" fmla="*/ 22 h 75"/>
                <a:gd name="T44" fmla="*/ 68 w 76"/>
                <a:gd name="T45" fmla="*/ 16 h 75"/>
                <a:gd name="T46" fmla="*/ 64 w 76"/>
                <a:gd name="T47" fmla="*/ 10 h 75"/>
                <a:gd name="T48" fmla="*/ 57 w 76"/>
                <a:gd name="T49" fmla="*/ 6 h 75"/>
                <a:gd name="T50" fmla="*/ 51 w 76"/>
                <a:gd name="T51" fmla="*/ 2 h 75"/>
                <a:gd name="T52" fmla="*/ 45 w 76"/>
                <a:gd name="T53" fmla="*/ 0 h 75"/>
                <a:gd name="T54" fmla="*/ 37 w 76"/>
                <a:gd name="T55" fmla="*/ 0 h 75"/>
                <a:gd name="T56" fmla="*/ 37 w 76"/>
                <a:gd name="T57" fmla="*/ 0 h 75"/>
                <a:gd name="T58" fmla="*/ 29 w 76"/>
                <a:gd name="T59" fmla="*/ 0 h 75"/>
                <a:gd name="T60" fmla="*/ 23 w 76"/>
                <a:gd name="T61" fmla="*/ 2 h 75"/>
                <a:gd name="T62" fmla="*/ 17 w 76"/>
                <a:gd name="T63" fmla="*/ 6 h 75"/>
                <a:gd name="T64" fmla="*/ 11 w 76"/>
                <a:gd name="T65" fmla="*/ 10 h 75"/>
                <a:gd name="T66" fmla="*/ 7 w 76"/>
                <a:gd name="T67" fmla="*/ 16 h 75"/>
                <a:gd name="T68" fmla="*/ 3 w 76"/>
                <a:gd name="T69" fmla="*/ 22 h 75"/>
                <a:gd name="T70" fmla="*/ 0 w 76"/>
                <a:gd name="T71" fmla="*/ 30 h 75"/>
                <a:gd name="T72" fmla="*/ 0 w 76"/>
                <a:gd name="T73" fmla="*/ 36 h 75"/>
                <a:gd name="T74" fmla="*/ 0 w 76"/>
                <a:gd name="T75" fmla="*/ 36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6" h="75">
                  <a:moveTo>
                    <a:pt x="0" y="36"/>
                  </a:moveTo>
                  <a:lnTo>
                    <a:pt x="0" y="36"/>
                  </a:lnTo>
                  <a:lnTo>
                    <a:pt x="0" y="45"/>
                  </a:lnTo>
                  <a:lnTo>
                    <a:pt x="3" y="53"/>
                  </a:lnTo>
                  <a:lnTo>
                    <a:pt x="7" y="59"/>
                  </a:lnTo>
                  <a:lnTo>
                    <a:pt x="11" y="63"/>
                  </a:lnTo>
                  <a:lnTo>
                    <a:pt x="17" y="69"/>
                  </a:lnTo>
                  <a:lnTo>
                    <a:pt x="23" y="71"/>
                  </a:lnTo>
                  <a:lnTo>
                    <a:pt x="29" y="73"/>
                  </a:lnTo>
                  <a:lnTo>
                    <a:pt x="37" y="75"/>
                  </a:lnTo>
                  <a:lnTo>
                    <a:pt x="37" y="75"/>
                  </a:lnTo>
                  <a:lnTo>
                    <a:pt x="45" y="73"/>
                  </a:lnTo>
                  <a:lnTo>
                    <a:pt x="51" y="71"/>
                  </a:lnTo>
                  <a:lnTo>
                    <a:pt x="57" y="69"/>
                  </a:lnTo>
                  <a:lnTo>
                    <a:pt x="64" y="63"/>
                  </a:lnTo>
                  <a:lnTo>
                    <a:pt x="68" y="59"/>
                  </a:lnTo>
                  <a:lnTo>
                    <a:pt x="72" y="53"/>
                  </a:lnTo>
                  <a:lnTo>
                    <a:pt x="74" y="45"/>
                  </a:lnTo>
                  <a:lnTo>
                    <a:pt x="76" y="36"/>
                  </a:lnTo>
                  <a:lnTo>
                    <a:pt x="76" y="36"/>
                  </a:lnTo>
                  <a:lnTo>
                    <a:pt x="74" y="30"/>
                  </a:lnTo>
                  <a:lnTo>
                    <a:pt x="72" y="22"/>
                  </a:lnTo>
                  <a:lnTo>
                    <a:pt x="68" y="16"/>
                  </a:lnTo>
                  <a:lnTo>
                    <a:pt x="64" y="10"/>
                  </a:lnTo>
                  <a:lnTo>
                    <a:pt x="57" y="6"/>
                  </a:lnTo>
                  <a:lnTo>
                    <a:pt x="51" y="2"/>
                  </a:lnTo>
                  <a:lnTo>
                    <a:pt x="45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23" y="2"/>
                  </a:lnTo>
                  <a:lnTo>
                    <a:pt x="17" y="6"/>
                  </a:lnTo>
                  <a:lnTo>
                    <a:pt x="11" y="10"/>
                  </a:lnTo>
                  <a:lnTo>
                    <a:pt x="7" y="16"/>
                  </a:lnTo>
                  <a:lnTo>
                    <a:pt x="3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10690225" y="1290638"/>
              <a:ext cx="87313" cy="87313"/>
            </a:xfrm>
            <a:custGeom>
              <a:avLst/>
              <a:gdLst>
                <a:gd name="T0" fmla="*/ 0 w 55"/>
                <a:gd name="T1" fmla="*/ 28 h 55"/>
                <a:gd name="T2" fmla="*/ 0 w 55"/>
                <a:gd name="T3" fmla="*/ 28 h 55"/>
                <a:gd name="T4" fmla="*/ 2 w 55"/>
                <a:gd name="T5" fmla="*/ 38 h 55"/>
                <a:gd name="T6" fmla="*/ 9 w 55"/>
                <a:gd name="T7" fmla="*/ 47 h 55"/>
                <a:gd name="T8" fmla="*/ 17 w 55"/>
                <a:gd name="T9" fmla="*/ 53 h 55"/>
                <a:gd name="T10" fmla="*/ 27 w 55"/>
                <a:gd name="T11" fmla="*/ 55 h 55"/>
                <a:gd name="T12" fmla="*/ 27 w 55"/>
                <a:gd name="T13" fmla="*/ 55 h 55"/>
                <a:gd name="T14" fmla="*/ 39 w 55"/>
                <a:gd name="T15" fmla="*/ 53 h 55"/>
                <a:gd name="T16" fmla="*/ 47 w 55"/>
                <a:gd name="T17" fmla="*/ 47 h 55"/>
                <a:gd name="T18" fmla="*/ 53 w 55"/>
                <a:gd name="T19" fmla="*/ 38 h 55"/>
                <a:gd name="T20" fmla="*/ 55 w 55"/>
                <a:gd name="T21" fmla="*/ 28 h 55"/>
                <a:gd name="T22" fmla="*/ 55 w 55"/>
                <a:gd name="T23" fmla="*/ 28 h 55"/>
                <a:gd name="T24" fmla="*/ 53 w 55"/>
                <a:gd name="T25" fmla="*/ 16 h 55"/>
                <a:gd name="T26" fmla="*/ 47 w 55"/>
                <a:gd name="T27" fmla="*/ 8 h 55"/>
                <a:gd name="T28" fmla="*/ 39 w 55"/>
                <a:gd name="T29" fmla="*/ 2 h 55"/>
                <a:gd name="T30" fmla="*/ 27 w 55"/>
                <a:gd name="T31" fmla="*/ 0 h 55"/>
                <a:gd name="T32" fmla="*/ 27 w 55"/>
                <a:gd name="T33" fmla="*/ 0 h 55"/>
                <a:gd name="T34" fmla="*/ 17 w 55"/>
                <a:gd name="T35" fmla="*/ 2 h 55"/>
                <a:gd name="T36" fmla="*/ 9 w 55"/>
                <a:gd name="T37" fmla="*/ 8 h 55"/>
                <a:gd name="T38" fmla="*/ 2 w 55"/>
                <a:gd name="T39" fmla="*/ 16 h 55"/>
                <a:gd name="T40" fmla="*/ 0 w 55"/>
                <a:gd name="T41" fmla="*/ 28 h 55"/>
                <a:gd name="T42" fmla="*/ 0 w 55"/>
                <a:gd name="T43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" h="55">
                  <a:moveTo>
                    <a:pt x="0" y="28"/>
                  </a:moveTo>
                  <a:lnTo>
                    <a:pt x="0" y="28"/>
                  </a:lnTo>
                  <a:lnTo>
                    <a:pt x="2" y="38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7" y="55"/>
                  </a:lnTo>
                  <a:lnTo>
                    <a:pt x="27" y="55"/>
                  </a:lnTo>
                  <a:lnTo>
                    <a:pt x="39" y="53"/>
                  </a:lnTo>
                  <a:lnTo>
                    <a:pt x="47" y="47"/>
                  </a:lnTo>
                  <a:lnTo>
                    <a:pt x="53" y="38"/>
                  </a:lnTo>
                  <a:lnTo>
                    <a:pt x="55" y="28"/>
                  </a:lnTo>
                  <a:lnTo>
                    <a:pt x="55" y="28"/>
                  </a:lnTo>
                  <a:lnTo>
                    <a:pt x="53" y="16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6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10633075" y="1193800"/>
              <a:ext cx="47625" cy="47625"/>
            </a:xfrm>
            <a:custGeom>
              <a:avLst/>
              <a:gdLst>
                <a:gd name="T0" fmla="*/ 0 w 30"/>
                <a:gd name="T1" fmla="*/ 16 h 30"/>
                <a:gd name="T2" fmla="*/ 0 w 30"/>
                <a:gd name="T3" fmla="*/ 16 h 30"/>
                <a:gd name="T4" fmla="*/ 0 w 30"/>
                <a:gd name="T5" fmla="*/ 22 h 30"/>
                <a:gd name="T6" fmla="*/ 4 w 30"/>
                <a:gd name="T7" fmla="*/ 26 h 30"/>
                <a:gd name="T8" fmla="*/ 8 w 30"/>
                <a:gd name="T9" fmla="*/ 30 h 30"/>
                <a:gd name="T10" fmla="*/ 14 w 30"/>
                <a:gd name="T11" fmla="*/ 30 h 30"/>
                <a:gd name="T12" fmla="*/ 14 w 30"/>
                <a:gd name="T13" fmla="*/ 30 h 30"/>
                <a:gd name="T14" fmla="*/ 20 w 30"/>
                <a:gd name="T15" fmla="*/ 30 h 30"/>
                <a:gd name="T16" fmla="*/ 26 w 30"/>
                <a:gd name="T17" fmla="*/ 26 h 30"/>
                <a:gd name="T18" fmla="*/ 30 w 30"/>
                <a:gd name="T19" fmla="*/ 22 h 30"/>
                <a:gd name="T20" fmla="*/ 30 w 30"/>
                <a:gd name="T21" fmla="*/ 16 h 30"/>
                <a:gd name="T22" fmla="*/ 30 w 30"/>
                <a:gd name="T23" fmla="*/ 16 h 30"/>
                <a:gd name="T24" fmla="*/ 30 w 30"/>
                <a:gd name="T25" fmla="*/ 10 h 30"/>
                <a:gd name="T26" fmla="*/ 26 w 30"/>
                <a:gd name="T27" fmla="*/ 4 h 30"/>
                <a:gd name="T28" fmla="*/ 20 w 30"/>
                <a:gd name="T29" fmla="*/ 2 h 30"/>
                <a:gd name="T30" fmla="*/ 14 w 30"/>
                <a:gd name="T31" fmla="*/ 0 h 30"/>
                <a:gd name="T32" fmla="*/ 14 w 30"/>
                <a:gd name="T33" fmla="*/ 0 h 30"/>
                <a:gd name="T34" fmla="*/ 8 w 30"/>
                <a:gd name="T35" fmla="*/ 2 h 30"/>
                <a:gd name="T36" fmla="*/ 4 w 30"/>
                <a:gd name="T37" fmla="*/ 4 h 30"/>
                <a:gd name="T38" fmla="*/ 0 w 30"/>
                <a:gd name="T39" fmla="*/ 10 h 30"/>
                <a:gd name="T40" fmla="*/ 0 w 30"/>
                <a:gd name="T41" fmla="*/ 16 h 30"/>
                <a:gd name="T42" fmla="*/ 0 w 30"/>
                <a:gd name="T43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30">
                  <a:moveTo>
                    <a:pt x="0" y="16"/>
                  </a:moveTo>
                  <a:lnTo>
                    <a:pt x="0" y="16"/>
                  </a:lnTo>
                  <a:lnTo>
                    <a:pt x="0" y="22"/>
                  </a:lnTo>
                  <a:lnTo>
                    <a:pt x="4" y="26"/>
                  </a:lnTo>
                  <a:lnTo>
                    <a:pt x="8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20" y="30"/>
                  </a:lnTo>
                  <a:lnTo>
                    <a:pt x="26" y="26"/>
                  </a:lnTo>
                  <a:lnTo>
                    <a:pt x="30" y="22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0"/>
                  </a:lnTo>
                  <a:lnTo>
                    <a:pt x="26" y="4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10914063" y="1290638"/>
              <a:ext cx="87313" cy="87313"/>
            </a:xfrm>
            <a:custGeom>
              <a:avLst/>
              <a:gdLst>
                <a:gd name="T0" fmla="*/ 0 w 55"/>
                <a:gd name="T1" fmla="*/ 28 h 55"/>
                <a:gd name="T2" fmla="*/ 0 w 55"/>
                <a:gd name="T3" fmla="*/ 28 h 55"/>
                <a:gd name="T4" fmla="*/ 4 w 55"/>
                <a:gd name="T5" fmla="*/ 38 h 55"/>
                <a:gd name="T6" fmla="*/ 8 w 55"/>
                <a:gd name="T7" fmla="*/ 47 h 55"/>
                <a:gd name="T8" fmla="*/ 18 w 55"/>
                <a:gd name="T9" fmla="*/ 53 h 55"/>
                <a:gd name="T10" fmla="*/ 28 w 55"/>
                <a:gd name="T11" fmla="*/ 55 h 55"/>
                <a:gd name="T12" fmla="*/ 28 w 55"/>
                <a:gd name="T13" fmla="*/ 55 h 55"/>
                <a:gd name="T14" fmla="*/ 38 w 55"/>
                <a:gd name="T15" fmla="*/ 53 h 55"/>
                <a:gd name="T16" fmla="*/ 47 w 55"/>
                <a:gd name="T17" fmla="*/ 47 h 55"/>
                <a:gd name="T18" fmla="*/ 53 w 55"/>
                <a:gd name="T19" fmla="*/ 38 h 55"/>
                <a:gd name="T20" fmla="*/ 55 w 55"/>
                <a:gd name="T21" fmla="*/ 28 h 55"/>
                <a:gd name="T22" fmla="*/ 55 w 55"/>
                <a:gd name="T23" fmla="*/ 28 h 55"/>
                <a:gd name="T24" fmla="*/ 53 w 55"/>
                <a:gd name="T25" fmla="*/ 16 h 55"/>
                <a:gd name="T26" fmla="*/ 47 w 55"/>
                <a:gd name="T27" fmla="*/ 8 h 55"/>
                <a:gd name="T28" fmla="*/ 38 w 55"/>
                <a:gd name="T29" fmla="*/ 2 h 55"/>
                <a:gd name="T30" fmla="*/ 28 w 55"/>
                <a:gd name="T31" fmla="*/ 0 h 55"/>
                <a:gd name="T32" fmla="*/ 28 w 55"/>
                <a:gd name="T33" fmla="*/ 0 h 55"/>
                <a:gd name="T34" fmla="*/ 18 w 55"/>
                <a:gd name="T35" fmla="*/ 2 h 55"/>
                <a:gd name="T36" fmla="*/ 8 w 55"/>
                <a:gd name="T37" fmla="*/ 8 h 55"/>
                <a:gd name="T38" fmla="*/ 4 w 55"/>
                <a:gd name="T39" fmla="*/ 16 h 55"/>
                <a:gd name="T40" fmla="*/ 0 w 55"/>
                <a:gd name="T41" fmla="*/ 28 h 55"/>
                <a:gd name="T42" fmla="*/ 0 w 55"/>
                <a:gd name="T43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" h="55">
                  <a:moveTo>
                    <a:pt x="0" y="28"/>
                  </a:moveTo>
                  <a:lnTo>
                    <a:pt x="0" y="28"/>
                  </a:lnTo>
                  <a:lnTo>
                    <a:pt x="4" y="38"/>
                  </a:lnTo>
                  <a:lnTo>
                    <a:pt x="8" y="47"/>
                  </a:lnTo>
                  <a:lnTo>
                    <a:pt x="18" y="53"/>
                  </a:lnTo>
                  <a:lnTo>
                    <a:pt x="28" y="55"/>
                  </a:lnTo>
                  <a:lnTo>
                    <a:pt x="28" y="55"/>
                  </a:lnTo>
                  <a:lnTo>
                    <a:pt x="38" y="53"/>
                  </a:lnTo>
                  <a:lnTo>
                    <a:pt x="47" y="47"/>
                  </a:lnTo>
                  <a:lnTo>
                    <a:pt x="53" y="38"/>
                  </a:lnTo>
                  <a:lnTo>
                    <a:pt x="55" y="28"/>
                  </a:lnTo>
                  <a:lnTo>
                    <a:pt x="55" y="28"/>
                  </a:lnTo>
                  <a:lnTo>
                    <a:pt x="53" y="16"/>
                  </a:lnTo>
                  <a:lnTo>
                    <a:pt x="47" y="8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4" y="16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11010900" y="1193800"/>
              <a:ext cx="50800" cy="47625"/>
            </a:xfrm>
            <a:custGeom>
              <a:avLst/>
              <a:gdLst>
                <a:gd name="T0" fmla="*/ 0 w 32"/>
                <a:gd name="T1" fmla="*/ 16 h 30"/>
                <a:gd name="T2" fmla="*/ 0 w 32"/>
                <a:gd name="T3" fmla="*/ 16 h 30"/>
                <a:gd name="T4" fmla="*/ 2 w 32"/>
                <a:gd name="T5" fmla="*/ 22 h 30"/>
                <a:gd name="T6" fmla="*/ 4 w 32"/>
                <a:gd name="T7" fmla="*/ 26 h 30"/>
                <a:gd name="T8" fmla="*/ 10 w 32"/>
                <a:gd name="T9" fmla="*/ 30 h 30"/>
                <a:gd name="T10" fmla="*/ 16 w 32"/>
                <a:gd name="T11" fmla="*/ 30 h 30"/>
                <a:gd name="T12" fmla="*/ 16 w 32"/>
                <a:gd name="T13" fmla="*/ 30 h 30"/>
                <a:gd name="T14" fmla="*/ 22 w 32"/>
                <a:gd name="T15" fmla="*/ 30 h 30"/>
                <a:gd name="T16" fmla="*/ 26 w 32"/>
                <a:gd name="T17" fmla="*/ 26 h 30"/>
                <a:gd name="T18" fmla="*/ 30 w 32"/>
                <a:gd name="T19" fmla="*/ 22 h 30"/>
                <a:gd name="T20" fmla="*/ 32 w 32"/>
                <a:gd name="T21" fmla="*/ 16 h 30"/>
                <a:gd name="T22" fmla="*/ 32 w 32"/>
                <a:gd name="T23" fmla="*/ 16 h 30"/>
                <a:gd name="T24" fmla="*/ 30 w 32"/>
                <a:gd name="T25" fmla="*/ 10 h 30"/>
                <a:gd name="T26" fmla="*/ 26 w 32"/>
                <a:gd name="T27" fmla="*/ 4 h 30"/>
                <a:gd name="T28" fmla="*/ 22 w 32"/>
                <a:gd name="T29" fmla="*/ 2 h 30"/>
                <a:gd name="T30" fmla="*/ 16 w 32"/>
                <a:gd name="T31" fmla="*/ 0 h 30"/>
                <a:gd name="T32" fmla="*/ 16 w 32"/>
                <a:gd name="T33" fmla="*/ 0 h 30"/>
                <a:gd name="T34" fmla="*/ 10 w 32"/>
                <a:gd name="T35" fmla="*/ 2 h 30"/>
                <a:gd name="T36" fmla="*/ 4 w 32"/>
                <a:gd name="T37" fmla="*/ 4 h 30"/>
                <a:gd name="T38" fmla="*/ 2 w 32"/>
                <a:gd name="T39" fmla="*/ 10 h 30"/>
                <a:gd name="T40" fmla="*/ 0 w 32"/>
                <a:gd name="T41" fmla="*/ 16 h 30"/>
                <a:gd name="T42" fmla="*/ 0 w 32"/>
                <a:gd name="T43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" h="30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6"/>
                  </a:lnTo>
                  <a:lnTo>
                    <a:pt x="10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22" y="30"/>
                  </a:lnTo>
                  <a:lnTo>
                    <a:pt x="26" y="26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6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10487025" y="395288"/>
              <a:ext cx="723900" cy="892175"/>
            </a:xfrm>
            <a:custGeom>
              <a:avLst/>
              <a:gdLst>
                <a:gd name="T0" fmla="*/ 92 w 456"/>
                <a:gd name="T1" fmla="*/ 352 h 562"/>
                <a:gd name="T2" fmla="*/ 106 w 456"/>
                <a:gd name="T3" fmla="*/ 377 h 562"/>
                <a:gd name="T4" fmla="*/ 122 w 456"/>
                <a:gd name="T5" fmla="*/ 468 h 562"/>
                <a:gd name="T6" fmla="*/ 137 w 456"/>
                <a:gd name="T7" fmla="*/ 482 h 562"/>
                <a:gd name="T8" fmla="*/ 183 w 456"/>
                <a:gd name="T9" fmla="*/ 533 h 562"/>
                <a:gd name="T10" fmla="*/ 216 w 456"/>
                <a:gd name="T11" fmla="*/ 558 h 562"/>
                <a:gd name="T12" fmla="*/ 226 w 456"/>
                <a:gd name="T13" fmla="*/ 562 h 562"/>
                <a:gd name="T14" fmla="*/ 230 w 456"/>
                <a:gd name="T15" fmla="*/ 562 h 562"/>
                <a:gd name="T16" fmla="*/ 253 w 456"/>
                <a:gd name="T17" fmla="*/ 548 h 562"/>
                <a:gd name="T18" fmla="*/ 287 w 456"/>
                <a:gd name="T19" fmla="*/ 515 h 562"/>
                <a:gd name="T20" fmla="*/ 330 w 456"/>
                <a:gd name="T21" fmla="*/ 468 h 562"/>
                <a:gd name="T22" fmla="*/ 330 w 456"/>
                <a:gd name="T23" fmla="*/ 399 h 562"/>
                <a:gd name="T24" fmla="*/ 360 w 456"/>
                <a:gd name="T25" fmla="*/ 352 h 562"/>
                <a:gd name="T26" fmla="*/ 426 w 456"/>
                <a:gd name="T27" fmla="*/ 352 h 562"/>
                <a:gd name="T28" fmla="*/ 448 w 456"/>
                <a:gd name="T29" fmla="*/ 344 h 562"/>
                <a:gd name="T30" fmla="*/ 456 w 456"/>
                <a:gd name="T31" fmla="*/ 326 h 562"/>
                <a:gd name="T32" fmla="*/ 450 w 456"/>
                <a:gd name="T33" fmla="*/ 299 h 562"/>
                <a:gd name="T34" fmla="*/ 430 w 456"/>
                <a:gd name="T35" fmla="*/ 271 h 562"/>
                <a:gd name="T36" fmla="*/ 426 w 456"/>
                <a:gd name="T37" fmla="*/ 265 h 562"/>
                <a:gd name="T38" fmla="*/ 413 w 456"/>
                <a:gd name="T39" fmla="*/ 230 h 562"/>
                <a:gd name="T40" fmla="*/ 407 w 456"/>
                <a:gd name="T41" fmla="*/ 157 h 562"/>
                <a:gd name="T42" fmla="*/ 407 w 456"/>
                <a:gd name="T43" fmla="*/ 141 h 562"/>
                <a:gd name="T44" fmla="*/ 399 w 456"/>
                <a:gd name="T45" fmla="*/ 112 h 562"/>
                <a:gd name="T46" fmla="*/ 387 w 456"/>
                <a:gd name="T47" fmla="*/ 86 h 562"/>
                <a:gd name="T48" fmla="*/ 362 w 456"/>
                <a:gd name="T49" fmla="*/ 65 h 562"/>
                <a:gd name="T50" fmla="*/ 348 w 456"/>
                <a:gd name="T51" fmla="*/ 57 h 562"/>
                <a:gd name="T52" fmla="*/ 322 w 456"/>
                <a:gd name="T53" fmla="*/ 35 h 562"/>
                <a:gd name="T54" fmla="*/ 293 w 456"/>
                <a:gd name="T55" fmla="*/ 17 h 562"/>
                <a:gd name="T56" fmla="*/ 261 w 456"/>
                <a:gd name="T57" fmla="*/ 4 h 562"/>
                <a:gd name="T58" fmla="*/ 226 w 456"/>
                <a:gd name="T59" fmla="*/ 0 h 562"/>
                <a:gd name="T60" fmla="*/ 212 w 456"/>
                <a:gd name="T61" fmla="*/ 2 h 562"/>
                <a:gd name="T62" fmla="*/ 189 w 456"/>
                <a:gd name="T63" fmla="*/ 0 h 562"/>
                <a:gd name="T64" fmla="*/ 161 w 456"/>
                <a:gd name="T65" fmla="*/ 4 h 562"/>
                <a:gd name="T66" fmla="*/ 133 w 456"/>
                <a:gd name="T67" fmla="*/ 12 h 562"/>
                <a:gd name="T68" fmla="*/ 110 w 456"/>
                <a:gd name="T69" fmla="*/ 29 h 562"/>
                <a:gd name="T70" fmla="*/ 90 w 456"/>
                <a:gd name="T71" fmla="*/ 51 h 562"/>
                <a:gd name="T72" fmla="*/ 76 w 456"/>
                <a:gd name="T73" fmla="*/ 76 h 562"/>
                <a:gd name="T74" fmla="*/ 57 w 456"/>
                <a:gd name="T75" fmla="*/ 130 h 562"/>
                <a:gd name="T76" fmla="*/ 51 w 456"/>
                <a:gd name="T77" fmla="*/ 179 h 562"/>
                <a:gd name="T78" fmla="*/ 49 w 456"/>
                <a:gd name="T79" fmla="*/ 216 h 562"/>
                <a:gd name="T80" fmla="*/ 39 w 456"/>
                <a:gd name="T81" fmla="*/ 259 h 562"/>
                <a:gd name="T82" fmla="*/ 29 w 456"/>
                <a:gd name="T83" fmla="*/ 271 h 562"/>
                <a:gd name="T84" fmla="*/ 10 w 456"/>
                <a:gd name="T85" fmla="*/ 295 h 562"/>
                <a:gd name="T86" fmla="*/ 0 w 456"/>
                <a:gd name="T87" fmla="*/ 322 h 562"/>
                <a:gd name="T88" fmla="*/ 2 w 456"/>
                <a:gd name="T89" fmla="*/ 338 h 562"/>
                <a:gd name="T90" fmla="*/ 10 w 456"/>
                <a:gd name="T91" fmla="*/ 346 h 562"/>
                <a:gd name="T92" fmla="*/ 25 w 456"/>
                <a:gd name="T93" fmla="*/ 350 h 562"/>
                <a:gd name="T94" fmla="*/ 33 w 456"/>
                <a:gd name="T95" fmla="*/ 352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6" h="562">
                  <a:moveTo>
                    <a:pt x="33" y="352"/>
                  </a:moveTo>
                  <a:lnTo>
                    <a:pt x="92" y="352"/>
                  </a:lnTo>
                  <a:lnTo>
                    <a:pt x="92" y="352"/>
                  </a:lnTo>
                  <a:lnTo>
                    <a:pt x="106" y="377"/>
                  </a:lnTo>
                  <a:lnTo>
                    <a:pt x="122" y="399"/>
                  </a:lnTo>
                  <a:lnTo>
                    <a:pt x="122" y="468"/>
                  </a:lnTo>
                  <a:lnTo>
                    <a:pt x="122" y="468"/>
                  </a:lnTo>
                  <a:lnTo>
                    <a:pt x="137" y="482"/>
                  </a:lnTo>
                  <a:lnTo>
                    <a:pt x="167" y="515"/>
                  </a:lnTo>
                  <a:lnTo>
                    <a:pt x="183" y="533"/>
                  </a:lnTo>
                  <a:lnTo>
                    <a:pt x="202" y="548"/>
                  </a:lnTo>
                  <a:lnTo>
                    <a:pt x="216" y="558"/>
                  </a:lnTo>
                  <a:lnTo>
                    <a:pt x="222" y="562"/>
                  </a:lnTo>
                  <a:lnTo>
                    <a:pt x="226" y="562"/>
                  </a:lnTo>
                  <a:lnTo>
                    <a:pt x="226" y="562"/>
                  </a:lnTo>
                  <a:lnTo>
                    <a:pt x="230" y="562"/>
                  </a:lnTo>
                  <a:lnTo>
                    <a:pt x="236" y="558"/>
                  </a:lnTo>
                  <a:lnTo>
                    <a:pt x="253" y="548"/>
                  </a:lnTo>
                  <a:lnTo>
                    <a:pt x="269" y="533"/>
                  </a:lnTo>
                  <a:lnTo>
                    <a:pt x="287" y="515"/>
                  </a:lnTo>
                  <a:lnTo>
                    <a:pt x="318" y="482"/>
                  </a:lnTo>
                  <a:lnTo>
                    <a:pt x="330" y="468"/>
                  </a:lnTo>
                  <a:lnTo>
                    <a:pt x="330" y="399"/>
                  </a:lnTo>
                  <a:lnTo>
                    <a:pt x="330" y="399"/>
                  </a:lnTo>
                  <a:lnTo>
                    <a:pt x="346" y="377"/>
                  </a:lnTo>
                  <a:lnTo>
                    <a:pt x="360" y="352"/>
                  </a:lnTo>
                  <a:lnTo>
                    <a:pt x="426" y="352"/>
                  </a:lnTo>
                  <a:lnTo>
                    <a:pt x="426" y="352"/>
                  </a:lnTo>
                  <a:lnTo>
                    <a:pt x="438" y="350"/>
                  </a:lnTo>
                  <a:lnTo>
                    <a:pt x="448" y="344"/>
                  </a:lnTo>
                  <a:lnTo>
                    <a:pt x="454" y="336"/>
                  </a:lnTo>
                  <a:lnTo>
                    <a:pt x="456" y="326"/>
                  </a:lnTo>
                  <a:lnTo>
                    <a:pt x="456" y="314"/>
                  </a:lnTo>
                  <a:lnTo>
                    <a:pt x="450" y="299"/>
                  </a:lnTo>
                  <a:lnTo>
                    <a:pt x="442" y="285"/>
                  </a:lnTo>
                  <a:lnTo>
                    <a:pt x="430" y="271"/>
                  </a:lnTo>
                  <a:lnTo>
                    <a:pt x="430" y="271"/>
                  </a:lnTo>
                  <a:lnTo>
                    <a:pt x="426" y="265"/>
                  </a:lnTo>
                  <a:lnTo>
                    <a:pt x="419" y="255"/>
                  </a:lnTo>
                  <a:lnTo>
                    <a:pt x="413" y="230"/>
                  </a:lnTo>
                  <a:lnTo>
                    <a:pt x="409" y="196"/>
                  </a:lnTo>
                  <a:lnTo>
                    <a:pt x="407" y="157"/>
                  </a:lnTo>
                  <a:lnTo>
                    <a:pt x="407" y="157"/>
                  </a:lnTo>
                  <a:lnTo>
                    <a:pt x="407" y="141"/>
                  </a:lnTo>
                  <a:lnTo>
                    <a:pt x="405" y="126"/>
                  </a:lnTo>
                  <a:lnTo>
                    <a:pt x="399" y="112"/>
                  </a:lnTo>
                  <a:lnTo>
                    <a:pt x="395" y="98"/>
                  </a:lnTo>
                  <a:lnTo>
                    <a:pt x="387" y="86"/>
                  </a:lnTo>
                  <a:lnTo>
                    <a:pt x="375" y="76"/>
                  </a:lnTo>
                  <a:lnTo>
                    <a:pt x="362" y="65"/>
                  </a:lnTo>
                  <a:lnTo>
                    <a:pt x="348" y="57"/>
                  </a:lnTo>
                  <a:lnTo>
                    <a:pt x="348" y="57"/>
                  </a:lnTo>
                  <a:lnTo>
                    <a:pt x="336" y="45"/>
                  </a:lnTo>
                  <a:lnTo>
                    <a:pt x="322" y="35"/>
                  </a:lnTo>
                  <a:lnTo>
                    <a:pt x="307" y="25"/>
                  </a:lnTo>
                  <a:lnTo>
                    <a:pt x="293" y="17"/>
                  </a:lnTo>
                  <a:lnTo>
                    <a:pt x="277" y="10"/>
                  </a:lnTo>
                  <a:lnTo>
                    <a:pt x="261" y="4"/>
                  </a:lnTo>
                  <a:lnTo>
                    <a:pt x="244" y="2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12" y="2"/>
                  </a:lnTo>
                  <a:lnTo>
                    <a:pt x="212" y="2"/>
                  </a:lnTo>
                  <a:lnTo>
                    <a:pt x="189" y="0"/>
                  </a:lnTo>
                  <a:lnTo>
                    <a:pt x="161" y="4"/>
                  </a:lnTo>
                  <a:lnTo>
                    <a:pt x="161" y="4"/>
                  </a:lnTo>
                  <a:lnTo>
                    <a:pt x="147" y="8"/>
                  </a:lnTo>
                  <a:lnTo>
                    <a:pt x="133" y="12"/>
                  </a:lnTo>
                  <a:lnTo>
                    <a:pt x="120" y="21"/>
                  </a:lnTo>
                  <a:lnTo>
                    <a:pt x="110" y="29"/>
                  </a:lnTo>
                  <a:lnTo>
                    <a:pt x="100" y="39"/>
                  </a:lnTo>
                  <a:lnTo>
                    <a:pt x="90" y="51"/>
                  </a:lnTo>
                  <a:lnTo>
                    <a:pt x="82" y="63"/>
                  </a:lnTo>
                  <a:lnTo>
                    <a:pt x="76" y="76"/>
                  </a:lnTo>
                  <a:lnTo>
                    <a:pt x="65" y="102"/>
                  </a:lnTo>
                  <a:lnTo>
                    <a:pt x="57" y="130"/>
                  </a:lnTo>
                  <a:lnTo>
                    <a:pt x="53" y="157"/>
                  </a:lnTo>
                  <a:lnTo>
                    <a:pt x="51" y="179"/>
                  </a:lnTo>
                  <a:lnTo>
                    <a:pt x="51" y="179"/>
                  </a:lnTo>
                  <a:lnTo>
                    <a:pt x="49" y="216"/>
                  </a:lnTo>
                  <a:lnTo>
                    <a:pt x="45" y="240"/>
                  </a:lnTo>
                  <a:lnTo>
                    <a:pt x="39" y="259"/>
                  </a:lnTo>
                  <a:lnTo>
                    <a:pt x="29" y="271"/>
                  </a:lnTo>
                  <a:lnTo>
                    <a:pt x="29" y="271"/>
                  </a:lnTo>
                  <a:lnTo>
                    <a:pt x="19" y="283"/>
                  </a:lnTo>
                  <a:lnTo>
                    <a:pt x="10" y="295"/>
                  </a:lnTo>
                  <a:lnTo>
                    <a:pt x="4" y="309"/>
                  </a:lnTo>
                  <a:lnTo>
                    <a:pt x="0" y="322"/>
                  </a:lnTo>
                  <a:lnTo>
                    <a:pt x="0" y="334"/>
                  </a:lnTo>
                  <a:lnTo>
                    <a:pt x="2" y="338"/>
                  </a:lnTo>
                  <a:lnTo>
                    <a:pt x="4" y="342"/>
                  </a:lnTo>
                  <a:lnTo>
                    <a:pt x="10" y="346"/>
                  </a:lnTo>
                  <a:lnTo>
                    <a:pt x="17" y="348"/>
                  </a:lnTo>
                  <a:lnTo>
                    <a:pt x="25" y="350"/>
                  </a:lnTo>
                  <a:lnTo>
                    <a:pt x="33" y="352"/>
                  </a:lnTo>
                  <a:lnTo>
                    <a:pt x="33" y="35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2919413" y="2762250"/>
            <a:ext cx="1517650" cy="1473200"/>
            <a:chOff x="2919413" y="2762250"/>
            <a:chExt cx="1517650" cy="1473200"/>
          </a:xfrm>
        </p:grpSpPr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3052763" y="2762250"/>
              <a:ext cx="290513" cy="327025"/>
            </a:xfrm>
            <a:custGeom>
              <a:avLst/>
              <a:gdLst>
                <a:gd name="T0" fmla="*/ 24 w 183"/>
                <a:gd name="T1" fmla="*/ 135 h 206"/>
                <a:gd name="T2" fmla="*/ 36 w 183"/>
                <a:gd name="T3" fmla="*/ 163 h 206"/>
                <a:gd name="T4" fmla="*/ 42 w 183"/>
                <a:gd name="T5" fmla="*/ 173 h 206"/>
                <a:gd name="T6" fmla="*/ 61 w 183"/>
                <a:gd name="T7" fmla="*/ 194 h 206"/>
                <a:gd name="T8" fmla="*/ 69 w 183"/>
                <a:gd name="T9" fmla="*/ 200 h 206"/>
                <a:gd name="T10" fmla="*/ 89 w 183"/>
                <a:gd name="T11" fmla="*/ 206 h 206"/>
                <a:gd name="T12" fmla="*/ 97 w 183"/>
                <a:gd name="T13" fmla="*/ 206 h 206"/>
                <a:gd name="T14" fmla="*/ 112 w 183"/>
                <a:gd name="T15" fmla="*/ 198 h 206"/>
                <a:gd name="T16" fmla="*/ 120 w 183"/>
                <a:gd name="T17" fmla="*/ 194 h 206"/>
                <a:gd name="T18" fmla="*/ 144 w 183"/>
                <a:gd name="T19" fmla="*/ 163 h 206"/>
                <a:gd name="T20" fmla="*/ 152 w 183"/>
                <a:gd name="T21" fmla="*/ 149 h 206"/>
                <a:gd name="T22" fmla="*/ 156 w 183"/>
                <a:gd name="T23" fmla="*/ 135 h 206"/>
                <a:gd name="T24" fmla="*/ 156 w 183"/>
                <a:gd name="T25" fmla="*/ 135 h 206"/>
                <a:gd name="T26" fmla="*/ 173 w 183"/>
                <a:gd name="T27" fmla="*/ 129 h 206"/>
                <a:gd name="T28" fmla="*/ 181 w 183"/>
                <a:gd name="T29" fmla="*/ 116 h 206"/>
                <a:gd name="T30" fmla="*/ 183 w 183"/>
                <a:gd name="T31" fmla="*/ 112 h 206"/>
                <a:gd name="T32" fmla="*/ 177 w 183"/>
                <a:gd name="T33" fmla="*/ 96 h 206"/>
                <a:gd name="T34" fmla="*/ 164 w 183"/>
                <a:gd name="T35" fmla="*/ 90 h 206"/>
                <a:gd name="T36" fmla="*/ 164 w 183"/>
                <a:gd name="T37" fmla="*/ 90 h 206"/>
                <a:gd name="T38" fmla="*/ 164 w 183"/>
                <a:gd name="T39" fmla="*/ 86 h 206"/>
                <a:gd name="T40" fmla="*/ 158 w 183"/>
                <a:gd name="T41" fmla="*/ 49 h 206"/>
                <a:gd name="T42" fmla="*/ 142 w 183"/>
                <a:gd name="T43" fmla="*/ 21 h 206"/>
                <a:gd name="T44" fmla="*/ 118 w 183"/>
                <a:gd name="T45" fmla="*/ 5 h 206"/>
                <a:gd name="T46" fmla="*/ 89 w 183"/>
                <a:gd name="T47" fmla="*/ 0 h 206"/>
                <a:gd name="T48" fmla="*/ 77 w 183"/>
                <a:gd name="T49" fmla="*/ 0 h 206"/>
                <a:gd name="T50" fmla="*/ 51 w 183"/>
                <a:gd name="T51" fmla="*/ 13 h 206"/>
                <a:gd name="T52" fmla="*/ 28 w 183"/>
                <a:gd name="T53" fmla="*/ 33 h 206"/>
                <a:gd name="T54" fmla="*/ 16 w 183"/>
                <a:gd name="T55" fmla="*/ 66 h 206"/>
                <a:gd name="T56" fmla="*/ 14 w 183"/>
                <a:gd name="T57" fmla="*/ 86 h 206"/>
                <a:gd name="T58" fmla="*/ 14 w 183"/>
                <a:gd name="T59" fmla="*/ 90 h 206"/>
                <a:gd name="T60" fmla="*/ 4 w 183"/>
                <a:gd name="T61" fmla="*/ 98 h 206"/>
                <a:gd name="T62" fmla="*/ 0 w 183"/>
                <a:gd name="T63" fmla="*/ 112 h 206"/>
                <a:gd name="T64" fmla="*/ 2 w 183"/>
                <a:gd name="T65" fmla="*/ 121 h 206"/>
                <a:gd name="T66" fmla="*/ 16 w 183"/>
                <a:gd name="T67" fmla="*/ 133 h 206"/>
                <a:gd name="T68" fmla="*/ 24 w 183"/>
                <a:gd name="T69" fmla="*/ 135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3" h="206">
                  <a:moveTo>
                    <a:pt x="24" y="135"/>
                  </a:moveTo>
                  <a:lnTo>
                    <a:pt x="24" y="135"/>
                  </a:lnTo>
                  <a:lnTo>
                    <a:pt x="28" y="149"/>
                  </a:lnTo>
                  <a:lnTo>
                    <a:pt x="36" y="163"/>
                  </a:lnTo>
                  <a:lnTo>
                    <a:pt x="36" y="163"/>
                  </a:lnTo>
                  <a:lnTo>
                    <a:pt x="42" y="173"/>
                  </a:lnTo>
                  <a:lnTo>
                    <a:pt x="51" y="186"/>
                  </a:lnTo>
                  <a:lnTo>
                    <a:pt x="61" y="194"/>
                  </a:lnTo>
                  <a:lnTo>
                    <a:pt x="69" y="200"/>
                  </a:lnTo>
                  <a:lnTo>
                    <a:pt x="69" y="200"/>
                  </a:lnTo>
                  <a:lnTo>
                    <a:pt x="79" y="204"/>
                  </a:lnTo>
                  <a:lnTo>
                    <a:pt x="89" y="206"/>
                  </a:lnTo>
                  <a:lnTo>
                    <a:pt x="89" y="206"/>
                  </a:lnTo>
                  <a:lnTo>
                    <a:pt x="97" y="206"/>
                  </a:lnTo>
                  <a:lnTo>
                    <a:pt x="105" y="202"/>
                  </a:lnTo>
                  <a:lnTo>
                    <a:pt x="112" y="198"/>
                  </a:lnTo>
                  <a:lnTo>
                    <a:pt x="120" y="194"/>
                  </a:lnTo>
                  <a:lnTo>
                    <a:pt x="120" y="194"/>
                  </a:lnTo>
                  <a:lnTo>
                    <a:pt x="132" y="180"/>
                  </a:lnTo>
                  <a:lnTo>
                    <a:pt x="144" y="163"/>
                  </a:lnTo>
                  <a:lnTo>
                    <a:pt x="144" y="163"/>
                  </a:lnTo>
                  <a:lnTo>
                    <a:pt x="152" y="149"/>
                  </a:lnTo>
                  <a:lnTo>
                    <a:pt x="156" y="135"/>
                  </a:lnTo>
                  <a:lnTo>
                    <a:pt x="156" y="135"/>
                  </a:lnTo>
                  <a:lnTo>
                    <a:pt x="156" y="135"/>
                  </a:lnTo>
                  <a:lnTo>
                    <a:pt x="156" y="135"/>
                  </a:lnTo>
                  <a:lnTo>
                    <a:pt x="164" y="133"/>
                  </a:lnTo>
                  <a:lnTo>
                    <a:pt x="173" y="129"/>
                  </a:lnTo>
                  <a:lnTo>
                    <a:pt x="179" y="121"/>
                  </a:lnTo>
                  <a:lnTo>
                    <a:pt x="181" y="116"/>
                  </a:lnTo>
                  <a:lnTo>
                    <a:pt x="183" y="112"/>
                  </a:lnTo>
                  <a:lnTo>
                    <a:pt x="183" y="112"/>
                  </a:lnTo>
                  <a:lnTo>
                    <a:pt x="181" y="104"/>
                  </a:lnTo>
                  <a:lnTo>
                    <a:pt x="177" y="96"/>
                  </a:lnTo>
                  <a:lnTo>
                    <a:pt x="173" y="92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64" y="66"/>
                  </a:lnTo>
                  <a:lnTo>
                    <a:pt x="158" y="49"/>
                  </a:lnTo>
                  <a:lnTo>
                    <a:pt x="152" y="33"/>
                  </a:lnTo>
                  <a:lnTo>
                    <a:pt x="142" y="21"/>
                  </a:lnTo>
                  <a:lnTo>
                    <a:pt x="130" y="13"/>
                  </a:lnTo>
                  <a:lnTo>
                    <a:pt x="118" y="5"/>
                  </a:lnTo>
                  <a:lnTo>
                    <a:pt x="103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77" y="0"/>
                  </a:lnTo>
                  <a:lnTo>
                    <a:pt x="63" y="5"/>
                  </a:lnTo>
                  <a:lnTo>
                    <a:pt x="51" y="13"/>
                  </a:lnTo>
                  <a:lnTo>
                    <a:pt x="38" y="21"/>
                  </a:lnTo>
                  <a:lnTo>
                    <a:pt x="28" y="33"/>
                  </a:lnTo>
                  <a:lnTo>
                    <a:pt x="22" y="49"/>
                  </a:lnTo>
                  <a:lnTo>
                    <a:pt x="16" y="66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10" y="92"/>
                  </a:lnTo>
                  <a:lnTo>
                    <a:pt x="4" y="98"/>
                  </a:lnTo>
                  <a:lnTo>
                    <a:pt x="2" y="10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21"/>
                  </a:lnTo>
                  <a:lnTo>
                    <a:pt x="8" y="127"/>
                  </a:lnTo>
                  <a:lnTo>
                    <a:pt x="16" y="133"/>
                  </a:lnTo>
                  <a:lnTo>
                    <a:pt x="24" y="135"/>
                  </a:lnTo>
                  <a:lnTo>
                    <a:pt x="24" y="13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2919413" y="3086100"/>
              <a:ext cx="936625" cy="1149350"/>
            </a:xfrm>
            <a:custGeom>
              <a:avLst/>
              <a:gdLst>
                <a:gd name="T0" fmla="*/ 552 w 590"/>
                <a:gd name="T1" fmla="*/ 0 h 724"/>
                <a:gd name="T2" fmla="*/ 240 w 590"/>
                <a:gd name="T3" fmla="*/ 0 h 724"/>
                <a:gd name="T4" fmla="*/ 240 w 590"/>
                <a:gd name="T5" fmla="*/ 0 h 724"/>
                <a:gd name="T6" fmla="*/ 240 w 590"/>
                <a:gd name="T7" fmla="*/ 2 h 724"/>
                <a:gd name="T8" fmla="*/ 240 w 590"/>
                <a:gd name="T9" fmla="*/ 2 h 724"/>
                <a:gd name="T10" fmla="*/ 208 w 590"/>
                <a:gd name="T11" fmla="*/ 65 h 724"/>
                <a:gd name="T12" fmla="*/ 189 w 590"/>
                <a:gd name="T13" fmla="*/ 102 h 724"/>
                <a:gd name="T14" fmla="*/ 175 w 590"/>
                <a:gd name="T15" fmla="*/ 124 h 724"/>
                <a:gd name="T16" fmla="*/ 175 w 590"/>
                <a:gd name="T17" fmla="*/ 124 h 724"/>
                <a:gd name="T18" fmla="*/ 112 w 590"/>
                <a:gd name="T19" fmla="*/ 0 h 724"/>
                <a:gd name="T20" fmla="*/ 112 w 590"/>
                <a:gd name="T21" fmla="*/ 0 h 724"/>
                <a:gd name="T22" fmla="*/ 90 w 590"/>
                <a:gd name="T23" fmla="*/ 6 h 724"/>
                <a:gd name="T24" fmla="*/ 67 w 590"/>
                <a:gd name="T25" fmla="*/ 14 h 724"/>
                <a:gd name="T26" fmla="*/ 31 w 590"/>
                <a:gd name="T27" fmla="*/ 32 h 724"/>
                <a:gd name="T28" fmla="*/ 8 w 590"/>
                <a:gd name="T29" fmla="*/ 45 h 724"/>
                <a:gd name="T30" fmla="*/ 0 w 590"/>
                <a:gd name="T31" fmla="*/ 51 h 724"/>
                <a:gd name="T32" fmla="*/ 0 w 590"/>
                <a:gd name="T33" fmla="*/ 71 h 724"/>
                <a:gd name="T34" fmla="*/ 0 w 590"/>
                <a:gd name="T35" fmla="*/ 148 h 724"/>
                <a:gd name="T36" fmla="*/ 0 w 590"/>
                <a:gd name="T37" fmla="*/ 395 h 724"/>
                <a:gd name="T38" fmla="*/ 0 w 590"/>
                <a:gd name="T39" fmla="*/ 395 h 724"/>
                <a:gd name="T40" fmla="*/ 0 w 590"/>
                <a:gd name="T41" fmla="*/ 401 h 724"/>
                <a:gd name="T42" fmla="*/ 2 w 590"/>
                <a:gd name="T43" fmla="*/ 407 h 724"/>
                <a:gd name="T44" fmla="*/ 8 w 590"/>
                <a:gd name="T45" fmla="*/ 417 h 724"/>
                <a:gd name="T46" fmla="*/ 19 w 590"/>
                <a:gd name="T47" fmla="*/ 423 h 724"/>
                <a:gd name="T48" fmla="*/ 23 w 590"/>
                <a:gd name="T49" fmla="*/ 425 h 724"/>
                <a:gd name="T50" fmla="*/ 29 w 590"/>
                <a:gd name="T51" fmla="*/ 425 h 724"/>
                <a:gd name="T52" fmla="*/ 69 w 590"/>
                <a:gd name="T53" fmla="*/ 425 h 724"/>
                <a:gd name="T54" fmla="*/ 69 w 590"/>
                <a:gd name="T55" fmla="*/ 724 h 724"/>
                <a:gd name="T56" fmla="*/ 281 w 590"/>
                <a:gd name="T57" fmla="*/ 724 h 724"/>
                <a:gd name="T58" fmla="*/ 281 w 590"/>
                <a:gd name="T59" fmla="*/ 81 h 724"/>
                <a:gd name="T60" fmla="*/ 552 w 590"/>
                <a:gd name="T61" fmla="*/ 81 h 724"/>
                <a:gd name="T62" fmla="*/ 552 w 590"/>
                <a:gd name="T63" fmla="*/ 81 h 724"/>
                <a:gd name="T64" fmla="*/ 560 w 590"/>
                <a:gd name="T65" fmla="*/ 79 h 724"/>
                <a:gd name="T66" fmla="*/ 566 w 590"/>
                <a:gd name="T67" fmla="*/ 77 h 724"/>
                <a:gd name="T68" fmla="*/ 574 w 590"/>
                <a:gd name="T69" fmla="*/ 73 h 724"/>
                <a:gd name="T70" fmla="*/ 578 w 590"/>
                <a:gd name="T71" fmla="*/ 69 h 724"/>
                <a:gd name="T72" fmla="*/ 584 w 590"/>
                <a:gd name="T73" fmla="*/ 63 h 724"/>
                <a:gd name="T74" fmla="*/ 588 w 590"/>
                <a:gd name="T75" fmla="*/ 57 h 724"/>
                <a:gd name="T76" fmla="*/ 590 w 590"/>
                <a:gd name="T77" fmla="*/ 49 h 724"/>
                <a:gd name="T78" fmla="*/ 590 w 590"/>
                <a:gd name="T79" fmla="*/ 41 h 724"/>
                <a:gd name="T80" fmla="*/ 590 w 590"/>
                <a:gd name="T81" fmla="*/ 39 h 724"/>
                <a:gd name="T82" fmla="*/ 590 w 590"/>
                <a:gd name="T83" fmla="*/ 39 h 724"/>
                <a:gd name="T84" fmla="*/ 590 w 590"/>
                <a:gd name="T85" fmla="*/ 32 h 724"/>
                <a:gd name="T86" fmla="*/ 588 w 590"/>
                <a:gd name="T87" fmla="*/ 24 h 724"/>
                <a:gd name="T88" fmla="*/ 584 w 590"/>
                <a:gd name="T89" fmla="*/ 18 h 724"/>
                <a:gd name="T90" fmla="*/ 578 w 590"/>
                <a:gd name="T91" fmla="*/ 12 h 724"/>
                <a:gd name="T92" fmla="*/ 574 w 590"/>
                <a:gd name="T93" fmla="*/ 6 h 724"/>
                <a:gd name="T94" fmla="*/ 566 w 590"/>
                <a:gd name="T95" fmla="*/ 4 h 724"/>
                <a:gd name="T96" fmla="*/ 560 w 590"/>
                <a:gd name="T97" fmla="*/ 2 h 724"/>
                <a:gd name="T98" fmla="*/ 552 w 590"/>
                <a:gd name="T99" fmla="*/ 0 h 724"/>
                <a:gd name="T100" fmla="*/ 552 w 590"/>
                <a:gd name="T10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0" h="724">
                  <a:moveTo>
                    <a:pt x="552" y="0"/>
                  </a:moveTo>
                  <a:lnTo>
                    <a:pt x="240" y="0"/>
                  </a:lnTo>
                  <a:lnTo>
                    <a:pt x="240" y="0"/>
                  </a:lnTo>
                  <a:lnTo>
                    <a:pt x="240" y="2"/>
                  </a:lnTo>
                  <a:lnTo>
                    <a:pt x="240" y="2"/>
                  </a:lnTo>
                  <a:lnTo>
                    <a:pt x="208" y="65"/>
                  </a:lnTo>
                  <a:lnTo>
                    <a:pt x="189" y="102"/>
                  </a:lnTo>
                  <a:lnTo>
                    <a:pt x="175" y="124"/>
                  </a:lnTo>
                  <a:lnTo>
                    <a:pt x="175" y="124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90" y="6"/>
                  </a:lnTo>
                  <a:lnTo>
                    <a:pt x="67" y="14"/>
                  </a:lnTo>
                  <a:lnTo>
                    <a:pt x="31" y="32"/>
                  </a:lnTo>
                  <a:lnTo>
                    <a:pt x="8" y="45"/>
                  </a:lnTo>
                  <a:lnTo>
                    <a:pt x="0" y="51"/>
                  </a:lnTo>
                  <a:lnTo>
                    <a:pt x="0" y="71"/>
                  </a:lnTo>
                  <a:lnTo>
                    <a:pt x="0" y="148"/>
                  </a:lnTo>
                  <a:lnTo>
                    <a:pt x="0" y="395"/>
                  </a:lnTo>
                  <a:lnTo>
                    <a:pt x="0" y="395"/>
                  </a:lnTo>
                  <a:lnTo>
                    <a:pt x="0" y="401"/>
                  </a:lnTo>
                  <a:lnTo>
                    <a:pt x="2" y="407"/>
                  </a:lnTo>
                  <a:lnTo>
                    <a:pt x="8" y="417"/>
                  </a:lnTo>
                  <a:lnTo>
                    <a:pt x="19" y="423"/>
                  </a:lnTo>
                  <a:lnTo>
                    <a:pt x="23" y="425"/>
                  </a:lnTo>
                  <a:lnTo>
                    <a:pt x="29" y="425"/>
                  </a:lnTo>
                  <a:lnTo>
                    <a:pt x="69" y="425"/>
                  </a:lnTo>
                  <a:lnTo>
                    <a:pt x="69" y="724"/>
                  </a:lnTo>
                  <a:lnTo>
                    <a:pt x="281" y="724"/>
                  </a:lnTo>
                  <a:lnTo>
                    <a:pt x="281" y="81"/>
                  </a:lnTo>
                  <a:lnTo>
                    <a:pt x="552" y="81"/>
                  </a:lnTo>
                  <a:lnTo>
                    <a:pt x="552" y="81"/>
                  </a:lnTo>
                  <a:lnTo>
                    <a:pt x="560" y="79"/>
                  </a:lnTo>
                  <a:lnTo>
                    <a:pt x="566" y="77"/>
                  </a:lnTo>
                  <a:lnTo>
                    <a:pt x="574" y="73"/>
                  </a:lnTo>
                  <a:lnTo>
                    <a:pt x="578" y="69"/>
                  </a:lnTo>
                  <a:lnTo>
                    <a:pt x="584" y="63"/>
                  </a:lnTo>
                  <a:lnTo>
                    <a:pt x="588" y="57"/>
                  </a:lnTo>
                  <a:lnTo>
                    <a:pt x="590" y="49"/>
                  </a:lnTo>
                  <a:lnTo>
                    <a:pt x="590" y="41"/>
                  </a:lnTo>
                  <a:lnTo>
                    <a:pt x="590" y="39"/>
                  </a:lnTo>
                  <a:lnTo>
                    <a:pt x="590" y="39"/>
                  </a:lnTo>
                  <a:lnTo>
                    <a:pt x="590" y="32"/>
                  </a:lnTo>
                  <a:lnTo>
                    <a:pt x="588" y="24"/>
                  </a:lnTo>
                  <a:lnTo>
                    <a:pt x="584" y="18"/>
                  </a:lnTo>
                  <a:lnTo>
                    <a:pt x="578" y="12"/>
                  </a:lnTo>
                  <a:lnTo>
                    <a:pt x="574" y="6"/>
                  </a:lnTo>
                  <a:lnTo>
                    <a:pt x="566" y="4"/>
                  </a:lnTo>
                  <a:lnTo>
                    <a:pt x="560" y="2"/>
                  </a:lnTo>
                  <a:lnTo>
                    <a:pt x="552" y="0"/>
                  </a:lnTo>
                  <a:lnTo>
                    <a:pt x="552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1"/>
            <p:cNvSpPr>
              <a:spLocks noEditPoints="1"/>
            </p:cNvSpPr>
            <p:nvPr/>
          </p:nvSpPr>
          <p:spPr bwMode="auto">
            <a:xfrm>
              <a:off x="3503613" y="3302000"/>
              <a:ext cx="933450" cy="933450"/>
            </a:xfrm>
            <a:custGeom>
              <a:avLst/>
              <a:gdLst>
                <a:gd name="T0" fmla="*/ 263 w 588"/>
                <a:gd name="T1" fmla="*/ 586 h 588"/>
                <a:gd name="T2" fmla="*/ 180 w 588"/>
                <a:gd name="T3" fmla="*/ 566 h 588"/>
                <a:gd name="T4" fmla="*/ 106 w 588"/>
                <a:gd name="T5" fmla="*/ 521 h 588"/>
                <a:gd name="T6" fmla="*/ 49 w 588"/>
                <a:gd name="T7" fmla="*/ 458 h 588"/>
                <a:gd name="T8" fmla="*/ 13 w 588"/>
                <a:gd name="T9" fmla="*/ 383 h 588"/>
                <a:gd name="T10" fmla="*/ 0 w 588"/>
                <a:gd name="T11" fmla="*/ 295 h 588"/>
                <a:gd name="T12" fmla="*/ 7 w 588"/>
                <a:gd name="T13" fmla="*/ 236 h 588"/>
                <a:gd name="T14" fmla="*/ 35 w 588"/>
                <a:gd name="T15" fmla="*/ 155 h 588"/>
                <a:gd name="T16" fmla="*/ 86 w 588"/>
                <a:gd name="T17" fmla="*/ 88 h 588"/>
                <a:gd name="T18" fmla="*/ 153 w 588"/>
                <a:gd name="T19" fmla="*/ 37 h 588"/>
                <a:gd name="T20" fmla="*/ 234 w 588"/>
                <a:gd name="T21" fmla="*/ 6 h 588"/>
                <a:gd name="T22" fmla="*/ 293 w 588"/>
                <a:gd name="T23" fmla="*/ 0 h 588"/>
                <a:gd name="T24" fmla="*/ 381 w 588"/>
                <a:gd name="T25" fmla="*/ 14 h 588"/>
                <a:gd name="T26" fmla="*/ 458 w 588"/>
                <a:gd name="T27" fmla="*/ 51 h 588"/>
                <a:gd name="T28" fmla="*/ 521 w 588"/>
                <a:gd name="T29" fmla="*/ 108 h 588"/>
                <a:gd name="T30" fmla="*/ 564 w 588"/>
                <a:gd name="T31" fmla="*/ 181 h 588"/>
                <a:gd name="T32" fmla="*/ 586 w 588"/>
                <a:gd name="T33" fmla="*/ 265 h 588"/>
                <a:gd name="T34" fmla="*/ 586 w 588"/>
                <a:gd name="T35" fmla="*/ 326 h 588"/>
                <a:gd name="T36" fmla="*/ 564 w 588"/>
                <a:gd name="T37" fmla="*/ 409 h 588"/>
                <a:gd name="T38" fmla="*/ 521 w 588"/>
                <a:gd name="T39" fmla="*/ 482 h 588"/>
                <a:gd name="T40" fmla="*/ 458 w 588"/>
                <a:gd name="T41" fmla="*/ 539 h 588"/>
                <a:gd name="T42" fmla="*/ 381 w 588"/>
                <a:gd name="T43" fmla="*/ 576 h 588"/>
                <a:gd name="T44" fmla="*/ 293 w 588"/>
                <a:gd name="T45" fmla="*/ 588 h 588"/>
                <a:gd name="T46" fmla="*/ 293 w 588"/>
                <a:gd name="T47" fmla="*/ 61 h 588"/>
                <a:gd name="T48" fmla="*/ 224 w 588"/>
                <a:gd name="T49" fmla="*/ 71 h 588"/>
                <a:gd name="T50" fmla="*/ 163 w 588"/>
                <a:gd name="T51" fmla="*/ 102 h 588"/>
                <a:gd name="T52" fmla="*/ 114 w 588"/>
                <a:gd name="T53" fmla="*/ 147 h 588"/>
                <a:gd name="T54" fmla="*/ 80 w 588"/>
                <a:gd name="T55" fmla="*/ 204 h 588"/>
                <a:gd name="T56" fmla="*/ 62 w 588"/>
                <a:gd name="T57" fmla="*/ 271 h 588"/>
                <a:gd name="T58" fmla="*/ 62 w 588"/>
                <a:gd name="T59" fmla="*/ 320 h 588"/>
                <a:gd name="T60" fmla="*/ 80 w 588"/>
                <a:gd name="T61" fmla="*/ 385 h 588"/>
                <a:gd name="T62" fmla="*/ 114 w 588"/>
                <a:gd name="T63" fmla="*/ 444 h 588"/>
                <a:gd name="T64" fmla="*/ 163 w 588"/>
                <a:gd name="T65" fmla="*/ 488 h 588"/>
                <a:gd name="T66" fmla="*/ 224 w 588"/>
                <a:gd name="T67" fmla="*/ 517 h 588"/>
                <a:gd name="T68" fmla="*/ 293 w 588"/>
                <a:gd name="T69" fmla="*/ 527 h 588"/>
                <a:gd name="T70" fmla="*/ 340 w 588"/>
                <a:gd name="T71" fmla="*/ 523 h 588"/>
                <a:gd name="T72" fmla="*/ 405 w 588"/>
                <a:gd name="T73" fmla="*/ 501 h 588"/>
                <a:gd name="T74" fmla="*/ 458 w 588"/>
                <a:gd name="T75" fmla="*/ 460 h 588"/>
                <a:gd name="T76" fmla="*/ 499 w 588"/>
                <a:gd name="T77" fmla="*/ 405 h 588"/>
                <a:gd name="T78" fmla="*/ 521 w 588"/>
                <a:gd name="T79" fmla="*/ 342 h 588"/>
                <a:gd name="T80" fmla="*/ 527 w 588"/>
                <a:gd name="T81" fmla="*/ 295 h 588"/>
                <a:gd name="T82" fmla="*/ 517 w 588"/>
                <a:gd name="T83" fmla="*/ 226 h 588"/>
                <a:gd name="T84" fmla="*/ 487 w 588"/>
                <a:gd name="T85" fmla="*/ 165 h 588"/>
                <a:gd name="T86" fmla="*/ 442 w 588"/>
                <a:gd name="T87" fmla="*/ 114 h 588"/>
                <a:gd name="T88" fmla="*/ 385 w 588"/>
                <a:gd name="T89" fmla="*/ 80 h 588"/>
                <a:gd name="T90" fmla="*/ 318 w 588"/>
                <a:gd name="T91" fmla="*/ 63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88" h="588">
                  <a:moveTo>
                    <a:pt x="293" y="588"/>
                  </a:moveTo>
                  <a:lnTo>
                    <a:pt x="293" y="588"/>
                  </a:lnTo>
                  <a:lnTo>
                    <a:pt x="263" y="586"/>
                  </a:lnTo>
                  <a:lnTo>
                    <a:pt x="234" y="582"/>
                  </a:lnTo>
                  <a:lnTo>
                    <a:pt x="206" y="576"/>
                  </a:lnTo>
                  <a:lnTo>
                    <a:pt x="180" y="566"/>
                  </a:lnTo>
                  <a:lnTo>
                    <a:pt x="153" y="554"/>
                  </a:lnTo>
                  <a:lnTo>
                    <a:pt x="129" y="539"/>
                  </a:lnTo>
                  <a:lnTo>
                    <a:pt x="106" y="521"/>
                  </a:lnTo>
                  <a:lnTo>
                    <a:pt x="86" y="503"/>
                  </a:lnTo>
                  <a:lnTo>
                    <a:pt x="68" y="482"/>
                  </a:lnTo>
                  <a:lnTo>
                    <a:pt x="49" y="458"/>
                  </a:lnTo>
                  <a:lnTo>
                    <a:pt x="35" y="436"/>
                  </a:lnTo>
                  <a:lnTo>
                    <a:pt x="23" y="409"/>
                  </a:lnTo>
                  <a:lnTo>
                    <a:pt x="13" y="383"/>
                  </a:lnTo>
                  <a:lnTo>
                    <a:pt x="7" y="354"/>
                  </a:lnTo>
                  <a:lnTo>
                    <a:pt x="3" y="326"/>
                  </a:lnTo>
                  <a:lnTo>
                    <a:pt x="0" y="295"/>
                  </a:lnTo>
                  <a:lnTo>
                    <a:pt x="0" y="295"/>
                  </a:lnTo>
                  <a:lnTo>
                    <a:pt x="3" y="265"/>
                  </a:lnTo>
                  <a:lnTo>
                    <a:pt x="7" y="236"/>
                  </a:lnTo>
                  <a:lnTo>
                    <a:pt x="13" y="208"/>
                  </a:lnTo>
                  <a:lnTo>
                    <a:pt x="23" y="181"/>
                  </a:lnTo>
                  <a:lnTo>
                    <a:pt x="35" y="155"/>
                  </a:lnTo>
                  <a:lnTo>
                    <a:pt x="49" y="130"/>
                  </a:lnTo>
                  <a:lnTo>
                    <a:pt x="68" y="108"/>
                  </a:lnTo>
                  <a:lnTo>
                    <a:pt x="86" y="88"/>
                  </a:lnTo>
                  <a:lnTo>
                    <a:pt x="106" y="67"/>
                  </a:lnTo>
                  <a:lnTo>
                    <a:pt x="129" y="51"/>
                  </a:lnTo>
                  <a:lnTo>
                    <a:pt x="153" y="37"/>
                  </a:lnTo>
                  <a:lnTo>
                    <a:pt x="180" y="25"/>
                  </a:lnTo>
                  <a:lnTo>
                    <a:pt x="206" y="14"/>
                  </a:lnTo>
                  <a:lnTo>
                    <a:pt x="234" y="6"/>
                  </a:lnTo>
                  <a:lnTo>
                    <a:pt x="263" y="2"/>
                  </a:lnTo>
                  <a:lnTo>
                    <a:pt x="293" y="0"/>
                  </a:lnTo>
                  <a:lnTo>
                    <a:pt x="293" y="0"/>
                  </a:lnTo>
                  <a:lnTo>
                    <a:pt x="324" y="2"/>
                  </a:lnTo>
                  <a:lnTo>
                    <a:pt x="352" y="6"/>
                  </a:lnTo>
                  <a:lnTo>
                    <a:pt x="381" y="14"/>
                  </a:lnTo>
                  <a:lnTo>
                    <a:pt x="407" y="25"/>
                  </a:lnTo>
                  <a:lnTo>
                    <a:pt x="434" y="37"/>
                  </a:lnTo>
                  <a:lnTo>
                    <a:pt x="458" y="51"/>
                  </a:lnTo>
                  <a:lnTo>
                    <a:pt x="481" y="67"/>
                  </a:lnTo>
                  <a:lnTo>
                    <a:pt x="501" y="88"/>
                  </a:lnTo>
                  <a:lnTo>
                    <a:pt x="521" y="108"/>
                  </a:lnTo>
                  <a:lnTo>
                    <a:pt x="538" y="130"/>
                  </a:lnTo>
                  <a:lnTo>
                    <a:pt x="552" y="155"/>
                  </a:lnTo>
                  <a:lnTo>
                    <a:pt x="564" y="181"/>
                  </a:lnTo>
                  <a:lnTo>
                    <a:pt x="574" y="208"/>
                  </a:lnTo>
                  <a:lnTo>
                    <a:pt x="582" y="236"/>
                  </a:lnTo>
                  <a:lnTo>
                    <a:pt x="586" y="265"/>
                  </a:lnTo>
                  <a:lnTo>
                    <a:pt x="588" y="295"/>
                  </a:lnTo>
                  <a:lnTo>
                    <a:pt x="588" y="295"/>
                  </a:lnTo>
                  <a:lnTo>
                    <a:pt x="586" y="326"/>
                  </a:lnTo>
                  <a:lnTo>
                    <a:pt x="582" y="354"/>
                  </a:lnTo>
                  <a:lnTo>
                    <a:pt x="574" y="383"/>
                  </a:lnTo>
                  <a:lnTo>
                    <a:pt x="564" y="409"/>
                  </a:lnTo>
                  <a:lnTo>
                    <a:pt x="552" y="436"/>
                  </a:lnTo>
                  <a:lnTo>
                    <a:pt x="538" y="458"/>
                  </a:lnTo>
                  <a:lnTo>
                    <a:pt x="521" y="482"/>
                  </a:lnTo>
                  <a:lnTo>
                    <a:pt x="501" y="503"/>
                  </a:lnTo>
                  <a:lnTo>
                    <a:pt x="481" y="521"/>
                  </a:lnTo>
                  <a:lnTo>
                    <a:pt x="458" y="539"/>
                  </a:lnTo>
                  <a:lnTo>
                    <a:pt x="434" y="554"/>
                  </a:lnTo>
                  <a:lnTo>
                    <a:pt x="407" y="566"/>
                  </a:lnTo>
                  <a:lnTo>
                    <a:pt x="381" y="576"/>
                  </a:lnTo>
                  <a:lnTo>
                    <a:pt x="352" y="582"/>
                  </a:lnTo>
                  <a:lnTo>
                    <a:pt x="324" y="586"/>
                  </a:lnTo>
                  <a:lnTo>
                    <a:pt x="293" y="588"/>
                  </a:lnTo>
                  <a:lnTo>
                    <a:pt x="293" y="588"/>
                  </a:lnTo>
                  <a:close/>
                  <a:moveTo>
                    <a:pt x="293" y="61"/>
                  </a:moveTo>
                  <a:lnTo>
                    <a:pt x="293" y="61"/>
                  </a:lnTo>
                  <a:lnTo>
                    <a:pt x="269" y="63"/>
                  </a:lnTo>
                  <a:lnTo>
                    <a:pt x="247" y="67"/>
                  </a:lnTo>
                  <a:lnTo>
                    <a:pt x="224" y="71"/>
                  </a:lnTo>
                  <a:lnTo>
                    <a:pt x="204" y="80"/>
                  </a:lnTo>
                  <a:lnTo>
                    <a:pt x="184" y="90"/>
                  </a:lnTo>
                  <a:lnTo>
                    <a:pt x="163" y="102"/>
                  </a:lnTo>
                  <a:lnTo>
                    <a:pt x="145" y="114"/>
                  </a:lnTo>
                  <a:lnTo>
                    <a:pt x="129" y="130"/>
                  </a:lnTo>
                  <a:lnTo>
                    <a:pt x="114" y="147"/>
                  </a:lnTo>
                  <a:lnTo>
                    <a:pt x="100" y="165"/>
                  </a:lnTo>
                  <a:lnTo>
                    <a:pt x="88" y="183"/>
                  </a:lnTo>
                  <a:lnTo>
                    <a:pt x="80" y="204"/>
                  </a:lnTo>
                  <a:lnTo>
                    <a:pt x="72" y="226"/>
                  </a:lnTo>
                  <a:lnTo>
                    <a:pt x="66" y="248"/>
                  </a:lnTo>
                  <a:lnTo>
                    <a:pt x="62" y="271"/>
                  </a:lnTo>
                  <a:lnTo>
                    <a:pt x="62" y="295"/>
                  </a:lnTo>
                  <a:lnTo>
                    <a:pt x="62" y="295"/>
                  </a:lnTo>
                  <a:lnTo>
                    <a:pt x="62" y="320"/>
                  </a:lnTo>
                  <a:lnTo>
                    <a:pt x="66" y="342"/>
                  </a:lnTo>
                  <a:lnTo>
                    <a:pt x="72" y="364"/>
                  </a:lnTo>
                  <a:lnTo>
                    <a:pt x="80" y="385"/>
                  </a:lnTo>
                  <a:lnTo>
                    <a:pt x="88" y="405"/>
                  </a:lnTo>
                  <a:lnTo>
                    <a:pt x="100" y="425"/>
                  </a:lnTo>
                  <a:lnTo>
                    <a:pt x="114" y="444"/>
                  </a:lnTo>
                  <a:lnTo>
                    <a:pt x="129" y="460"/>
                  </a:lnTo>
                  <a:lnTo>
                    <a:pt x="145" y="474"/>
                  </a:lnTo>
                  <a:lnTo>
                    <a:pt x="163" y="488"/>
                  </a:lnTo>
                  <a:lnTo>
                    <a:pt x="184" y="501"/>
                  </a:lnTo>
                  <a:lnTo>
                    <a:pt x="204" y="509"/>
                  </a:lnTo>
                  <a:lnTo>
                    <a:pt x="224" y="517"/>
                  </a:lnTo>
                  <a:lnTo>
                    <a:pt x="247" y="523"/>
                  </a:lnTo>
                  <a:lnTo>
                    <a:pt x="269" y="527"/>
                  </a:lnTo>
                  <a:lnTo>
                    <a:pt x="293" y="527"/>
                  </a:lnTo>
                  <a:lnTo>
                    <a:pt x="293" y="527"/>
                  </a:lnTo>
                  <a:lnTo>
                    <a:pt x="318" y="527"/>
                  </a:lnTo>
                  <a:lnTo>
                    <a:pt x="340" y="523"/>
                  </a:lnTo>
                  <a:lnTo>
                    <a:pt x="363" y="517"/>
                  </a:lnTo>
                  <a:lnTo>
                    <a:pt x="385" y="509"/>
                  </a:lnTo>
                  <a:lnTo>
                    <a:pt x="405" y="501"/>
                  </a:lnTo>
                  <a:lnTo>
                    <a:pt x="424" y="488"/>
                  </a:lnTo>
                  <a:lnTo>
                    <a:pt x="442" y="474"/>
                  </a:lnTo>
                  <a:lnTo>
                    <a:pt x="458" y="460"/>
                  </a:lnTo>
                  <a:lnTo>
                    <a:pt x="475" y="444"/>
                  </a:lnTo>
                  <a:lnTo>
                    <a:pt x="487" y="425"/>
                  </a:lnTo>
                  <a:lnTo>
                    <a:pt x="499" y="405"/>
                  </a:lnTo>
                  <a:lnTo>
                    <a:pt x="509" y="385"/>
                  </a:lnTo>
                  <a:lnTo>
                    <a:pt x="517" y="364"/>
                  </a:lnTo>
                  <a:lnTo>
                    <a:pt x="521" y="342"/>
                  </a:lnTo>
                  <a:lnTo>
                    <a:pt x="525" y="320"/>
                  </a:lnTo>
                  <a:lnTo>
                    <a:pt x="527" y="295"/>
                  </a:lnTo>
                  <a:lnTo>
                    <a:pt x="527" y="295"/>
                  </a:lnTo>
                  <a:lnTo>
                    <a:pt x="525" y="271"/>
                  </a:lnTo>
                  <a:lnTo>
                    <a:pt x="521" y="248"/>
                  </a:lnTo>
                  <a:lnTo>
                    <a:pt x="517" y="226"/>
                  </a:lnTo>
                  <a:lnTo>
                    <a:pt x="509" y="204"/>
                  </a:lnTo>
                  <a:lnTo>
                    <a:pt x="499" y="183"/>
                  </a:lnTo>
                  <a:lnTo>
                    <a:pt x="487" y="165"/>
                  </a:lnTo>
                  <a:lnTo>
                    <a:pt x="475" y="147"/>
                  </a:lnTo>
                  <a:lnTo>
                    <a:pt x="458" y="130"/>
                  </a:lnTo>
                  <a:lnTo>
                    <a:pt x="442" y="114"/>
                  </a:lnTo>
                  <a:lnTo>
                    <a:pt x="424" y="102"/>
                  </a:lnTo>
                  <a:lnTo>
                    <a:pt x="405" y="90"/>
                  </a:lnTo>
                  <a:lnTo>
                    <a:pt x="385" y="80"/>
                  </a:lnTo>
                  <a:lnTo>
                    <a:pt x="363" y="71"/>
                  </a:lnTo>
                  <a:lnTo>
                    <a:pt x="340" y="67"/>
                  </a:lnTo>
                  <a:lnTo>
                    <a:pt x="318" y="63"/>
                  </a:lnTo>
                  <a:lnTo>
                    <a:pt x="293" y="61"/>
                  </a:lnTo>
                  <a:lnTo>
                    <a:pt x="293" y="61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3665538" y="3444875"/>
              <a:ext cx="374650" cy="419100"/>
            </a:xfrm>
            <a:custGeom>
              <a:avLst/>
              <a:gdLst>
                <a:gd name="T0" fmla="*/ 236 w 236"/>
                <a:gd name="T1" fmla="*/ 264 h 264"/>
                <a:gd name="T2" fmla="*/ 29 w 236"/>
                <a:gd name="T3" fmla="*/ 264 h 264"/>
                <a:gd name="T4" fmla="*/ 29 w 236"/>
                <a:gd name="T5" fmla="*/ 264 h 264"/>
                <a:gd name="T6" fmla="*/ 19 w 236"/>
                <a:gd name="T7" fmla="*/ 262 h 264"/>
                <a:gd name="T8" fmla="*/ 8 w 236"/>
                <a:gd name="T9" fmla="*/ 256 h 264"/>
                <a:gd name="T10" fmla="*/ 2 w 236"/>
                <a:gd name="T11" fmla="*/ 246 h 264"/>
                <a:gd name="T12" fmla="*/ 0 w 236"/>
                <a:gd name="T13" fmla="*/ 236 h 264"/>
                <a:gd name="T14" fmla="*/ 0 w 236"/>
                <a:gd name="T15" fmla="*/ 236 h 264"/>
                <a:gd name="T16" fmla="*/ 2 w 236"/>
                <a:gd name="T17" fmla="*/ 224 h 264"/>
                <a:gd name="T18" fmla="*/ 8 w 236"/>
                <a:gd name="T19" fmla="*/ 215 h 264"/>
                <a:gd name="T20" fmla="*/ 19 w 236"/>
                <a:gd name="T21" fmla="*/ 209 h 264"/>
                <a:gd name="T22" fmla="*/ 29 w 236"/>
                <a:gd name="T23" fmla="*/ 207 h 264"/>
                <a:gd name="T24" fmla="*/ 177 w 236"/>
                <a:gd name="T25" fmla="*/ 207 h 264"/>
                <a:gd name="T26" fmla="*/ 177 w 236"/>
                <a:gd name="T27" fmla="*/ 28 h 264"/>
                <a:gd name="T28" fmla="*/ 177 w 236"/>
                <a:gd name="T29" fmla="*/ 28 h 264"/>
                <a:gd name="T30" fmla="*/ 181 w 236"/>
                <a:gd name="T31" fmla="*/ 18 h 264"/>
                <a:gd name="T32" fmla="*/ 187 w 236"/>
                <a:gd name="T33" fmla="*/ 8 h 264"/>
                <a:gd name="T34" fmla="*/ 196 w 236"/>
                <a:gd name="T35" fmla="*/ 2 h 264"/>
                <a:gd name="T36" fmla="*/ 208 w 236"/>
                <a:gd name="T37" fmla="*/ 0 h 264"/>
                <a:gd name="T38" fmla="*/ 208 w 236"/>
                <a:gd name="T39" fmla="*/ 0 h 264"/>
                <a:gd name="T40" fmla="*/ 218 w 236"/>
                <a:gd name="T41" fmla="*/ 2 h 264"/>
                <a:gd name="T42" fmla="*/ 228 w 236"/>
                <a:gd name="T43" fmla="*/ 8 h 264"/>
                <a:gd name="T44" fmla="*/ 234 w 236"/>
                <a:gd name="T45" fmla="*/ 18 h 264"/>
                <a:gd name="T46" fmla="*/ 236 w 236"/>
                <a:gd name="T47" fmla="*/ 28 h 264"/>
                <a:gd name="T48" fmla="*/ 236 w 236"/>
                <a:gd name="T49" fmla="*/ 264 h 264"/>
                <a:gd name="T50" fmla="*/ 236 w 236"/>
                <a:gd name="T51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6" h="264">
                  <a:moveTo>
                    <a:pt x="236" y="264"/>
                  </a:moveTo>
                  <a:lnTo>
                    <a:pt x="29" y="264"/>
                  </a:lnTo>
                  <a:lnTo>
                    <a:pt x="29" y="264"/>
                  </a:lnTo>
                  <a:lnTo>
                    <a:pt x="19" y="262"/>
                  </a:lnTo>
                  <a:lnTo>
                    <a:pt x="8" y="256"/>
                  </a:lnTo>
                  <a:lnTo>
                    <a:pt x="2" y="246"/>
                  </a:lnTo>
                  <a:lnTo>
                    <a:pt x="0" y="236"/>
                  </a:lnTo>
                  <a:lnTo>
                    <a:pt x="0" y="236"/>
                  </a:lnTo>
                  <a:lnTo>
                    <a:pt x="2" y="224"/>
                  </a:lnTo>
                  <a:lnTo>
                    <a:pt x="8" y="215"/>
                  </a:lnTo>
                  <a:lnTo>
                    <a:pt x="19" y="209"/>
                  </a:lnTo>
                  <a:lnTo>
                    <a:pt x="29" y="207"/>
                  </a:lnTo>
                  <a:lnTo>
                    <a:pt x="177" y="207"/>
                  </a:lnTo>
                  <a:lnTo>
                    <a:pt x="177" y="28"/>
                  </a:lnTo>
                  <a:lnTo>
                    <a:pt x="177" y="28"/>
                  </a:lnTo>
                  <a:lnTo>
                    <a:pt x="181" y="18"/>
                  </a:lnTo>
                  <a:lnTo>
                    <a:pt x="187" y="8"/>
                  </a:lnTo>
                  <a:lnTo>
                    <a:pt x="196" y="2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18" y="2"/>
                  </a:lnTo>
                  <a:lnTo>
                    <a:pt x="228" y="8"/>
                  </a:lnTo>
                  <a:lnTo>
                    <a:pt x="234" y="18"/>
                  </a:lnTo>
                  <a:lnTo>
                    <a:pt x="236" y="28"/>
                  </a:lnTo>
                  <a:lnTo>
                    <a:pt x="236" y="264"/>
                  </a:lnTo>
                  <a:lnTo>
                    <a:pt x="236" y="26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5294313" y="2762250"/>
            <a:ext cx="1517650" cy="1473200"/>
            <a:chOff x="5294313" y="2762250"/>
            <a:chExt cx="1517650" cy="1473200"/>
          </a:xfrm>
        </p:grpSpPr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5891213" y="3457575"/>
              <a:ext cx="155575" cy="206375"/>
            </a:xfrm>
            <a:custGeom>
              <a:avLst/>
              <a:gdLst>
                <a:gd name="T0" fmla="*/ 67 w 98"/>
                <a:gd name="T1" fmla="*/ 0 h 130"/>
                <a:gd name="T2" fmla="*/ 67 w 98"/>
                <a:gd name="T3" fmla="*/ 0 h 130"/>
                <a:gd name="T4" fmla="*/ 55 w 98"/>
                <a:gd name="T5" fmla="*/ 14 h 130"/>
                <a:gd name="T6" fmla="*/ 43 w 98"/>
                <a:gd name="T7" fmla="*/ 30 h 130"/>
                <a:gd name="T8" fmla="*/ 24 w 98"/>
                <a:gd name="T9" fmla="*/ 61 h 130"/>
                <a:gd name="T10" fmla="*/ 10 w 98"/>
                <a:gd name="T11" fmla="*/ 95 h 130"/>
                <a:gd name="T12" fmla="*/ 0 w 98"/>
                <a:gd name="T13" fmla="*/ 130 h 130"/>
                <a:gd name="T14" fmla="*/ 98 w 98"/>
                <a:gd name="T15" fmla="*/ 30 h 130"/>
                <a:gd name="T16" fmla="*/ 67 w 98"/>
                <a:gd name="T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130">
                  <a:moveTo>
                    <a:pt x="67" y="0"/>
                  </a:moveTo>
                  <a:lnTo>
                    <a:pt x="67" y="0"/>
                  </a:lnTo>
                  <a:lnTo>
                    <a:pt x="55" y="14"/>
                  </a:lnTo>
                  <a:lnTo>
                    <a:pt x="43" y="30"/>
                  </a:lnTo>
                  <a:lnTo>
                    <a:pt x="24" y="61"/>
                  </a:lnTo>
                  <a:lnTo>
                    <a:pt x="10" y="95"/>
                  </a:lnTo>
                  <a:lnTo>
                    <a:pt x="0" y="130"/>
                  </a:lnTo>
                  <a:lnTo>
                    <a:pt x="98" y="3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5894388" y="3625850"/>
              <a:ext cx="327025" cy="350838"/>
            </a:xfrm>
            <a:custGeom>
              <a:avLst/>
              <a:gdLst>
                <a:gd name="T0" fmla="*/ 171 w 206"/>
                <a:gd name="T1" fmla="*/ 0 h 221"/>
                <a:gd name="T2" fmla="*/ 0 w 206"/>
                <a:gd name="T3" fmla="*/ 171 h 221"/>
                <a:gd name="T4" fmla="*/ 0 w 206"/>
                <a:gd name="T5" fmla="*/ 171 h 221"/>
                <a:gd name="T6" fmla="*/ 8 w 206"/>
                <a:gd name="T7" fmla="*/ 195 h 221"/>
                <a:gd name="T8" fmla="*/ 20 w 206"/>
                <a:gd name="T9" fmla="*/ 221 h 221"/>
                <a:gd name="T10" fmla="*/ 206 w 206"/>
                <a:gd name="T11" fmla="*/ 34 h 221"/>
                <a:gd name="T12" fmla="*/ 171 w 206"/>
                <a:gd name="T13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21">
                  <a:moveTo>
                    <a:pt x="171" y="0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8" y="195"/>
                  </a:lnTo>
                  <a:lnTo>
                    <a:pt x="20" y="221"/>
                  </a:lnTo>
                  <a:lnTo>
                    <a:pt x="206" y="34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5953125" y="3716338"/>
              <a:ext cx="358775" cy="365125"/>
            </a:xfrm>
            <a:custGeom>
              <a:avLst/>
              <a:gdLst>
                <a:gd name="T0" fmla="*/ 191 w 226"/>
                <a:gd name="T1" fmla="*/ 0 h 230"/>
                <a:gd name="T2" fmla="*/ 0 w 226"/>
                <a:gd name="T3" fmla="*/ 191 h 230"/>
                <a:gd name="T4" fmla="*/ 0 w 226"/>
                <a:gd name="T5" fmla="*/ 191 h 230"/>
                <a:gd name="T6" fmla="*/ 12 w 226"/>
                <a:gd name="T7" fmla="*/ 211 h 230"/>
                <a:gd name="T8" fmla="*/ 28 w 226"/>
                <a:gd name="T9" fmla="*/ 230 h 230"/>
                <a:gd name="T10" fmla="*/ 226 w 226"/>
                <a:gd name="T11" fmla="*/ 34 h 230"/>
                <a:gd name="T12" fmla="*/ 191 w 226"/>
                <a:gd name="T13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230">
                  <a:moveTo>
                    <a:pt x="191" y="0"/>
                  </a:moveTo>
                  <a:lnTo>
                    <a:pt x="0" y="191"/>
                  </a:lnTo>
                  <a:lnTo>
                    <a:pt x="0" y="191"/>
                  </a:lnTo>
                  <a:lnTo>
                    <a:pt x="12" y="211"/>
                  </a:lnTo>
                  <a:lnTo>
                    <a:pt x="28" y="230"/>
                  </a:lnTo>
                  <a:lnTo>
                    <a:pt x="226" y="34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5878513" y="3541713"/>
              <a:ext cx="252413" cy="296863"/>
            </a:xfrm>
            <a:custGeom>
              <a:avLst/>
              <a:gdLst>
                <a:gd name="T0" fmla="*/ 128 w 159"/>
                <a:gd name="T1" fmla="*/ 0 h 187"/>
                <a:gd name="T2" fmla="*/ 0 w 159"/>
                <a:gd name="T3" fmla="*/ 128 h 187"/>
                <a:gd name="T4" fmla="*/ 0 w 159"/>
                <a:gd name="T5" fmla="*/ 128 h 187"/>
                <a:gd name="T6" fmla="*/ 0 w 159"/>
                <a:gd name="T7" fmla="*/ 158 h 187"/>
                <a:gd name="T8" fmla="*/ 4 w 159"/>
                <a:gd name="T9" fmla="*/ 187 h 187"/>
                <a:gd name="T10" fmla="*/ 159 w 159"/>
                <a:gd name="T11" fmla="*/ 30 h 187"/>
                <a:gd name="T12" fmla="*/ 128 w 159"/>
                <a:gd name="T13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187">
                  <a:moveTo>
                    <a:pt x="128" y="0"/>
                  </a:moveTo>
                  <a:lnTo>
                    <a:pt x="0" y="128"/>
                  </a:lnTo>
                  <a:lnTo>
                    <a:pt x="0" y="128"/>
                  </a:lnTo>
                  <a:lnTo>
                    <a:pt x="0" y="158"/>
                  </a:lnTo>
                  <a:lnTo>
                    <a:pt x="4" y="187"/>
                  </a:lnTo>
                  <a:lnTo>
                    <a:pt x="159" y="30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6034088" y="3457575"/>
              <a:ext cx="777875" cy="777875"/>
            </a:xfrm>
            <a:custGeom>
              <a:avLst/>
              <a:gdLst>
                <a:gd name="T0" fmla="*/ 415 w 490"/>
                <a:gd name="T1" fmla="*/ 0 h 490"/>
                <a:gd name="T2" fmla="*/ 217 w 490"/>
                <a:gd name="T3" fmla="*/ 197 h 490"/>
                <a:gd name="T4" fmla="*/ 195 w 490"/>
                <a:gd name="T5" fmla="*/ 220 h 490"/>
                <a:gd name="T6" fmla="*/ 0 w 490"/>
                <a:gd name="T7" fmla="*/ 415 h 490"/>
                <a:gd name="T8" fmla="*/ 0 w 490"/>
                <a:gd name="T9" fmla="*/ 415 h 490"/>
                <a:gd name="T10" fmla="*/ 22 w 490"/>
                <a:gd name="T11" fmla="*/ 433 h 490"/>
                <a:gd name="T12" fmla="*/ 44 w 490"/>
                <a:gd name="T13" fmla="*/ 449 h 490"/>
                <a:gd name="T14" fmla="*/ 69 w 490"/>
                <a:gd name="T15" fmla="*/ 462 h 490"/>
                <a:gd name="T16" fmla="*/ 95 w 490"/>
                <a:gd name="T17" fmla="*/ 474 h 490"/>
                <a:gd name="T18" fmla="*/ 122 w 490"/>
                <a:gd name="T19" fmla="*/ 482 h 490"/>
                <a:gd name="T20" fmla="*/ 148 w 490"/>
                <a:gd name="T21" fmla="*/ 486 h 490"/>
                <a:gd name="T22" fmla="*/ 177 w 490"/>
                <a:gd name="T23" fmla="*/ 490 h 490"/>
                <a:gd name="T24" fmla="*/ 203 w 490"/>
                <a:gd name="T25" fmla="*/ 490 h 490"/>
                <a:gd name="T26" fmla="*/ 229 w 490"/>
                <a:gd name="T27" fmla="*/ 488 h 490"/>
                <a:gd name="T28" fmla="*/ 258 w 490"/>
                <a:gd name="T29" fmla="*/ 484 h 490"/>
                <a:gd name="T30" fmla="*/ 284 w 490"/>
                <a:gd name="T31" fmla="*/ 478 h 490"/>
                <a:gd name="T32" fmla="*/ 309 w 490"/>
                <a:gd name="T33" fmla="*/ 468 h 490"/>
                <a:gd name="T34" fmla="*/ 335 w 490"/>
                <a:gd name="T35" fmla="*/ 456 h 490"/>
                <a:gd name="T36" fmla="*/ 360 w 490"/>
                <a:gd name="T37" fmla="*/ 441 h 490"/>
                <a:gd name="T38" fmla="*/ 382 w 490"/>
                <a:gd name="T39" fmla="*/ 425 h 490"/>
                <a:gd name="T40" fmla="*/ 402 w 490"/>
                <a:gd name="T41" fmla="*/ 405 h 490"/>
                <a:gd name="T42" fmla="*/ 402 w 490"/>
                <a:gd name="T43" fmla="*/ 405 h 490"/>
                <a:gd name="T44" fmla="*/ 423 w 490"/>
                <a:gd name="T45" fmla="*/ 382 h 490"/>
                <a:gd name="T46" fmla="*/ 439 w 490"/>
                <a:gd name="T47" fmla="*/ 360 h 490"/>
                <a:gd name="T48" fmla="*/ 455 w 490"/>
                <a:gd name="T49" fmla="*/ 336 h 490"/>
                <a:gd name="T50" fmla="*/ 465 w 490"/>
                <a:gd name="T51" fmla="*/ 311 h 490"/>
                <a:gd name="T52" fmla="*/ 476 w 490"/>
                <a:gd name="T53" fmla="*/ 285 h 490"/>
                <a:gd name="T54" fmla="*/ 484 w 490"/>
                <a:gd name="T55" fmla="*/ 258 h 490"/>
                <a:gd name="T56" fmla="*/ 488 w 490"/>
                <a:gd name="T57" fmla="*/ 232 h 490"/>
                <a:gd name="T58" fmla="*/ 490 w 490"/>
                <a:gd name="T59" fmla="*/ 203 h 490"/>
                <a:gd name="T60" fmla="*/ 488 w 490"/>
                <a:gd name="T61" fmla="*/ 177 h 490"/>
                <a:gd name="T62" fmla="*/ 486 w 490"/>
                <a:gd name="T63" fmla="*/ 150 h 490"/>
                <a:gd name="T64" fmla="*/ 480 w 490"/>
                <a:gd name="T65" fmla="*/ 122 h 490"/>
                <a:gd name="T66" fmla="*/ 472 w 490"/>
                <a:gd name="T67" fmla="*/ 98 h 490"/>
                <a:gd name="T68" fmla="*/ 461 w 490"/>
                <a:gd name="T69" fmla="*/ 71 h 490"/>
                <a:gd name="T70" fmla="*/ 447 w 490"/>
                <a:gd name="T71" fmla="*/ 47 h 490"/>
                <a:gd name="T72" fmla="*/ 433 w 490"/>
                <a:gd name="T73" fmla="*/ 22 h 490"/>
                <a:gd name="T74" fmla="*/ 415 w 490"/>
                <a:gd name="T75" fmla="*/ 0 h 490"/>
                <a:gd name="T76" fmla="*/ 415 w 490"/>
                <a:gd name="T77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0" h="490">
                  <a:moveTo>
                    <a:pt x="415" y="0"/>
                  </a:moveTo>
                  <a:lnTo>
                    <a:pt x="217" y="197"/>
                  </a:lnTo>
                  <a:lnTo>
                    <a:pt x="195" y="220"/>
                  </a:lnTo>
                  <a:lnTo>
                    <a:pt x="0" y="415"/>
                  </a:lnTo>
                  <a:lnTo>
                    <a:pt x="0" y="415"/>
                  </a:lnTo>
                  <a:lnTo>
                    <a:pt x="22" y="433"/>
                  </a:lnTo>
                  <a:lnTo>
                    <a:pt x="44" y="449"/>
                  </a:lnTo>
                  <a:lnTo>
                    <a:pt x="69" y="462"/>
                  </a:lnTo>
                  <a:lnTo>
                    <a:pt x="95" y="474"/>
                  </a:lnTo>
                  <a:lnTo>
                    <a:pt x="122" y="482"/>
                  </a:lnTo>
                  <a:lnTo>
                    <a:pt x="148" y="486"/>
                  </a:lnTo>
                  <a:lnTo>
                    <a:pt x="177" y="490"/>
                  </a:lnTo>
                  <a:lnTo>
                    <a:pt x="203" y="490"/>
                  </a:lnTo>
                  <a:lnTo>
                    <a:pt x="229" y="488"/>
                  </a:lnTo>
                  <a:lnTo>
                    <a:pt x="258" y="484"/>
                  </a:lnTo>
                  <a:lnTo>
                    <a:pt x="284" y="478"/>
                  </a:lnTo>
                  <a:lnTo>
                    <a:pt x="309" y="468"/>
                  </a:lnTo>
                  <a:lnTo>
                    <a:pt x="335" y="456"/>
                  </a:lnTo>
                  <a:lnTo>
                    <a:pt x="360" y="441"/>
                  </a:lnTo>
                  <a:lnTo>
                    <a:pt x="382" y="425"/>
                  </a:lnTo>
                  <a:lnTo>
                    <a:pt x="402" y="405"/>
                  </a:lnTo>
                  <a:lnTo>
                    <a:pt x="402" y="405"/>
                  </a:lnTo>
                  <a:lnTo>
                    <a:pt x="423" y="382"/>
                  </a:lnTo>
                  <a:lnTo>
                    <a:pt x="439" y="360"/>
                  </a:lnTo>
                  <a:lnTo>
                    <a:pt x="455" y="336"/>
                  </a:lnTo>
                  <a:lnTo>
                    <a:pt x="465" y="311"/>
                  </a:lnTo>
                  <a:lnTo>
                    <a:pt x="476" y="285"/>
                  </a:lnTo>
                  <a:lnTo>
                    <a:pt x="484" y="258"/>
                  </a:lnTo>
                  <a:lnTo>
                    <a:pt x="488" y="232"/>
                  </a:lnTo>
                  <a:lnTo>
                    <a:pt x="490" y="203"/>
                  </a:lnTo>
                  <a:lnTo>
                    <a:pt x="488" y="177"/>
                  </a:lnTo>
                  <a:lnTo>
                    <a:pt x="486" y="150"/>
                  </a:lnTo>
                  <a:lnTo>
                    <a:pt x="480" y="122"/>
                  </a:lnTo>
                  <a:lnTo>
                    <a:pt x="472" y="98"/>
                  </a:lnTo>
                  <a:lnTo>
                    <a:pt x="461" y="71"/>
                  </a:lnTo>
                  <a:lnTo>
                    <a:pt x="447" y="47"/>
                  </a:lnTo>
                  <a:lnTo>
                    <a:pt x="433" y="22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6034088" y="3302000"/>
              <a:ext cx="622300" cy="433388"/>
            </a:xfrm>
            <a:custGeom>
              <a:avLst/>
              <a:gdLst>
                <a:gd name="T0" fmla="*/ 392 w 392"/>
                <a:gd name="T1" fmla="*/ 76 h 273"/>
                <a:gd name="T2" fmla="*/ 392 w 392"/>
                <a:gd name="T3" fmla="*/ 76 h 273"/>
                <a:gd name="T4" fmla="*/ 370 w 392"/>
                <a:gd name="T5" fmla="*/ 59 h 273"/>
                <a:gd name="T6" fmla="*/ 347 w 392"/>
                <a:gd name="T7" fmla="*/ 43 h 273"/>
                <a:gd name="T8" fmla="*/ 323 w 392"/>
                <a:gd name="T9" fmla="*/ 31 h 273"/>
                <a:gd name="T10" fmla="*/ 299 w 392"/>
                <a:gd name="T11" fmla="*/ 21 h 273"/>
                <a:gd name="T12" fmla="*/ 274 w 392"/>
                <a:gd name="T13" fmla="*/ 12 h 273"/>
                <a:gd name="T14" fmla="*/ 248 w 392"/>
                <a:gd name="T15" fmla="*/ 6 h 273"/>
                <a:gd name="T16" fmla="*/ 221 w 392"/>
                <a:gd name="T17" fmla="*/ 2 h 273"/>
                <a:gd name="T18" fmla="*/ 195 w 392"/>
                <a:gd name="T19" fmla="*/ 0 h 273"/>
                <a:gd name="T20" fmla="*/ 168 w 392"/>
                <a:gd name="T21" fmla="*/ 2 h 273"/>
                <a:gd name="T22" fmla="*/ 144 w 392"/>
                <a:gd name="T23" fmla="*/ 6 h 273"/>
                <a:gd name="T24" fmla="*/ 118 w 392"/>
                <a:gd name="T25" fmla="*/ 12 h 273"/>
                <a:gd name="T26" fmla="*/ 91 w 392"/>
                <a:gd name="T27" fmla="*/ 21 h 273"/>
                <a:gd name="T28" fmla="*/ 67 w 392"/>
                <a:gd name="T29" fmla="*/ 31 h 273"/>
                <a:gd name="T30" fmla="*/ 44 w 392"/>
                <a:gd name="T31" fmla="*/ 43 h 273"/>
                <a:gd name="T32" fmla="*/ 20 w 392"/>
                <a:gd name="T33" fmla="*/ 59 h 273"/>
                <a:gd name="T34" fmla="*/ 0 w 392"/>
                <a:gd name="T35" fmla="*/ 76 h 273"/>
                <a:gd name="T36" fmla="*/ 195 w 392"/>
                <a:gd name="T37" fmla="*/ 273 h 273"/>
                <a:gd name="T38" fmla="*/ 392 w 392"/>
                <a:gd name="T39" fmla="*/ 7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2" h="273">
                  <a:moveTo>
                    <a:pt x="392" y="76"/>
                  </a:moveTo>
                  <a:lnTo>
                    <a:pt x="392" y="76"/>
                  </a:lnTo>
                  <a:lnTo>
                    <a:pt x="370" y="59"/>
                  </a:lnTo>
                  <a:lnTo>
                    <a:pt x="347" y="43"/>
                  </a:lnTo>
                  <a:lnTo>
                    <a:pt x="323" y="31"/>
                  </a:lnTo>
                  <a:lnTo>
                    <a:pt x="299" y="21"/>
                  </a:lnTo>
                  <a:lnTo>
                    <a:pt x="274" y="12"/>
                  </a:lnTo>
                  <a:lnTo>
                    <a:pt x="248" y="6"/>
                  </a:lnTo>
                  <a:lnTo>
                    <a:pt x="221" y="2"/>
                  </a:lnTo>
                  <a:lnTo>
                    <a:pt x="195" y="0"/>
                  </a:lnTo>
                  <a:lnTo>
                    <a:pt x="168" y="2"/>
                  </a:lnTo>
                  <a:lnTo>
                    <a:pt x="144" y="6"/>
                  </a:lnTo>
                  <a:lnTo>
                    <a:pt x="118" y="12"/>
                  </a:lnTo>
                  <a:lnTo>
                    <a:pt x="91" y="21"/>
                  </a:lnTo>
                  <a:lnTo>
                    <a:pt x="67" y="31"/>
                  </a:lnTo>
                  <a:lnTo>
                    <a:pt x="44" y="43"/>
                  </a:lnTo>
                  <a:lnTo>
                    <a:pt x="20" y="59"/>
                  </a:lnTo>
                  <a:lnTo>
                    <a:pt x="0" y="76"/>
                  </a:lnTo>
                  <a:lnTo>
                    <a:pt x="195" y="273"/>
                  </a:lnTo>
                  <a:lnTo>
                    <a:pt x="392" y="7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5429250" y="2762250"/>
              <a:ext cx="287338" cy="327025"/>
            </a:xfrm>
            <a:custGeom>
              <a:avLst/>
              <a:gdLst>
                <a:gd name="T0" fmla="*/ 22 w 181"/>
                <a:gd name="T1" fmla="*/ 135 h 206"/>
                <a:gd name="T2" fmla="*/ 35 w 181"/>
                <a:gd name="T3" fmla="*/ 163 h 206"/>
                <a:gd name="T4" fmla="*/ 43 w 181"/>
                <a:gd name="T5" fmla="*/ 173 h 206"/>
                <a:gd name="T6" fmla="*/ 59 w 181"/>
                <a:gd name="T7" fmla="*/ 194 h 206"/>
                <a:gd name="T8" fmla="*/ 67 w 181"/>
                <a:gd name="T9" fmla="*/ 200 h 206"/>
                <a:gd name="T10" fmla="*/ 90 w 181"/>
                <a:gd name="T11" fmla="*/ 206 h 206"/>
                <a:gd name="T12" fmla="*/ 96 w 181"/>
                <a:gd name="T13" fmla="*/ 206 h 206"/>
                <a:gd name="T14" fmla="*/ 112 w 181"/>
                <a:gd name="T15" fmla="*/ 198 h 206"/>
                <a:gd name="T16" fmla="*/ 118 w 181"/>
                <a:gd name="T17" fmla="*/ 194 h 206"/>
                <a:gd name="T18" fmla="*/ 143 w 181"/>
                <a:gd name="T19" fmla="*/ 163 h 206"/>
                <a:gd name="T20" fmla="*/ 151 w 181"/>
                <a:gd name="T21" fmla="*/ 149 h 206"/>
                <a:gd name="T22" fmla="*/ 155 w 181"/>
                <a:gd name="T23" fmla="*/ 135 h 206"/>
                <a:gd name="T24" fmla="*/ 157 w 181"/>
                <a:gd name="T25" fmla="*/ 135 h 206"/>
                <a:gd name="T26" fmla="*/ 173 w 181"/>
                <a:gd name="T27" fmla="*/ 129 h 206"/>
                <a:gd name="T28" fmla="*/ 181 w 181"/>
                <a:gd name="T29" fmla="*/ 116 h 206"/>
                <a:gd name="T30" fmla="*/ 181 w 181"/>
                <a:gd name="T31" fmla="*/ 112 h 206"/>
                <a:gd name="T32" fmla="*/ 177 w 181"/>
                <a:gd name="T33" fmla="*/ 96 h 206"/>
                <a:gd name="T34" fmla="*/ 165 w 181"/>
                <a:gd name="T35" fmla="*/ 90 h 206"/>
                <a:gd name="T36" fmla="*/ 165 w 181"/>
                <a:gd name="T37" fmla="*/ 90 h 206"/>
                <a:gd name="T38" fmla="*/ 165 w 181"/>
                <a:gd name="T39" fmla="*/ 86 h 206"/>
                <a:gd name="T40" fmla="*/ 157 w 181"/>
                <a:gd name="T41" fmla="*/ 49 h 206"/>
                <a:gd name="T42" fmla="*/ 140 w 181"/>
                <a:gd name="T43" fmla="*/ 21 h 206"/>
                <a:gd name="T44" fmla="*/ 116 w 181"/>
                <a:gd name="T45" fmla="*/ 5 h 206"/>
                <a:gd name="T46" fmla="*/ 90 w 181"/>
                <a:gd name="T47" fmla="*/ 0 h 206"/>
                <a:gd name="T48" fmla="*/ 75 w 181"/>
                <a:gd name="T49" fmla="*/ 0 h 206"/>
                <a:gd name="T50" fmla="*/ 49 w 181"/>
                <a:gd name="T51" fmla="*/ 13 h 206"/>
                <a:gd name="T52" fmla="*/ 29 w 181"/>
                <a:gd name="T53" fmla="*/ 33 h 206"/>
                <a:gd name="T54" fmla="*/ 14 w 181"/>
                <a:gd name="T55" fmla="*/ 66 h 206"/>
                <a:gd name="T56" fmla="*/ 14 w 181"/>
                <a:gd name="T57" fmla="*/ 86 h 206"/>
                <a:gd name="T58" fmla="*/ 14 w 181"/>
                <a:gd name="T59" fmla="*/ 90 h 206"/>
                <a:gd name="T60" fmla="*/ 4 w 181"/>
                <a:gd name="T61" fmla="*/ 98 h 206"/>
                <a:gd name="T62" fmla="*/ 0 w 181"/>
                <a:gd name="T63" fmla="*/ 112 h 206"/>
                <a:gd name="T64" fmla="*/ 2 w 181"/>
                <a:gd name="T65" fmla="*/ 121 h 206"/>
                <a:gd name="T66" fmla="*/ 14 w 181"/>
                <a:gd name="T67" fmla="*/ 133 h 206"/>
                <a:gd name="T68" fmla="*/ 22 w 181"/>
                <a:gd name="T69" fmla="*/ 135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1" h="206">
                  <a:moveTo>
                    <a:pt x="22" y="135"/>
                  </a:moveTo>
                  <a:lnTo>
                    <a:pt x="22" y="135"/>
                  </a:lnTo>
                  <a:lnTo>
                    <a:pt x="29" y="149"/>
                  </a:lnTo>
                  <a:lnTo>
                    <a:pt x="35" y="163"/>
                  </a:lnTo>
                  <a:lnTo>
                    <a:pt x="35" y="163"/>
                  </a:lnTo>
                  <a:lnTo>
                    <a:pt x="43" y="173"/>
                  </a:lnTo>
                  <a:lnTo>
                    <a:pt x="51" y="186"/>
                  </a:lnTo>
                  <a:lnTo>
                    <a:pt x="59" y="194"/>
                  </a:lnTo>
                  <a:lnTo>
                    <a:pt x="67" y="200"/>
                  </a:lnTo>
                  <a:lnTo>
                    <a:pt x="67" y="200"/>
                  </a:lnTo>
                  <a:lnTo>
                    <a:pt x="77" y="204"/>
                  </a:lnTo>
                  <a:lnTo>
                    <a:pt x="90" y="206"/>
                  </a:lnTo>
                  <a:lnTo>
                    <a:pt x="90" y="206"/>
                  </a:lnTo>
                  <a:lnTo>
                    <a:pt x="96" y="206"/>
                  </a:lnTo>
                  <a:lnTo>
                    <a:pt x="104" y="202"/>
                  </a:lnTo>
                  <a:lnTo>
                    <a:pt x="112" y="198"/>
                  </a:lnTo>
                  <a:lnTo>
                    <a:pt x="118" y="194"/>
                  </a:lnTo>
                  <a:lnTo>
                    <a:pt x="118" y="194"/>
                  </a:lnTo>
                  <a:lnTo>
                    <a:pt x="132" y="180"/>
                  </a:lnTo>
                  <a:lnTo>
                    <a:pt x="143" y="163"/>
                  </a:lnTo>
                  <a:lnTo>
                    <a:pt x="143" y="163"/>
                  </a:lnTo>
                  <a:lnTo>
                    <a:pt x="151" y="149"/>
                  </a:lnTo>
                  <a:lnTo>
                    <a:pt x="155" y="135"/>
                  </a:lnTo>
                  <a:lnTo>
                    <a:pt x="155" y="135"/>
                  </a:lnTo>
                  <a:lnTo>
                    <a:pt x="157" y="135"/>
                  </a:lnTo>
                  <a:lnTo>
                    <a:pt x="157" y="135"/>
                  </a:lnTo>
                  <a:lnTo>
                    <a:pt x="163" y="133"/>
                  </a:lnTo>
                  <a:lnTo>
                    <a:pt x="173" y="129"/>
                  </a:lnTo>
                  <a:lnTo>
                    <a:pt x="179" y="121"/>
                  </a:lnTo>
                  <a:lnTo>
                    <a:pt x="181" y="116"/>
                  </a:lnTo>
                  <a:lnTo>
                    <a:pt x="181" y="112"/>
                  </a:lnTo>
                  <a:lnTo>
                    <a:pt x="181" y="112"/>
                  </a:lnTo>
                  <a:lnTo>
                    <a:pt x="179" y="104"/>
                  </a:lnTo>
                  <a:lnTo>
                    <a:pt x="177" y="96"/>
                  </a:lnTo>
                  <a:lnTo>
                    <a:pt x="171" y="92"/>
                  </a:lnTo>
                  <a:lnTo>
                    <a:pt x="165" y="90"/>
                  </a:lnTo>
                  <a:lnTo>
                    <a:pt x="165" y="90"/>
                  </a:lnTo>
                  <a:lnTo>
                    <a:pt x="165" y="90"/>
                  </a:lnTo>
                  <a:lnTo>
                    <a:pt x="165" y="86"/>
                  </a:lnTo>
                  <a:lnTo>
                    <a:pt x="165" y="86"/>
                  </a:lnTo>
                  <a:lnTo>
                    <a:pt x="163" y="66"/>
                  </a:lnTo>
                  <a:lnTo>
                    <a:pt x="157" y="49"/>
                  </a:lnTo>
                  <a:lnTo>
                    <a:pt x="151" y="33"/>
                  </a:lnTo>
                  <a:lnTo>
                    <a:pt x="140" y="21"/>
                  </a:lnTo>
                  <a:lnTo>
                    <a:pt x="128" y="13"/>
                  </a:lnTo>
                  <a:lnTo>
                    <a:pt x="116" y="5"/>
                  </a:lnTo>
                  <a:lnTo>
                    <a:pt x="102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75" y="0"/>
                  </a:lnTo>
                  <a:lnTo>
                    <a:pt x="61" y="5"/>
                  </a:lnTo>
                  <a:lnTo>
                    <a:pt x="49" y="13"/>
                  </a:lnTo>
                  <a:lnTo>
                    <a:pt x="37" y="21"/>
                  </a:lnTo>
                  <a:lnTo>
                    <a:pt x="29" y="33"/>
                  </a:lnTo>
                  <a:lnTo>
                    <a:pt x="20" y="49"/>
                  </a:lnTo>
                  <a:lnTo>
                    <a:pt x="14" y="66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8" y="92"/>
                  </a:lnTo>
                  <a:lnTo>
                    <a:pt x="4" y="98"/>
                  </a:lnTo>
                  <a:lnTo>
                    <a:pt x="0" y="10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21"/>
                  </a:lnTo>
                  <a:lnTo>
                    <a:pt x="6" y="127"/>
                  </a:lnTo>
                  <a:lnTo>
                    <a:pt x="14" y="133"/>
                  </a:lnTo>
                  <a:lnTo>
                    <a:pt x="22" y="135"/>
                  </a:lnTo>
                  <a:lnTo>
                    <a:pt x="22" y="13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5294313" y="3086100"/>
              <a:ext cx="936625" cy="1149350"/>
            </a:xfrm>
            <a:custGeom>
              <a:avLst/>
              <a:gdLst>
                <a:gd name="T0" fmla="*/ 551 w 590"/>
                <a:gd name="T1" fmla="*/ 0 h 724"/>
                <a:gd name="T2" fmla="*/ 242 w 590"/>
                <a:gd name="T3" fmla="*/ 0 h 724"/>
                <a:gd name="T4" fmla="*/ 242 w 590"/>
                <a:gd name="T5" fmla="*/ 0 h 724"/>
                <a:gd name="T6" fmla="*/ 240 w 590"/>
                <a:gd name="T7" fmla="*/ 2 h 724"/>
                <a:gd name="T8" fmla="*/ 240 w 590"/>
                <a:gd name="T9" fmla="*/ 2 h 724"/>
                <a:gd name="T10" fmla="*/ 209 w 590"/>
                <a:gd name="T11" fmla="*/ 65 h 724"/>
                <a:gd name="T12" fmla="*/ 189 w 590"/>
                <a:gd name="T13" fmla="*/ 102 h 724"/>
                <a:gd name="T14" fmla="*/ 175 w 590"/>
                <a:gd name="T15" fmla="*/ 124 h 724"/>
                <a:gd name="T16" fmla="*/ 175 w 590"/>
                <a:gd name="T17" fmla="*/ 124 h 724"/>
                <a:gd name="T18" fmla="*/ 112 w 590"/>
                <a:gd name="T19" fmla="*/ 0 h 724"/>
                <a:gd name="T20" fmla="*/ 112 w 590"/>
                <a:gd name="T21" fmla="*/ 0 h 724"/>
                <a:gd name="T22" fmla="*/ 89 w 590"/>
                <a:gd name="T23" fmla="*/ 6 h 724"/>
                <a:gd name="T24" fmla="*/ 67 w 590"/>
                <a:gd name="T25" fmla="*/ 14 h 724"/>
                <a:gd name="T26" fmla="*/ 32 w 590"/>
                <a:gd name="T27" fmla="*/ 32 h 724"/>
                <a:gd name="T28" fmla="*/ 8 w 590"/>
                <a:gd name="T29" fmla="*/ 45 h 724"/>
                <a:gd name="T30" fmla="*/ 0 w 590"/>
                <a:gd name="T31" fmla="*/ 51 h 724"/>
                <a:gd name="T32" fmla="*/ 0 w 590"/>
                <a:gd name="T33" fmla="*/ 71 h 724"/>
                <a:gd name="T34" fmla="*/ 0 w 590"/>
                <a:gd name="T35" fmla="*/ 148 h 724"/>
                <a:gd name="T36" fmla="*/ 0 w 590"/>
                <a:gd name="T37" fmla="*/ 395 h 724"/>
                <a:gd name="T38" fmla="*/ 0 w 590"/>
                <a:gd name="T39" fmla="*/ 395 h 724"/>
                <a:gd name="T40" fmla="*/ 0 w 590"/>
                <a:gd name="T41" fmla="*/ 401 h 724"/>
                <a:gd name="T42" fmla="*/ 2 w 590"/>
                <a:gd name="T43" fmla="*/ 407 h 724"/>
                <a:gd name="T44" fmla="*/ 8 w 590"/>
                <a:gd name="T45" fmla="*/ 417 h 724"/>
                <a:gd name="T46" fmla="*/ 18 w 590"/>
                <a:gd name="T47" fmla="*/ 423 h 724"/>
                <a:gd name="T48" fmla="*/ 24 w 590"/>
                <a:gd name="T49" fmla="*/ 425 h 724"/>
                <a:gd name="T50" fmla="*/ 30 w 590"/>
                <a:gd name="T51" fmla="*/ 425 h 724"/>
                <a:gd name="T52" fmla="*/ 69 w 590"/>
                <a:gd name="T53" fmla="*/ 425 h 724"/>
                <a:gd name="T54" fmla="*/ 69 w 590"/>
                <a:gd name="T55" fmla="*/ 724 h 724"/>
                <a:gd name="T56" fmla="*/ 280 w 590"/>
                <a:gd name="T57" fmla="*/ 724 h 724"/>
                <a:gd name="T58" fmla="*/ 280 w 590"/>
                <a:gd name="T59" fmla="*/ 81 h 724"/>
                <a:gd name="T60" fmla="*/ 551 w 590"/>
                <a:gd name="T61" fmla="*/ 81 h 724"/>
                <a:gd name="T62" fmla="*/ 551 w 590"/>
                <a:gd name="T63" fmla="*/ 81 h 724"/>
                <a:gd name="T64" fmla="*/ 559 w 590"/>
                <a:gd name="T65" fmla="*/ 79 h 724"/>
                <a:gd name="T66" fmla="*/ 567 w 590"/>
                <a:gd name="T67" fmla="*/ 77 h 724"/>
                <a:gd name="T68" fmla="*/ 573 w 590"/>
                <a:gd name="T69" fmla="*/ 73 h 724"/>
                <a:gd name="T70" fmla="*/ 580 w 590"/>
                <a:gd name="T71" fmla="*/ 69 h 724"/>
                <a:gd name="T72" fmla="*/ 584 w 590"/>
                <a:gd name="T73" fmla="*/ 63 h 724"/>
                <a:gd name="T74" fmla="*/ 588 w 590"/>
                <a:gd name="T75" fmla="*/ 57 h 724"/>
                <a:gd name="T76" fmla="*/ 590 w 590"/>
                <a:gd name="T77" fmla="*/ 49 h 724"/>
                <a:gd name="T78" fmla="*/ 590 w 590"/>
                <a:gd name="T79" fmla="*/ 41 h 724"/>
                <a:gd name="T80" fmla="*/ 590 w 590"/>
                <a:gd name="T81" fmla="*/ 39 h 724"/>
                <a:gd name="T82" fmla="*/ 590 w 590"/>
                <a:gd name="T83" fmla="*/ 39 h 724"/>
                <a:gd name="T84" fmla="*/ 590 w 590"/>
                <a:gd name="T85" fmla="*/ 32 h 724"/>
                <a:gd name="T86" fmla="*/ 588 w 590"/>
                <a:gd name="T87" fmla="*/ 24 h 724"/>
                <a:gd name="T88" fmla="*/ 584 w 590"/>
                <a:gd name="T89" fmla="*/ 18 h 724"/>
                <a:gd name="T90" fmla="*/ 580 w 590"/>
                <a:gd name="T91" fmla="*/ 12 h 724"/>
                <a:gd name="T92" fmla="*/ 573 w 590"/>
                <a:gd name="T93" fmla="*/ 6 h 724"/>
                <a:gd name="T94" fmla="*/ 567 w 590"/>
                <a:gd name="T95" fmla="*/ 4 h 724"/>
                <a:gd name="T96" fmla="*/ 559 w 590"/>
                <a:gd name="T97" fmla="*/ 2 h 724"/>
                <a:gd name="T98" fmla="*/ 551 w 590"/>
                <a:gd name="T99" fmla="*/ 0 h 724"/>
                <a:gd name="T100" fmla="*/ 551 w 590"/>
                <a:gd name="T10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0" h="724">
                  <a:moveTo>
                    <a:pt x="551" y="0"/>
                  </a:moveTo>
                  <a:lnTo>
                    <a:pt x="242" y="0"/>
                  </a:lnTo>
                  <a:lnTo>
                    <a:pt x="242" y="0"/>
                  </a:lnTo>
                  <a:lnTo>
                    <a:pt x="240" y="2"/>
                  </a:lnTo>
                  <a:lnTo>
                    <a:pt x="240" y="2"/>
                  </a:lnTo>
                  <a:lnTo>
                    <a:pt x="209" y="65"/>
                  </a:lnTo>
                  <a:lnTo>
                    <a:pt x="189" y="102"/>
                  </a:lnTo>
                  <a:lnTo>
                    <a:pt x="175" y="124"/>
                  </a:lnTo>
                  <a:lnTo>
                    <a:pt x="175" y="124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89" y="6"/>
                  </a:lnTo>
                  <a:lnTo>
                    <a:pt x="67" y="14"/>
                  </a:lnTo>
                  <a:lnTo>
                    <a:pt x="32" y="32"/>
                  </a:lnTo>
                  <a:lnTo>
                    <a:pt x="8" y="45"/>
                  </a:lnTo>
                  <a:lnTo>
                    <a:pt x="0" y="51"/>
                  </a:lnTo>
                  <a:lnTo>
                    <a:pt x="0" y="71"/>
                  </a:lnTo>
                  <a:lnTo>
                    <a:pt x="0" y="148"/>
                  </a:lnTo>
                  <a:lnTo>
                    <a:pt x="0" y="395"/>
                  </a:lnTo>
                  <a:lnTo>
                    <a:pt x="0" y="395"/>
                  </a:lnTo>
                  <a:lnTo>
                    <a:pt x="0" y="401"/>
                  </a:lnTo>
                  <a:lnTo>
                    <a:pt x="2" y="407"/>
                  </a:lnTo>
                  <a:lnTo>
                    <a:pt x="8" y="417"/>
                  </a:lnTo>
                  <a:lnTo>
                    <a:pt x="18" y="423"/>
                  </a:lnTo>
                  <a:lnTo>
                    <a:pt x="24" y="425"/>
                  </a:lnTo>
                  <a:lnTo>
                    <a:pt x="30" y="425"/>
                  </a:lnTo>
                  <a:lnTo>
                    <a:pt x="69" y="425"/>
                  </a:lnTo>
                  <a:lnTo>
                    <a:pt x="69" y="724"/>
                  </a:lnTo>
                  <a:lnTo>
                    <a:pt x="280" y="724"/>
                  </a:lnTo>
                  <a:lnTo>
                    <a:pt x="280" y="81"/>
                  </a:lnTo>
                  <a:lnTo>
                    <a:pt x="551" y="81"/>
                  </a:lnTo>
                  <a:lnTo>
                    <a:pt x="551" y="81"/>
                  </a:lnTo>
                  <a:lnTo>
                    <a:pt x="559" y="79"/>
                  </a:lnTo>
                  <a:lnTo>
                    <a:pt x="567" y="77"/>
                  </a:lnTo>
                  <a:lnTo>
                    <a:pt x="573" y="73"/>
                  </a:lnTo>
                  <a:lnTo>
                    <a:pt x="580" y="69"/>
                  </a:lnTo>
                  <a:lnTo>
                    <a:pt x="584" y="63"/>
                  </a:lnTo>
                  <a:lnTo>
                    <a:pt x="588" y="57"/>
                  </a:lnTo>
                  <a:lnTo>
                    <a:pt x="590" y="49"/>
                  </a:lnTo>
                  <a:lnTo>
                    <a:pt x="590" y="41"/>
                  </a:lnTo>
                  <a:lnTo>
                    <a:pt x="590" y="39"/>
                  </a:lnTo>
                  <a:lnTo>
                    <a:pt x="590" y="39"/>
                  </a:lnTo>
                  <a:lnTo>
                    <a:pt x="590" y="32"/>
                  </a:lnTo>
                  <a:lnTo>
                    <a:pt x="588" y="24"/>
                  </a:lnTo>
                  <a:lnTo>
                    <a:pt x="584" y="18"/>
                  </a:lnTo>
                  <a:lnTo>
                    <a:pt x="580" y="12"/>
                  </a:lnTo>
                  <a:lnTo>
                    <a:pt x="573" y="6"/>
                  </a:lnTo>
                  <a:lnTo>
                    <a:pt x="567" y="4"/>
                  </a:lnTo>
                  <a:lnTo>
                    <a:pt x="559" y="2"/>
                  </a:lnTo>
                  <a:lnTo>
                    <a:pt x="551" y="0"/>
                  </a:lnTo>
                  <a:lnTo>
                    <a:pt x="551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10045700" y="2762250"/>
            <a:ext cx="1517650" cy="1473200"/>
            <a:chOff x="10045700" y="2762250"/>
            <a:chExt cx="1517650" cy="1473200"/>
          </a:xfrm>
        </p:grpSpPr>
        <p:sp>
          <p:nvSpPr>
            <p:cNvPr id="51" name="Freeform 51"/>
            <p:cNvSpPr>
              <a:spLocks noEditPoints="1"/>
            </p:cNvSpPr>
            <p:nvPr/>
          </p:nvSpPr>
          <p:spPr bwMode="auto">
            <a:xfrm>
              <a:off x="10629900" y="3302000"/>
              <a:ext cx="933450" cy="933450"/>
            </a:xfrm>
            <a:custGeom>
              <a:avLst/>
              <a:gdLst>
                <a:gd name="T0" fmla="*/ 500 w 588"/>
                <a:gd name="T1" fmla="*/ 503 h 588"/>
                <a:gd name="T2" fmla="*/ 539 w 588"/>
                <a:gd name="T3" fmla="*/ 456 h 588"/>
                <a:gd name="T4" fmla="*/ 565 w 588"/>
                <a:gd name="T5" fmla="*/ 405 h 588"/>
                <a:gd name="T6" fmla="*/ 582 w 588"/>
                <a:gd name="T7" fmla="*/ 350 h 588"/>
                <a:gd name="T8" fmla="*/ 588 w 588"/>
                <a:gd name="T9" fmla="*/ 295 h 588"/>
                <a:gd name="T10" fmla="*/ 582 w 588"/>
                <a:gd name="T11" fmla="*/ 238 h 588"/>
                <a:gd name="T12" fmla="*/ 565 w 588"/>
                <a:gd name="T13" fmla="*/ 183 h 588"/>
                <a:gd name="T14" fmla="*/ 539 w 588"/>
                <a:gd name="T15" fmla="*/ 132 h 588"/>
                <a:gd name="T16" fmla="*/ 500 w 588"/>
                <a:gd name="T17" fmla="*/ 88 h 588"/>
                <a:gd name="T18" fmla="*/ 478 w 588"/>
                <a:gd name="T19" fmla="*/ 67 h 588"/>
                <a:gd name="T20" fmla="*/ 429 w 588"/>
                <a:gd name="T21" fmla="*/ 35 h 588"/>
                <a:gd name="T22" fmla="*/ 376 w 588"/>
                <a:gd name="T23" fmla="*/ 12 h 588"/>
                <a:gd name="T24" fmla="*/ 321 w 588"/>
                <a:gd name="T25" fmla="*/ 2 h 588"/>
                <a:gd name="T26" fmla="*/ 264 w 588"/>
                <a:gd name="T27" fmla="*/ 2 h 588"/>
                <a:gd name="T28" fmla="*/ 209 w 588"/>
                <a:gd name="T29" fmla="*/ 12 h 588"/>
                <a:gd name="T30" fmla="*/ 156 w 588"/>
                <a:gd name="T31" fmla="*/ 35 h 588"/>
                <a:gd name="T32" fmla="*/ 108 w 588"/>
                <a:gd name="T33" fmla="*/ 67 h 588"/>
                <a:gd name="T34" fmla="*/ 85 w 588"/>
                <a:gd name="T35" fmla="*/ 88 h 588"/>
                <a:gd name="T36" fmla="*/ 49 w 588"/>
                <a:gd name="T37" fmla="*/ 132 h 588"/>
                <a:gd name="T38" fmla="*/ 20 w 588"/>
                <a:gd name="T39" fmla="*/ 183 h 588"/>
                <a:gd name="T40" fmla="*/ 6 w 588"/>
                <a:gd name="T41" fmla="*/ 238 h 588"/>
                <a:gd name="T42" fmla="*/ 0 w 588"/>
                <a:gd name="T43" fmla="*/ 295 h 588"/>
                <a:gd name="T44" fmla="*/ 6 w 588"/>
                <a:gd name="T45" fmla="*/ 350 h 588"/>
                <a:gd name="T46" fmla="*/ 20 w 588"/>
                <a:gd name="T47" fmla="*/ 405 h 588"/>
                <a:gd name="T48" fmla="*/ 49 w 588"/>
                <a:gd name="T49" fmla="*/ 456 h 588"/>
                <a:gd name="T50" fmla="*/ 85 w 588"/>
                <a:gd name="T51" fmla="*/ 503 h 588"/>
                <a:gd name="T52" fmla="*/ 108 w 588"/>
                <a:gd name="T53" fmla="*/ 523 h 588"/>
                <a:gd name="T54" fmla="*/ 156 w 588"/>
                <a:gd name="T55" fmla="*/ 556 h 588"/>
                <a:gd name="T56" fmla="*/ 209 w 588"/>
                <a:gd name="T57" fmla="*/ 576 h 588"/>
                <a:gd name="T58" fmla="*/ 264 w 588"/>
                <a:gd name="T59" fmla="*/ 588 h 588"/>
                <a:gd name="T60" fmla="*/ 321 w 588"/>
                <a:gd name="T61" fmla="*/ 588 h 588"/>
                <a:gd name="T62" fmla="*/ 376 w 588"/>
                <a:gd name="T63" fmla="*/ 576 h 588"/>
                <a:gd name="T64" fmla="*/ 429 w 588"/>
                <a:gd name="T65" fmla="*/ 556 h 588"/>
                <a:gd name="T66" fmla="*/ 478 w 588"/>
                <a:gd name="T67" fmla="*/ 523 h 588"/>
                <a:gd name="T68" fmla="*/ 500 w 588"/>
                <a:gd name="T69" fmla="*/ 503 h 588"/>
                <a:gd name="T70" fmla="*/ 128 w 588"/>
                <a:gd name="T71" fmla="*/ 244 h 588"/>
                <a:gd name="T72" fmla="*/ 130 w 588"/>
                <a:gd name="T73" fmla="*/ 242 h 588"/>
                <a:gd name="T74" fmla="*/ 144 w 588"/>
                <a:gd name="T75" fmla="*/ 232 h 588"/>
                <a:gd name="T76" fmla="*/ 163 w 588"/>
                <a:gd name="T77" fmla="*/ 228 h 588"/>
                <a:gd name="T78" fmla="*/ 181 w 588"/>
                <a:gd name="T79" fmla="*/ 232 h 588"/>
                <a:gd name="T80" fmla="*/ 195 w 588"/>
                <a:gd name="T81" fmla="*/ 242 h 588"/>
                <a:gd name="T82" fmla="*/ 415 w 588"/>
                <a:gd name="T83" fmla="*/ 169 h 588"/>
                <a:gd name="T84" fmla="*/ 423 w 588"/>
                <a:gd name="T85" fmla="*/ 163 h 588"/>
                <a:gd name="T86" fmla="*/ 439 w 588"/>
                <a:gd name="T87" fmla="*/ 155 h 588"/>
                <a:gd name="T88" fmla="*/ 458 w 588"/>
                <a:gd name="T89" fmla="*/ 155 h 588"/>
                <a:gd name="T90" fmla="*/ 474 w 588"/>
                <a:gd name="T91" fmla="*/ 163 h 588"/>
                <a:gd name="T92" fmla="*/ 482 w 588"/>
                <a:gd name="T93" fmla="*/ 169 h 588"/>
                <a:gd name="T94" fmla="*/ 492 w 588"/>
                <a:gd name="T95" fmla="*/ 183 h 588"/>
                <a:gd name="T96" fmla="*/ 496 w 588"/>
                <a:gd name="T97" fmla="*/ 202 h 588"/>
                <a:gd name="T98" fmla="*/ 492 w 588"/>
                <a:gd name="T99" fmla="*/ 220 h 588"/>
                <a:gd name="T100" fmla="*/ 482 w 588"/>
                <a:gd name="T101" fmla="*/ 236 h 588"/>
                <a:gd name="T102" fmla="*/ 268 w 588"/>
                <a:gd name="T103" fmla="*/ 448 h 588"/>
                <a:gd name="T104" fmla="*/ 130 w 588"/>
                <a:gd name="T105" fmla="*/ 309 h 588"/>
                <a:gd name="T106" fmla="*/ 124 w 588"/>
                <a:gd name="T107" fmla="*/ 301 h 588"/>
                <a:gd name="T108" fmla="*/ 116 w 588"/>
                <a:gd name="T109" fmla="*/ 285 h 588"/>
                <a:gd name="T110" fmla="*/ 116 w 588"/>
                <a:gd name="T111" fmla="*/ 269 h 588"/>
                <a:gd name="T112" fmla="*/ 122 w 588"/>
                <a:gd name="T113" fmla="*/ 252 h 588"/>
                <a:gd name="T114" fmla="*/ 128 w 588"/>
                <a:gd name="T115" fmla="*/ 244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88" h="588">
                  <a:moveTo>
                    <a:pt x="500" y="503"/>
                  </a:moveTo>
                  <a:lnTo>
                    <a:pt x="500" y="503"/>
                  </a:lnTo>
                  <a:lnTo>
                    <a:pt x="521" y="480"/>
                  </a:lnTo>
                  <a:lnTo>
                    <a:pt x="539" y="456"/>
                  </a:lnTo>
                  <a:lnTo>
                    <a:pt x="553" y="432"/>
                  </a:lnTo>
                  <a:lnTo>
                    <a:pt x="565" y="405"/>
                  </a:lnTo>
                  <a:lnTo>
                    <a:pt x="576" y="379"/>
                  </a:lnTo>
                  <a:lnTo>
                    <a:pt x="582" y="350"/>
                  </a:lnTo>
                  <a:lnTo>
                    <a:pt x="586" y="324"/>
                  </a:lnTo>
                  <a:lnTo>
                    <a:pt x="588" y="295"/>
                  </a:lnTo>
                  <a:lnTo>
                    <a:pt x="586" y="267"/>
                  </a:lnTo>
                  <a:lnTo>
                    <a:pt x="582" y="238"/>
                  </a:lnTo>
                  <a:lnTo>
                    <a:pt x="576" y="212"/>
                  </a:lnTo>
                  <a:lnTo>
                    <a:pt x="565" y="183"/>
                  </a:lnTo>
                  <a:lnTo>
                    <a:pt x="553" y="159"/>
                  </a:lnTo>
                  <a:lnTo>
                    <a:pt x="539" y="132"/>
                  </a:lnTo>
                  <a:lnTo>
                    <a:pt x="521" y="110"/>
                  </a:lnTo>
                  <a:lnTo>
                    <a:pt x="500" y="88"/>
                  </a:lnTo>
                  <a:lnTo>
                    <a:pt x="500" y="88"/>
                  </a:lnTo>
                  <a:lnTo>
                    <a:pt x="478" y="67"/>
                  </a:lnTo>
                  <a:lnTo>
                    <a:pt x="456" y="49"/>
                  </a:lnTo>
                  <a:lnTo>
                    <a:pt x="429" y="35"/>
                  </a:lnTo>
                  <a:lnTo>
                    <a:pt x="405" y="23"/>
                  </a:lnTo>
                  <a:lnTo>
                    <a:pt x="376" y="12"/>
                  </a:lnTo>
                  <a:lnTo>
                    <a:pt x="350" y="6"/>
                  </a:lnTo>
                  <a:lnTo>
                    <a:pt x="321" y="2"/>
                  </a:lnTo>
                  <a:lnTo>
                    <a:pt x="293" y="0"/>
                  </a:lnTo>
                  <a:lnTo>
                    <a:pt x="264" y="2"/>
                  </a:lnTo>
                  <a:lnTo>
                    <a:pt x="238" y="6"/>
                  </a:lnTo>
                  <a:lnTo>
                    <a:pt x="209" y="12"/>
                  </a:lnTo>
                  <a:lnTo>
                    <a:pt x="183" y="23"/>
                  </a:lnTo>
                  <a:lnTo>
                    <a:pt x="156" y="35"/>
                  </a:lnTo>
                  <a:lnTo>
                    <a:pt x="132" y="49"/>
                  </a:lnTo>
                  <a:lnTo>
                    <a:pt x="108" y="67"/>
                  </a:lnTo>
                  <a:lnTo>
                    <a:pt x="85" y="88"/>
                  </a:lnTo>
                  <a:lnTo>
                    <a:pt x="85" y="88"/>
                  </a:lnTo>
                  <a:lnTo>
                    <a:pt x="65" y="110"/>
                  </a:lnTo>
                  <a:lnTo>
                    <a:pt x="49" y="132"/>
                  </a:lnTo>
                  <a:lnTo>
                    <a:pt x="32" y="159"/>
                  </a:lnTo>
                  <a:lnTo>
                    <a:pt x="20" y="183"/>
                  </a:lnTo>
                  <a:lnTo>
                    <a:pt x="12" y="212"/>
                  </a:lnTo>
                  <a:lnTo>
                    <a:pt x="6" y="238"/>
                  </a:lnTo>
                  <a:lnTo>
                    <a:pt x="2" y="267"/>
                  </a:lnTo>
                  <a:lnTo>
                    <a:pt x="0" y="295"/>
                  </a:lnTo>
                  <a:lnTo>
                    <a:pt x="2" y="324"/>
                  </a:lnTo>
                  <a:lnTo>
                    <a:pt x="6" y="350"/>
                  </a:lnTo>
                  <a:lnTo>
                    <a:pt x="12" y="379"/>
                  </a:lnTo>
                  <a:lnTo>
                    <a:pt x="20" y="405"/>
                  </a:lnTo>
                  <a:lnTo>
                    <a:pt x="32" y="432"/>
                  </a:lnTo>
                  <a:lnTo>
                    <a:pt x="49" y="456"/>
                  </a:lnTo>
                  <a:lnTo>
                    <a:pt x="65" y="480"/>
                  </a:lnTo>
                  <a:lnTo>
                    <a:pt x="85" y="503"/>
                  </a:lnTo>
                  <a:lnTo>
                    <a:pt x="85" y="503"/>
                  </a:lnTo>
                  <a:lnTo>
                    <a:pt x="108" y="523"/>
                  </a:lnTo>
                  <a:lnTo>
                    <a:pt x="132" y="539"/>
                  </a:lnTo>
                  <a:lnTo>
                    <a:pt x="156" y="556"/>
                  </a:lnTo>
                  <a:lnTo>
                    <a:pt x="183" y="568"/>
                  </a:lnTo>
                  <a:lnTo>
                    <a:pt x="209" y="576"/>
                  </a:lnTo>
                  <a:lnTo>
                    <a:pt x="238" y="584"/>
                  </a:lnTo>
                  <a:lnTo>
                    <a:pt x="264" y="588"/>
                  </a:lnTo>
                  <a:lnTo>
                    <a:pt x="293" y="588"/>
                  </a:lnTo>
                  <a:lnTo>
                    <a:pt x="321" y="588"/>
                  </a:lnTo>
                  <a:lnTo>
                    <a:pt x="350" y="584"/>
                  </a:lnTo>
                  <a:lnTo>
                    <a:pt x="376" y="576"/>
                  </a:lnTo>
                  <a:lnTo>
                    <a:pt x="405" y="568"/>
                  </a:lnTo>
                  <a:lnTo>
                    <a:pt x="429" y="556"/>
                  </a:lnTo>
                  <a:lnTo>
                    <a:pt x="456" y="539"/>
                  </a:lnTo>
                  <a:lnTo>
                    <a:pt x="478" y="523"/>
                  </a:lnTo>
                  <a:lnTo>
                    <a:pt x="500" y="503"/>
                  </a:lnTo>
                  <a:lnTo>
                    <a:pt x="500" y="503"/>
                  </a:lnTo>
                  <a:close/>
                  <a:moveTo>
                    <a:pt x="128" y="244"/>
                  </a:moveTo>
                  <a:lnTo>
                    <a:pt x="128" y="244"/>
                  </a:lnTo>
                  <a:lnTo>
                    <a:pt x="130" y="242"/>
                  </a:lnTo>
                  <a:lnTo>
                    <a:pt x="130" y="242"/>
                  </a:lnTo>
                  <a:lnTo>
                    <a:pt x="136" y="236"/>
                  </a:lnTo>
                  <a:lnTo>
                    <a:pt x="144" y="232"/>
                  </a:lnTo>
                  <a:lnTo>
                    <a:pt x="152" y="228"/>
                  </a:lnTo>
                  <a:lnTo>
                    <a:pt x="163" y="228"/>
                  </a:lnTo>
                  <a:lnTo>
                    <a:pt x="171" y="228"/>
                  </a:lnTo>
                  <a:lnTo>
                    <a:pt x="181" y="232"/>
                  </a:lnTo>
                  <a:lnTo>
                    <a:pt x="189" y="236"/>
                  </a:lnTo>
                  <a:lnTo>
                    <a:pt x="195" y="242"/>
                  </a:lnTo>
                  <a:lnTo>
                    <a:pt x="268" y="316"/>
                  </a:lnTo>
                  <a:lnTo>
                    <a:pt x="415" y="169"/>
                  </a:lnTo>
                  <a:lnTo>
                    <a:pt x="415" y="169"/>
                  </a:lnTo>
                  <a:lnTo>
                    <a:pt x="423" y="163"/>
                  </a:lnTo>
                  <a:lnTo>
                    <a:pt x="431" y="159"/>
                  </a:lnTo>
                  <a:lnTo>
                    <a:pt x="439" y="155"/>
                  </a:lnTo>
                  <a:lnTo>
                    <a:pt x="447" y="155"/>
                  </a:lnTo>
                  <a:lnTo>
                    <a:pt x="458" y="155"/>
                  </a:lnTo>
                  <a:lnTo>
                    <a:pt x="466" y="159"/>
                  </a:lnTo>
                  <a:lnTo>
                    <a:pt x="474" y="163"/>
                  </a:lnTo>
                  <a:lnTo>
                    <a:pt x="482" y="169"/>
                  </a:lnTo>
                  <a:lnTo>
                    <a:pt x="482" y="169"/>
                  </a:lnTo>
                  <a:lnTo>
                    <a:pt x="488" y="175"/>
                  </a:lnTo>
                  <a:lnTo>
                    <a:pt x="492" y="183"/>
                  </a:lnTo>
                  <a:lnTo>
                    <a:pt x="494" y="193"/>
                  </a:lnTo>
                  <a:lnTo>
                    <a:pt x="496" y="202"/>
                  </a:lnTo>
                  <a:lnTo>
                    <a:pt x="494" y="212"/>
                  </a:lnTo>
                  <a:lnTo>
                    <a:pt x="492" y="220"/>
                  </a:lnTo>
                  <a:lnTo>
                    <a:pt x="488" y="228"/>
                  </a:lnTo>
                  <a:lnTo>
                    <a:pt x="482" y="236"/>
                  </a:lnTo>
                  <a:lnTo>
                    <a:pt x="409" y="307"/>
                  </a:lnTo>
                  <a:lnTo>
                    <a:pt x="268" y="448"/>
                  </a:lnTo>
                  <a:lnTo>
                    <a:pt x="201" y="381"/>
                  </a:lnTo>
                  <a:lnTo>
                    <a:pt x="130" y="309"/>
                  </a:lnTo>
                  <a:lnTo>
                    <a:pt x="130" y="309"/>
                  </a:lnTo>
                  <a:lnTo>
                    <a:pt x="124" y="301"/>
                  </a:lnTo>
                  <a:lnTo>
                    <a:pt x="120" y="293"/>
                  </a:lnTo>
                  <a:lnTo>
                    <a:pt x="116" y="285"/>
                  </a:lnTo>
                  <a:lnTo>
                    <a:pt x="116" y="277"/>
                  </a:lnTo>
                  <a:lnTo>
                    <a:pt x="116" y="269"/>
                  </a:lnTo>
                  <a:lnTo>
                    <a:pt x="118" y="259"/>
                  </a:lnTo>
                  <a:lnTo>
                    <a:pt x="122" y="252"/>
                  </a:lnTo>
                  <a:lnTo>
                    <a:pt x="128" y="244"/>
                  </a:lnTo>
                  <a:lnTo>
                    <a:pt x="128" y="24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0177463" y="2762250"/>
              <a:ext cx="290513" cy="327025"/>
            </a:xfrm>
            <a:custGeom>
              <a:avLst/>
              <a:gdLst>
                <a:gd name="T0" fmla="*/ 24 w 183"/>
                <a:gd name="T1" fmla="*/ 135 h 206"/>
                <a:gd name="T2" fmla="*/ 37 w 183"/>
                <a:gd name="T3" fmla="*/ 163 h 206"/>
                <a:gd name="T4" fmla="*/ 45 w 183"/>
                <a:gd name="T5" fmla="*/ 173 h 206"/>
                <a:gd name="T6" fmla="*/ 61 w 183"/>
                <a:gd name="T7" fmla="*/ 194 h 206"/>
                <a:gd name="T8" fmla="*/ 69 w 183"/>
                <a:gd name="T9" fmla="*/ 200 h 206"/>
                <a:gd name="T10" fmla="*/ 92 w 183"/>
                <a:gd name="T11" fmla="*/ 206 h 206"/>
                <a:gd name="T12" fmla="*/ 98 w 183"/>
                <a:gd name="T13" fmla="*/ 206 h 206"/>
                <a:gd name="T14" fmla="*/ 114 w 183"/>
                <a:gd name="T15" fmla="*/ 198 h 206"/>
                <a:gd name="T16" fmla="*/ 120 w 183"/>
                <a:gd name="T17" fmla="*/ 194 h 206"/>
                <a:gd name="T18" fmla="*/ 144 w 183"/>
                <a:gd name="T19" fmla="*/ 163 h 206"/>
                <a:gd name="T20" fmla="*/ 153 w 183"/>
                <a:gd name="T21" fmla="*/ 149 h 206"/>
                <a:gd name="T22" fmla="*/ 157 w 183"/>
                <a:gd name="T23" fmla="*/ 135 h 206"/>
                <a:gd name="T24" fmla="*/ 157 w 183"/>
                <a:gd name="T25" fmla="*/ 135 h 206"/>
                <a:gd name="T26" fmla="*/ 173 w 183"/>
                <a:gd name="T27" fmla="*/ 129 h 206"/>
                <a:gd name="T28" fmla="*/ 183 w 183"/>
                <a:gd name="T29" fmla="*/ 116 h 206"/>
                <a:gd name="T30" fmla="*/ 183 w 183"/>
                <a:gd name="T31" fmla="*/ 112 h 206"/>
                <a:gd name="T32" fmla="*/ 177 w 183"/>
                <a:gd name="T33" fmla="*/ 96 h 206"/>
                <a:gd name="T34" fmla="*/ 167 w 183"/>
                <a:gd name="T35" fmla="*/ 90 h 206"/>
                <a:gd name="T36" fmla="*/ 167 w 183"/>
                <a:gd name="T37" fmla="*/ 90 h 206"/>
                <a:gd name="T38" fmla="*/ 167 w 183"/>
                <a:gd name="T39" fmla="*/ 86 h 206"/>
                <a:gd name="T40" fmla="*/ 159 w 183"/>
                <a:gd name="T41" fmla="*/ 49 h 206"/>
                <a:gd name="T42" fmla="*/ 142 w 183"/>
                <a:gd name="T43" fmla="*/ 21 h 206"/>
                <a:gd name="T44" fmla="*/ 118 w 183"/>
                <a:gd name="T45" fmla="*/ 5 h 206"/>
                <a:gd name="T46" fmla="*/ 92 w 183"/>
                <a:gd name="T47" fmla="*/ 0 h 206"/>
                <a:gd name="T48" fmla="*/ 77 w 183"/>
                <a:gd name="T49" fmla="*/ 0 h 206"/>
                <a:gd name="T50" fmla="*/ 51 w 183"/>
                <a:gd name="T51" fmla="*/ 13 h 206"/>
                <a:gd name="T52" fmla="*/ 28 w 183"/>
                <a:gd name="T53" fmla="*/ 33 h 206"/>
                <a:gd name="T54" fmla="*/ 16 w 183"/>
                <a:gd name="T55" fmla="*/ 66 h 206"/>
                <a:gd name="T56" fmla="*/ 16 w 183"/>
                <a:gd name="T57" fmla="*/ 86 h 206"/>
                <a:gd name="T58" fmla="*/ 16 w 183"/>
                <a:gd name="T59" fmla="*/ 90 h 206"/>
                <a:gd name="T60" fmla="*/ 6 w 183"/>
                <a:gd name="T61" fmla="*/ 98 h 206"/>
                <a:gd name="T62" fmla="*/ 0 w 183"/>
                <a:gd name="T63" fmla="*/ 112 h 206"/>
                <a:gd name="T64" fmla="*/ 4 w 183"/>
                <a:gd name="T65" fmla="*/ 121 h 206"/>
                <a:gd name="T66" fmla="*/ 16 w 183"/>
                <a:gd name="T67" fmla="*/ 133 h 206"/>
                <a:gd name="T68" fmla="*/ 24 w 183"/>
                <a:gd name="T69" fmla="*/ 135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3" h="206">
                  <a:moveTo>
                    <a:pt x="24" y="135"/>
                  </a:moveTo>
                  <a:lnTo>
                    <a:pt x="24" y="135"/>
                  </a:lnTo>
                  <a:lnTo>
                    <a:pt x="30" y="149"/>
                  </a:lnTo>
                  <a:lnTo>
                    <a:pt x="37" y="163"/>
                  </a:lnTo>
                  <a:lnTo>
                    <a:pt x="37" y="163"/>
                  </a:lnTo>
                  <a:lnTo>
                    <a:pt x="45" y="173"/>
                  </a:lnTo>
                  <a:lnTo>
                    <a:pt x="53" y="186"/>
                  </a:lnTo>
                  <a:lnTo>
                    <a:pt x="61" y="194"/>
                  </a:lnTo>
                  <a:lnTo>
                    <a:pt x="69" y="200"/>
                  </a:lnTo>
                  <a:lnTo>
                    <a:pt x="69" y="200"/>
                  </a:lnTo>
                  <a:lnTo>
                    <a:pt x="79" y="204"/>
                  </a:lnTo>
                  <a:lnTo>
                    <a:pt x="92" y="206"/>
                  </a:lnTo>
                  <a:lnTo>
                    <a:pt x="92" y="206"/>
                  </a:lnTo>
                  <a:lnTo>
                    <a:pt x="98" y="206"/>
                  </a:lnTo>
                  <a:lnTo>
                    <a:pt x="106" y="202"/>
                  </a:lnTo>
                  <a:lnTo>
                    <a:pt x="114" y="198"/>
                  </a:lnTo>
                  <a:lnTo>
                    <a:pt x="120" y="194"/>
                  </a:lnTo>
                  <a:lnTo>
                    <a:pt x="120" y="194"/>
                  </a:lnTo>
                  <a:lnTo>
                    <a:pt x="134" y="180"/>
                  </a:lnTo>
                  <a:lnTo>
                    <a:pt x="144" y="163"/>
                  </a:lnTo>
                  <a:lnTo>
                    <a:pt x="144" y="163"/>
                  </a:lnTo>
                  <a:lnTo>
                    <a:pt x="153" y="149"/>
                  </a:lnTo>
                  <a:lnTo>
                    <a:pt x="157" y="135"/>
                  </a:lnTo>
                  <a:lnTo>
                    <a:pt x="157" y="135"/>
                  </a:lnTo>
                  <a:lnTo>
                    <a:pt x="157" y="135"/>
                  </a:lnTo>
                  <a:lnTo>
                    <a:pt x="157" y="135"/>
                  </a:lnTo>
                  <a:lnTo>
                    <a:pt x="165" y="133"/>
                  </a:lnTo>
                  <a:lnTo>
                    <a:pt x="173" y="129"/>
                  </a:lnTo>
                  <a:lnTo>
                    <a:pt x="181" y="121"/>
                  </a:lnTo>
                  <a:lnTo>
                    <a:pt x="183" y="116"/>
                  </a:lnTo>
                  <a:lnTo>
                    <a:pt x="183" y="112"/>
                  </a:lnTo>
                  <a:lnTo>
                    <a:pt x="183" y="112"/>
                  </a:lnTo>
                  <a:lnTo>
                    <a:pt x="181" y="104"/>
                  </a:lnTo>
                  <a:lnTo>
                    <a:pt x="177" y="96"/>
                  </a:lnTo>
                  <a:lnTo>
                    <a:pt x="173" y="92"/>
                  </a:lnTo>
                  <a:lnTo>
                    <a:pt x="167" y="90"/>
                  </a:lnTo>
                  <a:lnTo>
                    <a:pt x="167" y="90"/>
                  </a:lnTo>
                  <a:lnTo>
                    <a:pt x="167" y="90"/>
                  </a:lnTo>
                  <a:lnTo>
                    <a:pt x="167" y="86"/>
                  </a:lnTo>
                  <a:lnTo>
                    <a:pt x="167" y="86"/>
                  </a:lnTo>
                  <a:lnTo>
                    <a:pt x="165" y="66"/>
                  </a:lnTo>
                  <a:lnTo>
                    <a:pt x="159" y="49"/>
                  </a:lnTo>
                  <a:lnTo>
                    <a:pt x="153" y="33"/>
                  </a:lnTo>
                  <a:lnTo>
                    <a:pt x="142" y="21"/>
                  </a:lnTo>
                  <a:lnTo>
                    <a:pt x="130" y="13"/>
                  </a:lnTo>
                  <a:lnTo>
                    <a:pt x="118" y="5"/>
                  </a:lnTo>
                  <a:lnTo>
                    <a:pt x="104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77" y="0"/>
                  </a:lnTo>
                  <a:lnTo>
                    <a:pt x="63" y="5"/>
                  </a:lnTo>
                  <a:lnTo>
                    <a:pt x="51" y="13"/>
                  </a:lnTo>
                  <a:lnTo>
                    <a:pt x="39" y="21"/>
                  </a:lnTo>
                  <a:lnTo>
                    <a:pt x="28" y="33"/>
                  </a:lnTo>
                  <a:lnTo>
                    <a:pt x="22" y="49"/>
                  </a:lnTo>
                  <a:lnTo>
                    <a:pt x="16" y="66"/>
                  </a:lnTo>
                  <a:lnTo>
                    <a:pt x="16" y="86"/>
                  </a:lnTo>
                  <a:lnTo>
                    <a:pt x="16" y="86"/>
                  </a:lnTo>
                  <a:lnTo>
                    <a:pt x="16" y="90"/>
                  </a:lnTo>
                  <a:lnTo>
                    <a:pt x="16" y="90"/>
                  </a:lnTo>
                  <a:lnTo>
                    <a:pt x="10" y="92"/>
                  </a:lnTo>
                  <a:lnTo>
                    <a:pt x="6" y="98"/>
                  </a:lnTo>
                  <a:lnTo>
                    <a:pt x="2" y="10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4" y="121"/>
                  </a:lnTo>
                  <a:lnTo>
                    <a:pt x="8" y="127"/>
                  </a:lnTo>
                  <a:lnTo>
                    <a:pt x="16" y="133"/>
                  </a:lnTo>
                  <a:lnTo>
                    <a:pt x="24" y="135"/>
                  </a:lnTo>
                  <a:lnTo>
                    <a:pt x="24" y="13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10045700" y="3086100"/>
              <a:ext cx="936625" cy="1149350"/>
            </a:xfrm>
            <a:custGeom>
              <a:avLst/>
              <a:gdLst>
                <a:gd name="T0" fmla="*/ 551 w 590"/>
                <a:gd name="T1" fmla="*/ 0 h 724"/>
                <a:gd name="T2" fmla="*/ 242 w 590"/>
                <a:gd name="T3" fmla="*/ 0 h 724"/>
                <a:gd name="T4" fmla="*/ 242 w 590"/>
                <a:gd name="T5" fmla="*/ 0 h 724"/>
                <a:gd name="T6" fmla="*/ 240 w 590"/>
                <a:gd name="T7" fmla="*/ 2 h 724"/>
                <a:gd name="T8" fmla="*/ 240 w 590"/>
                <a:gd name="T9" fmla="*/ 2 h 724"/>
                <a:gd name="T10" fmla="*/ 209 w 590"/>
                <a:gd name="T11" fmla="*/ 65 h 724"/>
                <a:gd name="T12" fmla="*/ 189 w 590"/>
                <a:gd name="T13" fmla="*/ 102 h 724"/>
                <a:gd name="T14" fmla="*/ 175 w 590"/>
                <a:gd name="T15" fmla="*/ 124 h 724"/>
                <a:gd name="T16" fmla="*/ 175 w 590"/>
                <a:gd name="T17" fmla="*/ 124 h 724"/>
                <a:gd name="T18" fmla="*/ 111 w 590"/>
                <a:gd name="T19" fmla="*/ 0 h 724"/>
                <a:gd name="T20" fmla="*/ 111 w 590"/>
                <a:gd name="T21" fmla="*/ 0 h 724"/>
                <a:gd name="T22" fmla="*/ 89 w 590"/>
                <a:gd name="T23" fmla="*/ 6 h 724"/>
                <a:gd name="T24" fmla="*/ 67 w 590"/>
                <a:gd name="T25" fmla="*/ 14 h 724"/>
                <a:gd name="T26" fmla="*/ 30 w 590"/>
                <a:gd name="T27" fmla="*/ 32 h 724"/>
                <a:gd name="T28" fmla="*/ 8 w 590"/>
                <a:gd name="T29" fmla="*/ 45 h 724"/>
                <a:gd name="T30" fmla="*/ 0 w 590"/>
                <a:gd name="T31" fmla="*/ 51 h 724"/>
                <a:gd name="T32" fmla="*/ 0 w 590"/>
                <a:gd name="T33" fmla="*/ 71 h 724"/>
                <a:gd name="T34" fmla="*/ 0 w 590"/>
                <a:gd name="T35" fmla="*/ 148 h 724"/>
                <a:gd name="T36" fmla="*/ 0 w 590"/>
                <a:gd name="T37" fmla="*/ 395 h 724"/>
                <a:gd name="T38" fmla="*/ 0 w 590"/>
                <a:gd name="T39" fmla="*/ 395 h 724"/>
                <a:gd name="T40" fmla="*/ 0 w 590"/>
                <a:gd name="T41" fmla="*/ 401 h 724"/>
                <a:gd name="T42" fmla="*/ 2 w 590"/>
                <a:gd name="T43" fmla="*/ 407 h 724"/>
                <a:gd name="T44" fmla="*/ 8 w 590"/>
                <a:gd name="T45" fmla="*/ 417 h 724"/>
                <a:gd name="T46" fmla="*/ 18 w 590"/>
                <a:gd name="T47" fmla="*/ 423 h 724"/>
                <a:gd name="T48" fmla="*/ 24 w 590"/>
                <a:gd name="T49" fmla="*/ 425 h 724"/>
                <a:gd name="T50" fmla="*/ 30 w 590"/>
                <a:gd name="T51" fmla="*/ 425 h 724"/>
                <a:gd name="T52" fmla="*/ 69 w 590"/>
                <a:gd name="T53" fmla="*/ 425 h 724"/>
                <a:gd name="T54" fmla="*/ 69 w 590"/>
                <a:gd name="T55" fmla="*/ 724 h 724"/>
                <a:gd name="T56" fmla="*/ 280 w 590"/>
                <a:gd name="T57" fmla="*/ 724 h 724"/>
                <a:gd name="T58" fmla="*/ 280 w 590"/>
                <a:gd name="T59" fmla="*/ 81 h 724"/>
                <a:gd name="T60" fmla="*/ 551 w 590"/>
                <a:gd name="T61" fmla="*/ 81 h 724"/>
                <a:gd name="T62" fmla="*/ 551 w 590"/>
                <a:gd name="T63" fmla="*/ 81 h 724"/>
                <a:gd name="T64" fmla="*/ 559 w 590"/>
                <a:gd name="T65" fmla="*/ 79 h 724"/>
                <a:gd name="T66" fmla="*/ 565 w 590"/>
                <a:gd name="T67" fmla="*/ 77 h 724"/>
                <a:gd name="T68" fmla="*/ 573 w 590"/>
                <a:gd name="T69" fmla="*/ 73 h 724"/>
                <a:gd name="T70" fmla="*/ 579 w 590"/>
                <a:gd name="T71" fmla="*/ 69 h 724"/>
                <a:gd name="T72" fmla="*/ 583 w 590"/>
                <a:gd name="T73" fmla="*/ 63 h 724"/>
                <a:gd name="T74" fmla="*/ 588 w 590"/>
                <a:gd name="T75" fmla="*/ 57 h 724"/>
                <a:gd name="T76" fmla="*/ 590 w 590"/>
                <a:gd name="T77" fmla="*/ 49 h 724"/>
                <a:gd name="T78" fmla="*/ 590 w 590"/>
                <a:gd name="T79" fmla="*/ 41 h 724"/>
                <a:gd name="T80" fmla="*/ 590 w 590"/>
                <a:gd name="T81" fmla="*/ 39 h 724"/>
                <a:gd name="T82" fmla="*/ 590 w 590"/>
                <a:gd name="T83" fmla="*/ 39 h 724"/>
                <a:gd name="T84" fmla="*/ 590 w 590"/>
                <a:gd name="T85" fmla="*/ 32 h 724"/>
                <a:gd name="T86" fmla="*/ 588 w 590"/>
                <a:gd name="T87" fmla="*/ 24 h 724"/>
                <a:gd name="T88" fmla="*/ 583 w 590"/>
                <a:gd name="T89" fmla="*/ 18 h 724"/>
                <a:gd name="T90" fmla="*/ 579 w 590"/>
                <a:gd name="T91" fmla="*/ 12 h 724"/>
                <a:gd name="T92" fmla="*/ 573 w 590"/>
                <a:gd name="T93" fmla="*/ 6 h 724"/>
                <a:gd name="T94" fmla="*/ 565 w 590"/>
                <a:gd name="T95" fmla="*/ 4 h 724"/>
                <a:gd name="T96" fmla="*/ 559 w 590"/>
                <a:gd name="T97" fmla="*/ 2 h 724"/>
                <a:gd name="T98" fmla="*/ 551 w 590"/>
                <a:gd name="T99" fmla="*/ 0 h 724"/>
                <a:gd name="T100" fmla="*/ 551 w 590"/>
                <a:gd name="T10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0" h="724">
                  <a:moveTo>
                    <a:pt x="551" y="0"/>
                  </a:moveTo>
                  <a:lnTo>
                    <a:pt x="242" y="0"/>
                  </a:lnTo>
                  <a:lnTo>
                    <a:pt x="242" y="0"/>
                  </a:lnTo>
                  <a:lnTo>
                    <a:pt x="240" y="2"/>
                  </a:lnTo>
                  <a:lnTo>
                    <a:pt x="240" y="2"/>
                  </a:lnTo>
                  <a:lnTo>
                    <a:pt x="209" y="65"/>
                  </a:lnTo>
                  <a:lnTo>
                    <a:pt x="189" y="102"/>
                  </a:lnTo>
                  <a:lnTo>
                    <a:pt x="175" y="124"/>
                  </a:lnTo>
                  <a:lnTo>
                    <a:pt x="175" y="124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89" y="6"/>
                  </a:lnTo>
                  <a:lnTo>
                    <a:pt x="67" y="14"/>
                  </a:lnTo>
                  <a:lnTo>
                    <a:pt x="30" y="32"/>
                  </a:lnTo>
                  <a:lnTo>
                    <a:pt x="8" y="45"/>
                  </a:lnTo>
                  <a:lnTo>
                    <a:pt x="0" y="51"/>
                  </a:lnTo>
                  <a:lnTo>
                    <a:pt x="0" y="71"/>
                  </a:lnTo>
                  <a:lnTo>
                    <a:pt x="0" y="148"/>
                  </a:lnTo>
                  <a:lnTo>
                    <a:pt x="0" y="395"/>
                  </a:lnTo>
                  <a:lnTo>
                    <a:pt x="0" y="395"/>
                  </a:lnTo>
                  <a:lnTo>
                    <a:pt x="0" y="401"/>
                  </a:lnTo>
                  <a:lnTo>
                    <a:pt x="2" y="407"/>
                  </a:lnTo>
                  <a:lnTo>
                    <a:pt x="8" y="417"/>
                  </a:lnTo>
                  <a:lnTo>
                    <a:pt x="18" y="423"/>
                  </a:lnTo>
                  <a:lnTo>
                    <a:pt x="24" y="425"/>
                  </a:lnTo>
                  <a:lnTo>
                    <a:pt x="30" y="425"/>
                  </a:lnTo>
                  <a:lnTo>
                    <a:pt x="69" y="425"/>
                  </a:lnTo>
                  <a:lnTo>
                    <a:pt x="69" y="724"/>
                  </a:lnTo>
                  <a:lnTo>
                    <a:pt x="280" y="724"/>
                  </a:lnTo>
                  <a:lnTo>
                    <a:pt x="280" y="81"/>
                  </a:lnTo>
                  <a:lnTo>
                    <a:pt x="551" y="81"/>
                  </a:lnTo>
                  <a:lnTo>
                    <a:pt x="551" y="81"/>
                  </a:lnTo>
                  <a:lnTo>
                    <a:pt x="559" y="79"/>
                  </a:lnTo>
                  <a:lnTo>
                    <a:pt x="565" y="77"/>
                  </a:lnTo>
                  <a:lnTo>
                    <a:pt x="573" y="73"/>
                  </a:lnTo>
                  <a:lnTo>
                    <a:pt x="579" y="69"/>
                  </a:lnTo>
                  <a:lnTo>
                    <a:pt x="583" y="63"/>
                  </a:lnTo>
                  <a:lnTo>
                    <a:pt x="588" y="57"/>
                  </a:lnTo>
                  <a:lnTo>
                    <a:pt x="590" y="49"/>
                  </a:lnTo>
                  <a:lnTo>
                    <a:pt x="590" y="41"/>
                  </a:lnTo>
                  <a:lnTo>
                    <a:pt x="590" y="39"/>
                  </a:lnTo>
                  <a:lnTo>
                    <a:pt x="590" y="39"/>
                  </a:lnTo>
                  <a:lnTo>
                    <a:pt x="590" y="32"/>
                  </a:lnTo>
                  <a:lnTo>
                    <a:pt x="588" y="24"/>
                  </a:lnTo>
                  <a:lnTo>
                    <a:pt x="583" y="18"/>
                  </a:lnTo>
                  <a:lnTo>
                    <a:pt x="579" y="12"/>
                  </a:lnTo>
                  <a:lnTo>
                    <a:pt x="573" y="6"/>
                  </a:lnTo>
                  <a:lnTo>
                    <a:pt x="565" y="4"/>
                  </a:lnTo>
                  <a:lnTo>
                    <a:pt x="559" y="2"/>
                  </a:lnTo>
                  <a:lnTo>
                    <a:pt x="551" y="0"/>
                  </a:lnTo>
                  <a:lnTo>
                    <a:pt x="551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7667625" y="2762250"/>
            <a:ext cx="1517651" cy="1473201"/>
            <a:chOff x="7667625" y="2762250"/>
            <a:chExt cx="1517651" cy="1473201"/>
          </a:xfrm>
        </p:grpSpPr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8897938" y="3454400"/>
              <a:ext cx="287338" cy="684213"/>
            </a:xfrm>
            <a:custGeom>
              <a:avLst/>
              <a:gdLst>
                <a:gd name="T0" fmla="*/ 104 w 181"/>
                <a:gd name="T1" fmla="*/ 0 h 431"/>
                <a:gd name="T2" fmla="*/ 104 w 181"/>
                <a:gd name="T3" fmla="*/ 0 h 431"/>
                <a:gd name="T4" fmla="*/ 53 w 181"/>
                <a:gd name="T5" fmla="*/ 2 h 431"/>
                <a:gd name="T6" fmla="*/ 6 w 181"/>
                <a:gd name="T7" fmla="*/ 8 h 431"/>
                <a:gd name="T8" fmla="*/ 6 w 181"/>
                <a:gd name="T9" fmla="*/ 8 h 431"/>
                <a:gd name="T10" fmla="*/ 4 w 181"/>
                <a:gd name="T11" fmla="*/ 20 h 431"/>
                <a:gd name="T12" fmla="*/ 0 w 181"/>
                <a:gd name="T13" fmla="*/ 32 h 431"/>
                <a:gd name="T14" fmla="*/ 0 w 181"/>
                <a:gd name="T15" fmla="*/ 32 h 431"/>
                <a:gd name="T16" fmla="*/ 23 w 181"/>
                <a:gd name="T17" fmla="*/ 63 h 431"/>
                <a:gd name="T18" fmla="*/ 31 w 181"/>
                <a:gd name="T19" fmla="*/ 79 h 431"/>
                <a:gd name="T20" fmla="*/ 39 w 181"/>
                <a:gd name="T21" fmla="*/ 95 h 431"/>
                <a:gd name="T22" fmla="*/ 47 w 181"/>
                <a:gd name="T23" fmla="*/ 112 h 431"/>
                <a:gd name="T24" fmla="*/ 53 w 181"/>
                <a:gd name="T25" fmla="*/ 128 h 431"/>
                <a:gd name="T26" fmla="*/ 57 w 181"/>
                <a:gd name="T27" fmla="*/ 144 h 431"/>
                <a:gd name="T28" fmla="*/ 59 w 181"/>
                <a:gd name="T29" fmla="*/ 163 h 431"/>
                <a:gd name="T30" fmla="*/ 59 w 181"/>
                <a:gd name="T31" fmla="*/ 163 h 431"/>
                <a:gd name="T32" fmla="*/ 63 w 181"/>
                <a:gd name="T33" fmla="*/ 197 h 431"/>
                <a:gd name="T34" fmla="*/ 61 w 181"/>
                <a:gd name="T35" fmla="*/ 232 h 431"/>
                <a:gd name="T36" fmla="*/ 53 w 181"/>
                <a:gd name="T37" fmla="*/ 266 h 431"/>
                <a:gd name="T38" fmla="*/ 43 w 181"/>
                <a:gd name="T39" fmla="*/ 301 h 431"/>
                <a:gd name="T40" fmla="*/ 43 w 181"/>
                <a:gd name="T41" fmla="*/ 301 h 431"/>
                <a:gd name="T42" fmla="*/ 51 w 181"/>
                <a:gd name="T43" fmla="*/ 309 h 431"/>
                <a:gd name="T44" fmla="*/ 59 w 181"/>
                <a:gd name="T45" fmla="*/ 321 h 431"/>
                <a:gd name="T46" fmla="*/ 63 w 181"/>
                <a:gd name="T47" fmla="*/ 333 h 431"/>
                <a:gd name="T48" fmla="*/ 65 w 181"/>
                <a:gd name="T49" fmla="*/ 348 h 431"/>
                <a:gd name="T50" fmla="*/ 65 w 181"/>
                <a:gd name="T51" fmla="*/ 348 h 431"/>
                <a:gd name="T52" fmla="*/ 63 w 181"/>
                <a:gd name="T53" fmla="*/ 358 h 431"/>
                <a:gd name="T54" fmla="*/ 59 w 181"/>
                <a:gd name="T55" fmla="*/ 370 h 431"/>
                <a:gd name="T56" fmla="*/ 55 w 181"/>
                <a:gd name="T57" fmla="*/ 378 h 431"/>
                <a:gd name="T58" fmla="*/ 49 w 181"/>
                <a:gd name="T59" fmla="*/ 388 h 431"/>
                <a:gd name="T60" fmla="*/ 49 w 181"/>
                <a:gd name="T61" fmla="*/ 388 h 431"/>
                <a:gd name="T62" fmla="*/ 59 w 181"/>
                <a:gd name="T63" fmla="*/ 409 h 431"/>
                <a:gd name="T64" fmla="*/ 69 w 181"/>
                <a:gd name="T65" fmla="*/ 431 h 431"/>
                <a:gd name="T66" fmla="*/ 69 w 181"/>
                <a:gd name="T67" fmla="*/ 431 h 431"/>
                <a:gd name="T68" fmla="*/ 94 w 181"/>
                <a:gd name="T69" fmla="*/ 409 h 431"/>
                <a:gd name="T70" fmla="*/ 116 w 181"/>
                <a:gd name="T71" fmla="*/ 384 h 431"/>
                <a:gd name="T72" fmla="*/ 135 w 181"/>
                <a:gd name="T73" fmla="*/ 358 h 431"/>
                <a:gd name="T74" fmla="*/ 151 w 181"/>
                <a:gd name="T75" fmla="*/ 329 h 431"/>
                <a:gd name="T76" fmla="*/ 165 w 181"/>
                <a:gd name="T77" fmla="*/ 299 h 431"/>
                <a:gd name="T78" fmla="*/ 175 w 181"/>
                <a:gd name="T79" fmla="*/ 268 h 431"/>
                <a:gd name="T80" fmla="*/ 179 w 181"/>
                <a:gd name="T81" fmla="*/ 234 h 431"/>
                <a:gd name="T82" fmla="*/ 181 w 181"/>
                <a:gd name="T83" fmla="*/ 199 h 431"/>
                <a:gd name="T84" fmla="*/ 181 w 181"/>
                <a:gd name="T85" fmla="*/ 199 h 431"/>
                <a:gd name="T86" fmla="*/ 181 w 181"/>
                <a:gd name="T87" fmla="*/ 171 h 431"/>
                <a:gd name="T88" fmla="*/ 177 w 181"/>
                <a:gd name="T89" fmla="*/ 142 h 431"/>
                <a:gd name="T90" fmla="*/ 171 w 181"/>
                <a:gd name="T91" fmla="*/ 116 h 431"/>
                <a:gd name="T92" fmla="*/ 161 w 181"/>
                <a:gd name="T93" fmla="*/ 89 h 431"/>
                <a:gd name="T94" fmla="*/ 151 w 181"/>
                <a:gd name="T95" fmla="*/ 65 h 431"/>
                <a:gd name="T96" fmla="*/ 137 w 181"/>
                <a:gd name="T97" fmla="*/ 43 h 431"/>
                <a:gd name="T98" fmla="*/ 122 w 181"/>
                <a:gd name="T99" fmla="*/ 20 h 431"/>
                <a:gd name="T100" fmla="*/ 104 w 181"/>
                <a:gd name="T101" fmla="*/ 0 h 431"/>
                <a:gd name="T102" fmla="*/ 104 w 181"/>
                <a:gd name="T103" fmla="*/ 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1" h="431">
                  <a:moveTo>
                    <a:pt x="104" y="0"/>
                  </a:moveTo>
                  <a:lnTo>
                    <a:pt x="104" y="0"/>
                  </a:lnTo>
                  <a:lnTo>
                    <a:pt x="53" y="2"/>
                  </a:lnTo>
                  <a:lnTo>
                    <a:pt x="6" y="8"/>
                  </a:lnTo>
                  <a:lnTo>
                    <a:pt x="6" y="8"/>
                  </a:lnTo>
                  <a:lnTo>
                    <a:pt x="4" y="2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3" y="63"/>
                  </a:lnTo>
                  <a:lnTo>
                    <a:pt x="31" y="79"/>
                  </a:lnTo>
                  <a:lnTo>
                    <a:pt x="39" y="95"/>
                  </a:lnTo>
                  <a:lnTo>
                    <a:pt x="47" y="112"/>
                  </a:lnTo>
                  <a:lnTo>
                    <a:pt x="53" y="128"/>
                  </a:lnTo>
                  <a:lnTo>
                    <a:pt x="57" y="144"/>
                  </a:lnTo>
                  <a:lnTo>
                    <a:pt x="59" y="163"/>
                  </a:lnTo>
                  <a:lnTo>
                    <a:pt x="59" y="163"/>
                  </a:lnTo>
                  <a:lnTo>
                    <a:pt x="63" y="197"/>
                  </a:lnTo>
                  <a:lnTo>
                    <a:pt x="61" y="232"/>
                  </a:lnTo>
                  <a:lnTo>
                    <a:pt x="53" y="266"/>
                  </a:lnTo>
                  <a:lnTo>
                    <a:pt x="43" y="301"/>
                  </a:lnTo>
                  <a:lnTo>
                    <a:pt x="43" y="301"/>
                  </a:lnTo>
                  <a:lnTo>
                    <a:pt x="51" y="309"/>
                  </a:lnTo>
                  <a:lnTo>
                    <a:pt x="59" y="321"/>
                  </a:lnTo>
                  <a:lnTo>
                    <a:pt x="63" y="333"/>
                  </a:lnTo>
                  <a:lnTo>
                    <a:pt x="65" y="348"/>
                  </a:lnTo>
                  <a:lnTo>
                    <a:pt x="65" y="348"/>
                  </a:lnTo>
                  <a:lnTo>
                    <a:pt x="63" y="358"/>
                  </a:lnTo>
                  <a:lnTo>
                    <a:pt x="59" y="370"/>
                  </a:lnTo>
                  <a:lnTo>
                    <a:pt x="55" y="378"/>
                  </a:lnTo>
                  <a:lnTo>
                    <a:pt x="49" y="388"/>
                  </a:lnTo>
                  <a:lnTo>
                    <a:pt x="49" y="388"/>
                  </a:lnTo>
                  <a:lnTo>
                    <a:pt x="59" y="409"/>
                  </a:lnTo>
                  <a:lnTo>
                    <a:pt x="69" y="431"/>
                  </a:lnTo>
                  <a:lnTo>
                    <a:pt x="69" y="431"/>
                  </a:lnTo>
                  <a:lnTo>
                    <a:pt x="94" y="409"/>
                  </a:lnTo>
                  <a:lnTo>
                    <a:pt x="116" y="384"/>
                  </a:lnTo>
                  <a:lnTo>
                    <a:pt x="135" y="358"/>
                  </a:lnTo>
                  <a:lnTo>
                    <a:pt x="151" y="329"/>
                  </a:lnTo>
                  <a:lnTo>
                    <a:pt x="165" y="299"/>
                  </a:lnTo>
                  <a:lnTo>
                    <a:pt x="175" y="268"/>
                  </a:lnTo>
                  <a:lnTo>
                    <a:pt x="179" y="234"/>
                  </a:lnTo>
                  <a:lnTo>
                    <a:pt x="181" y="199"/>
                  </a:lnTo>
                  <a:lnTo>
                    <a:pt x="181" y="199"/>
                  </a:lnTo>
                  <a:lnTo>
                    <a:pt x="181" y="171"/>
                  </a:lnTo>
                  <a:lnTo>
                    <a:pt x="177" y="142"/>
                  </a:lnTo>
                  <a:lnTo>
                    <a:pt x="171" y="116"/>
                  </a:lnTo>
                  <a:lnTo>
                    <a:pt x="161" y="89"/>
                  </a:lnTo>
                  <a:lnTo>
                    <a:pt x="151" y="65"/>
                  </a:lnTo>
                  <a:lnTo>
                    <a:pt x="137" y="43"/>
                  </a:lnTo>
                  <a:lnTo>
                    <a:pt x="122" y="20"/>
                  </a:lnTo>
                  <a:lnTo>
                    <a:pt x="104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8629650" y="3305175"/>
              <a:ext cx="384175" cy="117475"/>
            </a:xfrm>
            <a:custGeom>
              <a:avLst/>
              <a:gdLst>
                <a:gd name="T0" fmla="*/ 116 w 242"/>
                <a:gd name="T1" fmla="*/ 43 h 74"/>
                <a:gd name="T2" fmla="*/ 116 w 242"/>
                <a:gd name="T3" fmla="*/ 43 h 74"/>
                <a:gd name="T4" fmla="*/ 133 w 242"/>
                <a:gd name="T5" fmla="*/ 45 h 74"/>
                <a:gd name="T6" fmla="*/ 147 w 242"/>
                <a:gd name="T7" fmla="*/ 51 h 74"/>
                <a:gd name="T8" fmla="*/ 159 w 242"/>
                <a:gd name="T9" fmla="*/ 61 h 74"/>
                <a:gd name="T10" fmla="*/ 167 w 242"/>
                <a:gd name="T11" fmla="*/ 74 h 74"/>
                <a:gd name="T12" fmla="*/ 167 w 242"/>
                <a:gd name="T13" fmla="*/ 74 h 74"/>
                <a:gd name="T14" fmla="*/ 204 w 242"/>
                <a:gd name="T15" fmla="*/ 67 h 74"/>
                <a:gd name="T16" fmla="*/ 242 w 242"/>
                <a:gd name="T17" fmla="*/ 65 h 74"/>
                <a:gd name="T18" fmla="*/ 242 w 242"/>
                <a:gd name="T19" fmla="*/ 65 h 74"/>
                <a:gd name="T20" fmla="*/ 222 w 242"/>
                <a:gd name="T21" fmla="*/ 51 h 74"/>
                <a:gd name="T22" fmla="*/ 202 w 242"/>
                <a:gd name="T23" fmla="*/ 37 h 74"/>
                <a:gd name="T24" fmla="*/ 179 w 242"/>
                <a:gd name="T25" fmla="*/ 27 h 74"/>
                <a:gd name="T26" fmla="*/ 157 w 242"/>
                <a:gd name="T27" fmla="*/ 17 h 74"/>
                <a:gd name="T28" fmla="*/ 133 w 242"/>
                <a:gd name="T29" fmla="*/ 8 h 74"/>
                <a:gd name="T30" fmla="*/ 108 w 242"/>
                <a:gd name="T31" fmla="*/ 4 h 74"/>
                <a:gd name="T32" fmla="*/ 84 w 242"/>
                <a:gd name="T33" fmla="*/ 0 h 74"/>
                <a:gd name="T34" fmla="*/ 57 w 242"/>
                <a:gd name="T35" fmla="*/ 0 h 74"/>
                <a:gd name="T36" fmla="*/ 57 w 242"/>
                <a:gd name="T37" fmla="*/ 0 h 74"/>
                <a:gd name="T38" fmla="*/ 29 w 242"/>
                <a:gd name="T39" fmla="*/ 0 h 74"/>
                <a:gd name="T40" fmla="*/ 0 w 242"/>
                <a:gd name="T41" fmla="*/ 4 h 74"/>
                <a:gd name="T42" fmla="*/ 0 w 242"/>
                <a:gd name="T43" fmla="*/ 4 h 74"/>
                <a:gd name="T44" fmla="*/ 45 w 242"/>
                <a:gd name="T45" fmla="*/ 27 h 74"/>
                <a:gd name="T46" fmla="*/ 84 w 242"/>
                <a:gd name="T47" fmla="*/ 51 h 74"/>
                <a:gd name="T48" fmla="*/ 84 w 242"/>
                <a:gd name="T49" fmla="*/ 51 h 74"/>
                <a:gd name="T50" fmla="*/ 98 w 242"/>
                <a:gd name="T51" fmla="*/ 45 h 74"/>
                <a:gd name="T52" fmla="*/ 106 w 242"/>
                <a:gd name="T53" fmla="*/ 43 h 74"/>
                <a:gd name="T54" fmla="*/ 116 w 242"/>
                <a:gd name="T55" fmla="*/ 43 h 74"/>
                <a:gd name="T56" fmla="*/ 116 w 242"/>
                <a:gd name="T57" fmla="*/ 4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2" h="74">
                  <a:moveTo>
                    <a:pt x="116" y="43"/>
                  </a:moveTo>
                  <a:lnTo>
                    <a:pt x="116" y="43"/>
                  </a:lnTo>
                  <a:lnTo>
                    <a:pt x="133" y="45"/>
                  </a:lnTo>
                  <a:lnTo>
                    <a:pt x="147" y="51"/>
                  </a:lnTo>
                  <a:lnTo>
                    <a:pt x="159" y="61"/>
                  </a:lnTo>
                  <a:lnTo>
                    <a:pt x="167" y="74"/>
                  </a:lnTo>
                  <a:lnTo>
                    <a:pt x="167" y="74"/>
                  </a:lnTo>
                  <a:lnTo>
                    <a:pt x="204" y="67"/>
                  </a:lnTo>
                  <a:lnTo>
                    <a:pt x="242" y="65"/>
                  </a:lnTo>
                  <a:lnTo>
                    <a:pt x="242" y="65"/>
                  </a:lnTo>
                  <a:lnTo>
                    <a:pt x="222" y="51"/>
                  </a:lnTo>
                  <a:lnTo>
                    <a:pt x="202" y="37"/>
                  </a:lnTo>
                  <a:lnTo>
                    <a:pt x="179" y="27"/>
                  </a:lnTo>
                  <a:lnTo>
                    <a:pt x="157" y="17"/>
                  </a:lnTo>
                  <a:lnTo>
                    <a:pt x="133" y="8"/>
                  </a:lnTo>
                  <a:lnTo>
                    <a:pt x="108" y="4"/>
                  </a:lnTo>
                  <a:lnTo>
                    <a:pt x="84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29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5" y="27"/>
                  </a:lnTo>
                  <a:lnTo>
                    <a:pt x="84" y="51"/>
                  </a:lnTo>
                  <a:lnTo>
                    <a:pt x="84" y="51"/>
                  </a:lnTo>
                  <a:lnTo>
                    <a:pt x="98" y="45"/>
                  </a:lnTo>
                  <a:lnTo>
                    <a:pt x="106" y="43"/>
                  </a:lnTo>
                  <a:lnTo>
                    <a:pt x="116" y="43"/>
                  </a:lnTo>
                  <a:lnTo>
                    <a:pt x="116" y="43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8391525" y="3763963"/>
              <a:ext cx="442913" cy="471488"/>
            </a:xfrm>
            <a:custGeom>
              <a:avLst/>
              <a:gdLst>
                <a:gd name="T0" fmla="*/ 279 w 279"/>
                <a:gd name="T1" fmla="*/ 189 h 297"/>
                <a:gd name="T2" fmla="*/ 279 w 279"/>
                <a:gd name="T3" fmla="*/ 189 h 297"/>
                <a:gd name="T4" fmla="*/ 274 w 279"/>
                <a:gd name="T5" fmla="*/ 181 h 297"/>
                <a:gd name="T6" fmla="*/ 268 w 279"/>
                <a:gd name="T7" fmla="*/ 173 h 297"/>
                <a:gd name="T8" fmla="*/ 266 w 279"/>
                <a:gd name="T9" fmla="*/ 163 h 297"/>
                <a:gd name="T10" fmla="*/ 266 w 279"/>
                <a:gd name="T11" fmla="*/ 153 h 297"/>
                <a:gd name="T12" fmla="*/ 266 w 279"/>
                <a:gd name="T13" fmla="*/ 153 h 297"/>
                <a:gd name="T14" fmla="*/ 266 w 279"/>
                <a:gd name="T15" fmla="*/ 143 h 297"/>
                <a:gd name="T16" fmla="*/ 268 w 279"/>
                <a:gd name="T17" fmla="*/ 134 h 297"/>
                <a:gd name="T18" fmla="*/ 272 w 279"/>
                <a:gd name="T19" fmla="*/ 126 h 297"/>
                <a:gd name="T20" fmla="*/ 277 w 279"/>
                <a:gd name="T21" fmla="*/ 118 h 297"/>
                <a:gd name="T22" fmla="*/ 277 w 279"/>
                <a:gd name="T23" fmla="*/ 118 h 297"/>
                <a:gd name="T24" fmla="*/ 258 w 279"/>
                <a:gd name="T25" fmla="*/ 100 h 297"/>
                <a:gd name="T26" fmla="*/ 238 w 279"/>
                <a:gd name="T27" fmla="*/ 84 h 297"/>
                <a:gd name="T28" fmla="*/ 218 w 279"/>
                <a:gd name="T29" fmla="*/ 67 h 297"/>
                <a:gd name="T30" fmla="*/ 197 w 279"/>
                <a:gd name="T31" fmla="*/ 53 h 297"/>
                <a:gd name="T32" fmla="*/ 175 w 279"/>
                <a:gd name="T33" fmla="*/ 39 h 297"/>
                <a:gd name="T34" fmla="*/ 152 w 279"/>
                <a:gd name="T35" fmla="*/ 27 h 297"/>
                <a:gd name="T36" fmla="*/ 128 w 279"/>
                <a:gd name="T37" fmla="*/ 14 h 297"/>
                <a:gd name="T38" fmla="*/ 104 w 279"/>
                <a:gd name="T39" fmla="*/ 4 h 297"/>
                <a:gd name="T40" fmla="*/ 104 w 279"/>
                <a:gd name="T41" fmla="*/ 4 h 297"/>
                <a:gd name="T42" fmla="*/ 93 w 279"/>
                <a:gd name="T43" fmla="*/ 0 h 297"/>
                <a:gd name="T44" fmla="*/ 93 w 279"/>
                <a:gd name="T45" fmla="*/ 0 h 297"/>
                <a:gd name="T46" fmla="*/ 83 w 279"/>
                <a:gd name="T47" fmla="*/ 12 h 297"/>
                <a:gd name="T48" fmla="*/ 71 w 279"/>
                <a:gd name="T49" fmla="*/ 23 h 297"/>
                <a:gd name="T50" fmla="*/ 57 w 279"/>
                <a:gd name="T51" fmla="*/ 29 h 297"/>
                <a:gd name="T52" fmla="*/ 43 w 279"/>
                <a:gd name="T53" fmla="*/ 31 h 297"/>
                <a:gd name="T54" fmla="*/ 43 w 279"/>
                <a:gd name="T55" fmla="*/ 31 h 297"/>
                <a:gd name="T56" fmla="*/ 28 w 279"/>
                <a:gd name="T57" fmla="*/ 29 h 297"/>
                <a:gd name="T58" fmla="*/ 28 w 279"/>
                <a:gd name="T59" fmla="*/ 29 h 297"/>
                <a:gd name="T60" fmla="*/ 20 w 279"/>
                <a:gd name="T61" fmla="*/ 49 h 297"/>
                <a:gd name="T62" fmla="*/ 12 w 279"/>
                <a:gd name="T63" fmla="*/ 71 h 297"/>
                <a:gd name="T64" fmla="*/ 8 w 279"/>
                <a:gd name="T65" fmla="*/ 94 h 297"/>
                <a:gd name="T66" fmla="*/ 4 w 279"/>
                <a:gd name="T67" fmla="*/ 118 h 297"/>
                <a:gd name="T68" fmla="*/ 2 w 279"/>
                <a:gd name="T69" fmla="*/ 141 h 297"/>
                <a:gd name="T70" fmla="*/ 0 w 279"/>
                <a:gd name="T71" fmla="*/ 165 h 297"/>
                <a:gd name="T72" fmla="*/ 0 w 279"/>
                <a:gd name="T73" fmla="*/ 189 h 297"/>
                <a:gd name="T74" fmla="*/ 2 w 279"/>
                <a:gd name="T75" fmla="*/ 216 h 297"/>
                <a:gd name="T76" fmla="*/ 2 w 279"/>
                <a:gd name="T77" fmla="*/ 216 h 297"/>
                <a:gd name="T78" fmla="*/ 20 w 279"/>
                <a:gd name="T79" fmla="*/ 230 h 297"/>
                <a:gd name="T80" fmla="*/ 41 w 279"/>
                <a:gd name="T81" fmla="*/ 246 h 297"/>
                <a:gd name="T82" fmla="*/ 61 w 279"/>
                <a:gd name="T83" fmla="*/ 259 h 297"/>
                <a:gd name="T84" fmla="*/ 81 w 279"/>
                <a:gd name="T85" fmla="*/ 269 h 297"/>
                <a:gd name="T86" fmla="*/ 104 w 279"/>
                <a:gd name="T87" fmla="*/ 279 h 297"/>
                <a:gd name="T88" fmla="*/ 128 w 279"/>
                <a:gd name="T89" fmla="*/ 287 h 297"/>
                <a:gd name="T90" fmla="*/ 150 w 279"/>
                <a:gd name="T91" fmla="*/ 293 h 297"/>
                <a:gd name="T92" fmla="*/ 177 w 279"/>
                <a:gd name="T93" fmla="*/ 297 h 297"/>
                <a:gd name="T94" fmla="*/ 177 w 279"/>
                <a:gd name="T95" fmla="*/ 297 h 297"/>
                <a:gd name="T96" fmla="*/ 205 w 279"/>
                <a:gd name="T97" fmla="*/ 271 h 297"/>
                <a:gd name="T98" fmla="*/ 234 w 279"/>
                <a:gd name="T99" fmla="*/ 244 h 297"/>
                <a:gd name="T100" fmla="*/ 258 w 279"/>
                <a:gd name="T101" fmla="*/ 218 h 297"/>
                <a:gd name="T102" fmla="*/ 279 w 279"/>
                <a:gd name="T103" fmla="*/ 189 h 297"/>
                <a:gd name="T104" fmla="*/ 279 w 279"/>
                <a:gd name="T105" fmla="*/ 18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79" h="297">
                  <a:moveTo>
                    <a:pt x="279" y="189"/>
                  </a:moveTo>
                  <a:lnTo>
                    <a:pt x="279" y="189"/>
                  </a:lnTo>
                  <a:lnTo>
                    <a:pt x="274" y="181"/>
                  </a:lnTo>
                  <a:lnTo>
                    <a:pt x="268" y="173"/>
                  </a:lnTo>
                  <a:lnTo>
                    <a:pt x="266" y="163"/>
                  </a:lnTo>
                  <a:lnTo>
                    <a:pt x="266" y="153"/>
                  </a:lnTo>
                  <a:lnTo>
                    <a:pt x="266" y="153"/>
                  </a:lnTo>
                  <a:lnTo>
                    <a:pt x="266" y="143"/>
                  </a:lnTo>
                  <a:lnTo>
                    <a:pt x="268" y="134"/>
                  </a:lnTo>
                  <a:lnTo>
                    <a:pt x="272" y="126"/>
                  </a:lnTo>
                  <a:lnTo>
                    <a:pt x="277" y="118"/>
                  </a:lnTo>
                  <a:lnTo>
                    <a:pt x="277" y="118"/>
                  </a:lnTo>
                  <a:lnTo>
                    <a:pt x="258" y="100"/>
                  </a:lnTo>
                  <a:lnTo>
                    <a:pt x="238" y="84"/>
                  </a:lnTo>
                  <a:lnTo>
                    <a:pt x="218" y="67"/>
                  </a:lnTo>
                  <a:lnTo>
                    <a:pt x="197" y="53"/>
                  </a:lnTo>
                  <a:lnTo>
                    <a:pt x="175" y="39"/>
                  </a:lnTo>
                  <a:lnTo>
                    <a:pt x="152" y="27"/>
                  </a:lnTo>
                  <a:lnTo>
                    <a:pt x="128" y="14"/>
                  </a:lnTo>
                  <a:lnTo>
                    <a:pt x="104" y="4"/>
                  </a:lnTo>
                  <a:lnTo>
                    <a:pt x="104" y="4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83" y="12"/>
                  </a:lnTo>
                  <a:lnTo>
                    <a:pt x="71" y="23"/>
                  </a:lnTo>
                  <a:lnTo>
                    <a:pt x="57" y="29"/>
                  </a:lnTo>
                  <a:lnTo>
                    <a:pt x="43" y="31"/>
                  </a:lnTo>
                  <a:lnTo>
                    <a:pt x="43" y="31"/>
                  </a:lnTo>
                  <a:lnTo>
                    <a:pt x="28" y="29"/>
                  </a:lnTo>
                  <a:lnTo>
                    <a:pt x="28" y="29"/>
                  </a:lnTo>
                  <a:lnTo>
                    <a:pt x="20" y="49"/>
                  </a:lnTo>
                  <a:lnTo>
                    <a:pt x="12" y="71"/>
                  </a:lnTo>
                  <a:lnTo>
                    <a:pt x="8" y="94"/>
                  </a:lnTo>
                  <a:lnTo>
                    <a:pt x="4" y="118"/>
                  </a:lnTo>
                  <a:lnTo>
                    <a:pt x="2" y="141"/>
                  </a:lnTo>
                  <a:lnTo>
                    <a:pt x="0" y="165"/>
                  </a:lnTo>
                  <a:lnTo>
                    <a:pt x="0" y="189"/>
                  </a:lnTo>
                  <a:lnTo>
                    <a:pt x="2" y="216"/>
                  </a:lnTo>
                  <a:lnTo>
                    <a:pt x="2" y="216"/>
                  </a:lnTo>
                  <a:lnTo>
                    <a:pt x="20" y="230"/>
                  </a:lnTo>
                  <a:lnTo>
                    <a:pt x="41" y="246"/>
                  </a:lnTo>
                  <a:lnTo>
                    <a:pt x="61" y="259"/>
                  </a:lnTo>
                  <a:lnTo>
                    <a:pt x="81" y="269"/>
                  </a:lnTo>
                  <a:lnTo>
                    <a:pt x="104" y="279"/>
                  </a:lnTo>
                  <a:lnTo>
                    <a:pt x="128" y="287"/>
                  </a:lnTo>
                  <a:lnTo>
                    <a:pt x="150" y="293"/>
                  </a:lnTo>
                  <a:lnTo>
                    <a:pt x="177" y="297"/>
                  </a:lnTo>
                  <a:lnTo>
                    <a:pt x="177" y="297"/>
                  </a:lnTo>
                  <a:lnTo>
                    <a:pt x="205" y="271"/>
                  </a:lnTo>
                  <a:lnTo>
                    <a:pt x="234" y="244"/>
                  </a:lnTo>
                  <a:lnTo>
                    <a:pt x="258" y="218"/>
                  </a:lnTo>
                  <a:lnTo>
                    <a:pt x="279" y="189"/>
                  </a:lnTo>
                  <a:lnTo>
                    <a:pt x="279" y="18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8529638" y="3514725"/>
              <a:ext cx="420688" cy="407988"/>
            </a:xfrm>
            <a:custGeom>
              <a:avLst/>
              <a:gdLst>
                <a:gd name="T0" fmla="*/ 27 w 265"/>
                <a:gd name="T1" fmla="*/ 135 h 257"/>
                <a:gd name="T2" fmla="*/ 27 w 265"/>
                <a:gd name="T3" fmla="*/ 135 h 257"/>
                <a:gd name="T4" fmla="*/ 51 w 265"/>
                <a:gd name="T5" fmla="*/ 145 h 257"/>
                <a:gd name="T6" fmla="*/ 78 w 265"/>
                <a:gd name="T7" fmla="*/ 157 h 257"/>
                <a:gd name="T8" fmla="*/ 102 w 265"/>
                <a:gd name="T9" fmla="*/ 169 h 257"/>
                <a:gd name="T10" fmla="*/ 126 w 265"/>
                <a:gd name="T11" fmla="*/ 186 h 257"/>
                <a:gd name="T12" fmla="*/ 149 w 265"/>
                <a:gd name="T13" fmla="*/ 202 h 257"/>
                <a:gd name="T14" fmla="*/ 171 w 265"/>
                <a:gd name="T15" fmla="*/ 218 h 257"/>
                <a:gd name="T16" fmla="*/ 192 w 265"/>
                <a:gd name="T17" fmla="*/ 236 h 257"/>
                <a:gd name="T18" fmla="*/ 212 w 265"/>
                <a:gd name="T19" fmla="*/ 257 h 257"/>
                <a:gd name="T20" fmla="*/ 212 w 265"/>
                <a:gd name="T21" fmla="*/ 257 h 257"/>
                <a:gd name="T22" fmla="*/ 224 w 265"/>
                <a:gd name="T23" fmla="*/ 251 h 257"/>
                <a:gd name="T24" fmla="*/ 238 w 265"/>
                <a:gd name="T25" fmla="*/ 251 h 257"/>
                <a:gd name="T26" fmla="*/ 238 w 265"/>
                <a:gd name="T27" fmla="*/ 251 h 257"/>
                <a:gd name="T28" fmla="*/ 246 w 265"/>
                <a:gd name="T29" fmla="*/ 251 h 257"/>
                <a:gd name="T30" fmla="*/ 246 w 265"/>
                <a:gd name="T31" fmla="*/ 251 h 257"/>
                <a:gd name="T32" fmla="*/ 257 w 265"/>
                <a:gd name="T33" fmla="*/ 220 h 257"/>
                <a:gd name="T34" fmla="*/ 263 w 265"/>
                <a:gd name="T35" fmla="*/ 190 h 257"/>
                <a:gd name="T36" fmla="*/ 265 w 265"/>
                <a:gd name="T37" fmla="*/ 159 h 257"/>
                <a:gd name="T38" fmla="*/ 263 w 265"/>
                <a:gd name="T39" fmla="*/ 129 h 257"/>
                <a:gd name="T40" fmla="*/ 263 w 265"/>
                <a:gd name="T41" fmla="*/ 129 h 257"/>
                <a:gd name="T42" fmla="*/ 257 w 265"/>
                <a:gd name="T43" fmla="*/ 100 h 257"/>
                <a:gd name="T44" fmla="*/ 246 w 265"/>
                <a:gd name="T45" fmla="*/ 72 h 257"/>
                <a:gd name="T46" fmla="*/ 230 w 265"/>
                <a:gd name="T47" fmla="*/ 43 h 257"/>
                <a:gd name="T48" fmla="*/ 212 w 265"/>
                <a:gd name="T49" fmla="*/ 17 h 257"/>
                <a:gd name="T50" fmla="*/ 212 w 265"/>
                <a:gd name="T51" fmla="*/ 17 h 257"/>
                <a:gd name="T52" fmla="*/ 206 w 265"/>
                <a:gd name="T53" fmla="*/ 23 h 257"/>
                <a:gd name="T54" fmla="*/ 196 w 265"/>
                <a:gd name="T55" fmla="*/ 25 h 257"/>
                <a:gd name="T56" fmla="*/ 187 w 265"/>
                <a:gd name="T57" fmla="*/ 27 h 257"/>
                <a:gd name="T58" fmla="*/ 179 w 265"/>
                <a:gd name="T59" fmla="*/ 29 h 257"/>
                <a:gd name="T60" fmla="*/ 179 w 265"/>
                <a:gd name="T61" fmla="*/ 29 h 257"/>
                <a:gd name="T62" fmla="*/ 163 w 265"/>
                <a:gd name="T63" fmla="*/ 27 h 257"/>
                <a:gd name="T64" fmla="*/ 151 w 265"/>
                <a:gd name="T65" fmla="*/ 21 h 257"/>
                <a:gd name="T66" fmla="*/ 139 w 265"/>
                <a:gd name="T67" fmla="*/ 13 h 257"/>
                <a:gd name="T68" fmla="*/ 128 w 265"/>
                <a:gd name="T69" fmla="*/ 0 h 257"/>
                <a:gd name="T70" fmla="*/ 128 w 265"/>
                <a:gd name="T71" fmla="*/ 0 h 257"/>
                <a:gd name="T72" fmla="*/ 94 w 265"/>
                <a:gd name="T73" fmla="*/ 19 h 257"/>
                <a:gd name="T74" fmla="*/ 59 w 265"/>
                <a:gd name="T75" fmla="*/ 41 h 257"/>
                <a:gd name="T76" fmla="*/ 29 w 265"/>
                <a:gd name="T77" fmla="*/ 64 h 257"/>
                <a:gd name="T78" fmla="*/ 0 w 265"/>
                <a:gd name="T79" fmla="*/ 92 h 257"/>
                <a:gd name="T80" fmla="*/ 0 w 265"/>
                <a:gd name="T81" fmla="*/ 92 h 257"/>
                <a:gd name="T82" fmla="*/ 6 w 265"/>
                <a:gd name="T83" fmla="*/ 100 h 257"/>
                <a:gd name="T84" fmla="*/ 10 w 265"/>
                <a:gd name="T85" fmla="*/ 108 h 257"/>
                <a:gd name="T86" fmla="*/ 13 w 265"/>
                <a:gd name="T87" fmla="*/ 118 h 257"/>
                <a:gd name="T88" fmla="*/ 15 w 265"/>
                <a:gd name="T89" fmla="*/ 129 h 257"/>
                <a:gd name="T90" fmla="*/ 15 w 265"/>
                <a:gd name="T91" fmla="*/ 129 h 257"/>
                <a:gd name="T92" fmla="*/ 15 w 265"/>
                <a:gd name="T93" fmla="*/ 129 h 257"/>
                <a:gd name="T94" fmla="*/ 15 w 265"/>
                <a:gd name="T95" fmla="*/ 129 h 257"/>
                <a:gd name="T96" fmla="*/ 27 w 265"/>
                <a:gd name="T97" fmla="*/ 135 h 257"/>
                <a:gd name="T98" fmla="*/ 27 w 265"/>
                <a:gd name="T99" fmla="*/ 13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5" h="257">
                  <a:moveTo>
                    <a:pt x="27" y="135"/>
                  </a:moveTo>
                  <a:lnTo>
                    <a:pt x="27" y="135"/>
                  </a:lnTo>
                  <a:lnTo>
                    <a:pt x="51" y="145"/>
                  </a:lnTo>
                  <a:lnTo>
                    <a:pt x="78" y="157"/>
                  </a:lnTo>
                  <a:lnTo>
                    <a:pt x="102" y="169"/>
                  </a:lnTo>
                  <a:lnTo>
                    <a:pt x="126" y="186"/>
                  </a:lnTo>
                  <a:lnTo>
                    <a:pt x="149" y="202"/>
                  </a:lnTo>
                  <a:lnTo>
                    <a:pt x="171" y="218"/>
                  </a:lnTo>
                  <a:lnTo>
                    <a:pt x="192" y="236"/>
                  </a:lnTo>
                  <a:lnTo>
                    <a:pt x="212" y="257"/>
                  </a:lnTo>
                  <a:lnTo>
                    <a:pt x="212" y="257"/>
                  </a:lnTo>
                  <a:lnTo>
                    <a:pt x="224" y="251"/>
                  </a:lnTo>
                  <a:lnTo>
                    <a:pt x="238" y="251"/>
                  </a:lnTo>
                  <a:lnTo>
                    <a:pt x="238" y="251"/>
                  </a:lnTo>
                  <a:lnTo>
                    <a:pt x="246" y="251"/>
                  </a:lnTo>
                  <a:lnTo>
                    <a:pt x="246" y="251"/>
                  </a:lnTo>
                  <a:lnTo>
                    <a:pt x="257" y="220"/>
                  </a:lnTo>
                  <a:lnTo>
                    <a:pt x="263" y="190"/>
                  </a:lnTo>
                  <a:lnTo>
                    <a:pt x="265" y="159"/>
                  </a:lnTo>
                  <a:lnTo>
                    <a:pt x="263" y="129"/>
                  </a:lnTo>
                  <a:lnTo>
                    <a:pt x="263" y="129"/>
                  </a:lnTo>
                  <a:lnTo>
                    <a:pt x="257" y="100"/>
                  </a:lnTo>
                  <a:lnTo>
                    <a:pt x="246" y="72"/>
                  </a:lnTo>
                  <a:lnTo>
                    <a:pt x="230" y="43"/>
                  </a:lnTo>
                  <a:lnTo>
                    <a:pt x="212" y="17"/>
                  </a:lnTo>
                  <a:lnTo>
                    <a:pt x="212" y="17"/>
                  </a:lnTo>
                  <a:lnTo>
                    <a:pt x="206" y="23"/>
                  </a:lnTo>
                  <a:lnTo>
                    <a:pt x="196" y="25"/>
                  </a:lnTo>
                  <a:lnTo>
                    <a:pt x="187" y="27"/>
                  </a:lnTo>
                  <a:lnTo>
                    <a:pt x="179" y="29"/>
                  </a:lnTo>
                  <a:lnTo>
                    <a:pt x="179" y="29"/>
                  </a:lnTo>
                  <a:lnTo>
                    <a:pt x="163" y="27"/>
                  </a:lnTo>
                  <a:lnTo>
                    <a:pt x="151" y="21"/>
                  </a:lnTo>
                  <a:lnTo>
                    <a:pt x="139" y="13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94" y="19"/>
                  </a:lnTo>
                  <a:lnTo>
                    <a:pt x="59" y="41"/>
                  </a:lnTo>
                  <a:lnTo>
                    <a:pt x="29" y="64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6" y="100"/>
                  </a:lnTo>
                  <a:lnTo>
                    <a:pt x="10" y="108"/>
                  </a:lnTo>
                  <a:lnTo>
                    <a:pt x="13" y="118"/>
                  </a:lnTo>
                  <a:lnTo>
                    <a:pt x="15" y="129"/>
                  </a:lnTo>
                  <a:lnTo>
                    <a:pt x="15" y="129"/>
                  </a:lnTo>
                  <a:lnTo>
                    <a:pt x="15" y="129"/>
                  </a:lnTo>
                  <a:lnTo>
                    <a:pt x="15" y="129"/>
                  </a:lnTo>
                  <a:lnTo>
                    <a:pt x="27" y="135"/>
                  </a:lnTo>
                  <a:lnTo>
                    <a:pt x="27" y="13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8255000" y="3722688"/>
              <a:ext cx="139700" cy="322263"/>
            </a:xfrm>
            <a:custGeom>
              <a:avLst/>
              <a:gdLst>
                <a:gd name="T0" fmla="*/ 88 w 88"/>
                <a:gd name="T1" fmla="*/ 40 h 203"/>
                <a:gd name="T2" fmla="*/ 88 w 88"/>
                <a:gd name="T3" fmla="*/ 40 h 203"/>
                <a:gd name="T4" fmla="*/ 82 w 88"/>
                <a:gd name="T5" fmla="*/ 32 h 203"/>
                <a:gd name="T6" fmla="*/ 76 w 88"/>
                <a:gd name="T7" fmla="*/ 24 h 203"/>
                <a:gd name="T8" fmla="*/ 72 w 88"/>
                <a:gd name="T9" fmla="*/ 14 h 203"/>
                <a:gd name="T10" fmla="*/ 70 w 88"/>
                <a:gd name="T11" fmla="*/ 2 h 203"/>
                <a:gd name="T12" fmla="*/ 70 w 88"/>
                <a:gd name="T13" fmla="*/ 2 h 203"/>
                <a:gd name="T14" fmla="*/ 35 w 88"/>
                <a:gd name="T15" fmla="*/ 0 h 203"/>
                <a:gd name="T16" fmla="*/ 0 w 88"/>
                <a:gd name="T17" fmla="*/ 0 h 203"/>
                <a:gd name="T18" fmla="*/ 0 w 88"/>
                <a:gd name="T19" fmla="*/ 0 h 203"/>
                <a:gd name="T20" fmla="*/ 0 w 88"/>
                <a:gd name="T21" fmla="*/ 30 h 203"/>
                <a:gd name="T22" fmla="*/ 0 w 88"/>
                <a:gd name="T23" fmla="*/ 30 h 203"/>
                <a:gd name="T24" fmla="*/ 0 w 88"/>
                <a:gd name="T25" fmla="*/ 55 h 203"/>
                <a:gd name="T26" fmla="*/ 4 w 88"/>
                <a:gd name="T27" fmla="*/ 77 h 203"/>
                <a:gd name="T28" fmla="*/ 9 w 88"/>
                <a:gd name="T29" fmla="*/ 101 h 203"/>
                <a:gd name="T30" fmla="*/ 15 w 88"/>
                <a:gd name="T31" fmla="*/ 124 h 203"/>
                <a:gd name="T32" fmla="*/ 23 w 88"/>
                <a:gd name="T33" fmla="*/ 144 h 203"/>
                <a:gd name="T34" fmla="*/ 33 w 88"/>
                <a:gd name="T35" fmla="*/ 164 h 203"/>
                <a:gd name="T36" fmla="*/ 43 w 88"/>
                <a:gd name="T37" fmla="*/ 185 h 203"/>
                <a:gd name="T38" fmla="*/ 57 w 88"/>
                <a:gd name="T39" fmla="*/ 203 h 203"/>
                <a:gd name="T40" fmla="*/ 57 w 88"/>
                <a:gd name="T41" fmla="*/ 203 h 203"/>
                <a:gd name="T42" fmla="*/ 57 w 88"/>
                <a:gd name="T43" fmla="*/ 169 h 203"/>
                <a:gd name="T44" fmla="*/ 57 w 88"/>
                <a:gd name="T45" fmla="*/ 169 h 203"/>
                <a:gd name="T46" fmla="*/ 61 w 88"/>
                <a:gd name="T47" fmla="*/ 134 h 203"/>
                <a:gd name="T48" fmla="*/ 68 w 88"/>
                <a:gd name="T49" fmla="*/ 101 h 203"/>
                <a:gd name="T50" fmla="*/ 76 w 88"/>
                <a:gd name="T51" fmla="*/ 71 h 203"/>
                <a:gd name="T52" fmla="*/ 88 w 88"/>
                <a:gd name="T53" fmla="*/ 40 h 203"/>
                <a:gd name="T54" fmla="*/ 88 w 88"/>
                <a:gd name="T55" fmla="*/ 4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203">
                  <a:moveTo>
                    <a:pt x="88" y="40"/>
                  </a:moveTo>
                  <a:lnTo>
                    <a:pt x="88" y="40"/>
                  </a:lnTo>
                  <a:lnTo>
                    <a:pt x="82" y="32"/>
                  </a:lnTo>
                  <a:lnTo>
                    <a:pt x="76" y="24"/>
                  </a:lnTo>
                  <a:lnTo>
                    <a:pt x="72" y="14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55"/>
                  </a:lnTo>
                  <a:lnTo>
                    <a:pt x="4" y="77"/>
                  </a:lnTo>
                  <a:lnTo>
                    <a:pt x="9" y="101"/>
                  </a:lnTo>
                  <a:lnTo>
                    <a:pt x="15" y="124"/>
                  </a:lnTo>
                  <a:lnTo>
                    <a:pt x="23" y="144"/>
                  </a:lnTo>
                  <a:lnTo>
                    <a:pt x="33" y="164"/>
                  </a:lnTo>
                  <a:lnTo>
                    <a:pt x="43" y="185"/>
                  </a:lnTo>
                  <a:lnTo>
                    <a:pt x="57" y="203"/>
                  </a:lnTo>
                  <a:lnTo>
                    <a:pt x="57" y="203"/>
                  </a:lnTo>
                  <a:lnTo>
                    <a:pt x="57" y="169"/>
                  </a:lnTo>
                  <a:lnTo>
                    <a:pt x="57" y="169"/>
                  </a:lnTo>
                  <a:lnTo>
                    <a:pt x="61" y="134"/>
                  </a:lnTo>
                  <a:lnTo>
                    <a:pt x="68" y="101"/>
                  </a:lnTo>
                  <a:lnTo>
                    <a:pt x="76" y="71"/>
                  </a:lnTo>
                  <a:lnTo>
                    <a:pt x="88" y="40"/>
                  </a:lnTo>
                  <a:lnTo>
                    <a:pt x="88" y="4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8264525" y="3332163"/>
              <a:ext cx="465138" cy="347663"/>
            </a:xfrm>
            <a:custGeom>
              <a:avLst/>
              <a:gdLst>
                <a:gd name="T0" fmla="*/ 68 w 293"/>
                <a:gd name="T1" fmla="*/ 219 h 219"/>
                <a:gd name="T2" fmla="*/ 68 w 293"/>
                <a:gd name="T3" fmla="*/ 219 h 219"/>
                <a:gd name="T4" fmla="*/ 76 w 293"/>
                <a:gd name="T5" fmla="*/ 205 h 219"/>
                <a:gd name="T6" fmla="*/ 90 w 293"/>
                <a:gd name="T7" fmla="*/ 193 h 219"/>
                <a:gd name="T8" fmla="*/ 96 w 293"/>
                <a:gd name="T9" fmla="*/ 189 h 219"/>
                <a:gd name="T10" fmla="*/ 104 w 293"/>
                <a:gd name="T11" fmla="*/ 187 h 219"/>
                <a:gd name="T12" fmla="*/ 112 w 293"/>
                <a:gd name="T13" fmla="*/ 185 h 219"/>
                <a:gd name="T14" fmla="*/ 123 w 293"/>
                <a:gd name="T15" fmla="*/ 185 h 219"/>
                <a:gd name="T16" fmla="*/ 123 w 293"/>
                <a:gd name="T17" fmla="*/ 185 h 219"/>
                <a:gd name="T18" fmla="*/ 135 w 293"/>
                <a:gd name="T19" fmla="*/ 185 h 219"/>
                <a:gd name="T20" fmla="*/ 145 w 293"/>
                <a:gd name="T21" fmla="*/ 189 h 219"/>
                <a:gd name="T22" fmla="*/ 145 w 293"/>
                <a:gd name="T23" fmla="*/ 189 h 219"/>
                <a:gd name="T24" fmla="*/ 175 w 293"/>
                <a:gd name="T25" fmla="*/ 158 h 219"/>
                <a:gd name="T26" fmla="*/ 210 w 293"/>
                <a:gd name="T27" fmla="*/ 132 h 219"/>
                <a:gd name="T28" fmla="*/ 247 w 293"/>
                <a:gd name="T29" fmla="*/ 109 h 219"/>
                <a:gd name="T30" fmla="*/ 287 w 293"/>
                <a:gd name="T31" fmla="*/ 89 h 219"/>
                <a:gd name="T32" fmla="*/ 287 w 293"/>
                <a:gd name="T33" fmla="*/ 89 h 219"/>
                <a:gd name="T34" fmla="*/ 287 w 293"/>
                <a:gd name="T35" fmla="*/ 85 h 219"/>
                <a:gd name="T36" fmla="*/ 287 w 293"/>
                <a:gd name="T37" fmla="*/ 85 h 219"/>
                <a:gd name="T38" fmla="*/ 289 w 293"/>
                <a:gd name="T39" fmla="*/ 69 h 219"/>
                <a:gd name="T40" fmla="*/ 293 w 293"/>
                <a:gd name="T41" fmla="*/ 57 h 219"/>
                <a:gd name="T42" fmla="*/ 293 w 293"/>
                <a:gd name="T43" fmla="*/ 57 h 219"/>
                <a:gd name="T44" fmla="*/ 269 w 293"/>
                <a:gd name="T45" fmla="*/ 42 h 219"/>
                <a:gd name="T46" fmla="*/ 243 w 293"/>
                <a:gd name="T47" fmla="*/ 26 h 219"/>
                <a:gd name="T48" fmla="*/ 216 w 293"/>
                <a:gd name="T49" fmla="*/ 14 h 219"/>
                <a:gd name="T50" fmla="*/ 186 w 293"/>
                <a:gd name="T51" fmla="*/ 0 h 219"/>
                <a:gd name="T52" fmla="*/ 186 w 293"/>
                <a:gd name="T53" fmla="*/ 0 h 219"/>
                <a:gd name="T54" fmla="*/ 151 w 293"/>
                <a:gd name="T55" fmla="*/ 16 h 219"/>
                <a:gd name="T56" fmla="*/ 121 w 293"/>
                <a:gd name="T57" fmla="*/ 34 h 219"/>
                <a:gd name="T58" fmla="*/ 90 w 293"/>
                <a:gd name="T59" fmla="*/ 59 h 219"/>
                <a:gd name="T60" fmla="*/ 66 w 293"/>
                <a:gd name="T61" fmla="*/ 85 h 219"/>
                <a:gd name="T62" fmla="*/ 43 w 293"/>
                <a:gd name="T63" fmla="*/ 113 h 219"/>
                <a:gd name="T64" fmla="*/ 25 w 293"/>
                <a:gd name="T65" fmla="*/ 146 h 219"/>
                <a:gd name="T66" fmla="*/ 11 w 293"/>
                <a:gd name="T67" fmla="*/ 181 h 219"/>
                <a:gd name="T68" fmla="*/ 5 w 293"/>
                <a:gd name="T69" fmla="*/ 197 h 219"/>
                <a:gd name="T70" fmla="*/ 0 w 293"/>
                <a:gd name="T71" fmla="*/ 217 h 219"/>
                <a:gd name="T72" fmla="*/ 0 w 293"/>
                <a:gd name="T73" fmla="*/ 217 h 219"/>
                <a:gd name="T74" fmla="*/ 33 w 293"/>
                <a:gd name="T75" fmla="*/ 217 h 219"/>
                <a:gd name="T76" fmla="*/ 68 w 293"/>
                <a:gd name="T77" fmla="*/ 219 h 219"/>
                <a:gd name="T78" fmla="*/ 68 w 293"/>
                <a:gd name="T7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93" h="219">
                  <a:moveTo>
                    <a:pt x="68" y="219"/>
                  </a:moveTo>
                  <a:lnTo>
                    <a:pt x="68" y="219"/>
                  </a:lnTo>
                  <a:lnTo>
                    <a:pt x="76" y="205"/>
                  </a:lnTo>
                  <a:lnTo>
                    <a:pt x="90" y="193"/>
                  </a:lnTo>
                  <a:lnTo>
                    <a:pt x="96" y="189"/>
                  </a:lnTo>
                  <a:lnTo>
                    <a:pt x="104" y="187"/>
                  </a:lnTo>
                  <a:lnTo>
                    <a:pt x="112" y="185"/>
                  </a:lnTo>
                  <a:lnTo>
                    <a:pt x="123" y="185"/>
                  </a:lnTo>
                  <a:lnTo>
                    <a:pt x="123" y="185"/>
                  </a:lnTo>
                  <a:lnTo>
                    <a:pt x="135" y="185"/>
                  </a:lnTo>
                  <a:lnTo>
                    <a:pt x="145" y="189"/>
                  </a:lnTo>
                  <a:lnTo>
                    <a:pt x="145" y="189"/>
                  </a:lnTo>
                  <a:lnTo>
                    <a:pt x="175" y="158"/>
                  </a:lnTo>
                  <a:lnTo>
                    <a:pt x="210" y="132"/>
                  </a:lnTo>
                  <a:lnTo>
                    <a:pt x="247" y="109"/>
                  </a:lnTo>
                  <a:lnTo>
                    <a:pt x="287" y="89"/>
                  </a:lnTo>
                  <a:lnTo>
                    <a:pt x="287" y="89"/>
                  </a:lnTo>
                  <a:lnTo>
                    <a:pt x="287" y="85"/>
                  </a:lnTo>
                  <a:lnTo>
                    <a:pt x="287" y="85"/>
                  </a:lnTo>
                  <a:lnTo>
                    <a:pt x="289" y="69"/>
                  </a:lnTo>
                  <a:lnTo>
                    <a:pt x="293" y="57"/>
                  </a:lnTo>
                  <a:lnTo>
                    <a:pt x="293" y="57"/>
                  </a:lnTo>
                  <a:lnTo>
                    <a:pt x="269" y="42"/>
                  </a:lnTo>
                  <a:lnTo>
                    <a:pt x="243" y="26"/>
                  </a:lnTo>
                  <a:lnTo>
                    <a:pt x="216" y="14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51" y="16"/>
                  </a:lnTo>
                  <a:lnTo>
                    <a:pt x="121" y="34"/>
                  </a:lnTo>
                  <a:lnTo>
                    <a:pt x="90" y="59"/>
                  </a:lnTo>
                  <a:lnTo>
                    <a:pt x="66" y="85"/>
                  </a:lnTo>
                  <a:lnTo>
                    <a:pt x="43" y="113"/>
                  </a:lnTo>
                  <a:lnTo>
                    <a:pt x="25" y="146"/>
                  </a:lnTo>
                  <a:lnTo>
                    <a:pt x="11" y="181"/>
                  </a:lnTo>
                  <a:lnTo>
                    <a:pt x="5" y="197"/>
                  </a:lnTo>
                  <a:lnTo>
                    <a:pt x="0" y="217"/>
                  </a:lnTo>
                  <a:lnTo>
                    <a:pt x="0" y="217"/>
                  </a:lnTo>
                  <a:lnTo>
                    <a:pt x="33" y="217"/>
                  </a:lnTo>
                  <a:lnTo>
                    <a:pt x="68" y="219"/>
                  </a:lnTo>
                  <a:lnTo>
                    <a:pt x="68" y="21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8740775" y="4094163"/>
              <a:ext cx="228600" cy="141288"/>
            </a:xfrm>
            <a:custGeom>
              <a:avLst/>
              <a:gdLst>
                <a:gd name="T0" fmla="*/ 105 w 144"/>
                <a:gd name="T1" fmla="*/ 4 h 89"/>
                <a:gd name="T2" fmla="*/ 105 w 144"/>
                <a:gd name="T3" fmla="*/ 4 h 89"/>
                <a:gd name="T4" fmla="*/ 93 w 144"/>
                <a:gd name="T5" fmla="*/ 2 h 89"/>
                <a:gd name="T6" fmla="*/ 83 w 144"/>
                <a:gd name="T7" fmla="*/ 0 h 89"/>
                <a:gd name="T8" fmla="*/ 83 w 144"/>
                <a:gd name="T9" fmla="*/ 0 h 89"/>
                <a:gd name="T10" fmla="*/ 65 w 144"/>
                <a:gd name="T11" fmla="*/ 22 h 89"/>
                <a:gd name="T12" fmla="*/ 44 w 144"/>
                <a:gd name="T13" fmla="*/ 44 h 89"/>
                <a:gd name="T14" fmla="*/ 22 w 144"/>
                <a:gd name="T15" fmla="*/ 67 h 89"/>
                <a:gd name="T16" fmla="*/ 0 w 144"/>
                <a:gd name="T17" fmla="*/ 89 h 89"/>
                <a:gd name="T18" fmla="*/ 0 w 144"/>
                <a:gd name="T19" fmla="*/ 89 h 89"/>
                <a:gd name="T20" fmla="*/ 20 w 144"/>
                <a:gd name="T21" fmla="*/ 89 h 89"/>
                <a:gd name="T22" fmla="*/ 38 w 144"/>
                <a:gd name="T23" fmla="*/ 85 h 89"/>
                <a:gd name="T24" fmla="*/ 57 w 144"/>
                <a:gd name="T25" fmla="*/ 81 h 89"/>
                <a:gd name="T26" fmla="*/ 75 w 144"/>
                <a:gd name="T27" fmla="*/ 77 h 89"/>
                <a:gd name="T28" fmla="*/ 93 w 144"/>
                <a:gd name="T29" fmla="*/ 71 h 89"/>
                <a:gd name="T30" fmla="*/ 111 w 144"/>
                <a:gd name="T31" fmla="*/ 63 h 89"/>
                <a:gd name="T32" fmla="*/ 144 w 144"/>
                <a:gd name="T33" fmla="*/ 44 h 89"/>
                <a:gd name="T34" fmla="*/ 144 w 144"/>
                <a:gd name="T35" fmla="*/ 44 h 89"/>
                <a:gd name="T36" fmla="*/ 134 w 144"/>
                <a:gd name="T37" fmla="*/ 22 h 89"/>
                <a:gd name="T38" fmla="*/ 122 w 144"/>
                <a:gd name="T39" fmla="*/ 0 h 89"/>
                <a:gd name="T40" fmla="*/ 122 w 144"/>
                <a:gd name="T41" fmla="*/ 0 h 89"/>
                <a:gd name="T42" fmla="*/ 113 w 144"/>
                <a:gd name="T43" fmla="*/ 2 h 89"/>
                <a:gd name="T44" fmla="*/ 105 w 144"/>
                <a:gd name="T45" fmla="*/ 4 h 89"/>
                <a:gd name="T46" fmla="*/ 105 w 144"/>
                <a:gd name="T47" fmla="*/ 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4" h="89">
                  <a:moveTo>
                    <a:pt x="105" y="4"/>
                  </a:moveTo>
                  <a:lnTo>
                    <a:pt x="105" y="4"/>
                  </a:lnTo>
                  <a:lnTo>
                    <a:pt x="93" y="2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65" y="22"/>
                  </a:lnTo>
                  <a:lnTo>
                    <a:pt x="44" y="44"/>
                  </a:lnTo>
                  <a:lnTo>
                    <a:pt x="22" y="67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20" y="89"/>
                  </a:lnTo>
                  <a:lnTo>
                    <a:pt x="38" y="85"/>
                  </a:lnTo>
                  <a:lnTo>
                    <a:pt x="57" y="81"/>
                  </a:lnTo>
                  <a:lnTo>
                    <a:pt x="75" y="77"/>
                  </a:lnTo>
                  <a:lnTo>
                    <a:pt x="93" y="71"/>
                  </a:lnTo>
                  <a:lnTo>
                    <a:pt x="111" y="63"/>
                  </a:lnTo>
                  <a:lnTo>
                    <a:pt x="144" y="44"/>
                  </a:lnTo>
                  <a:lnTo>
                    <a:pt x="144" y="44"/>
                  </a:lnTo>
                  <a:lnTo>
                    <a:pt x="134" y="2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13" y="2"/>
                  </a:lnTo>
                  <a:lnTo>
                    <a:pt x="105" y="4"/>
                  </a:lnTo>
                  <a:lnTo>
                    <a:pt x="105" y="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7804150" y="2762250"/>
              <a:ext cx="290513" cy="327025"/>
            </a:xfrm>
            <a:custGeom>
              <a:avLst/>
              <a:gdLst>
                <a:gd name="T0" fmla="*/ 22 w 183"/>
                <a:gd name="T1" fmla="*/ 135 h 206"/>
                <a:gd name="T2" fmla="*/ 36 w 183"/>
                <a:gd name="T3" fmla="*/ 163 h 206"/>
                <a:gd name="T4" fmla="*/ 42 w 183"/>
                <a:gd name="T5" fmla="*/ 173 h 206"/>
                <a:gd name="T6" fmla="*/ 61 w 183"/>
                <a:gd name="T7" fmla="*/ 194 h 206"/>
                <a:gd name="T8" fmla="*/ 69 w 183"/>
                <a:gd name="T9" fmla="*/ 200 h 206"/>
                <a:gd name="T10" fmla="*/ 89 w 183"/>
                <a:gd name="T11" fmla="*/ 206 h 206"/>
                <a:gd name="T12" fmla="*/ 97 w 183"/>
                <a:gd name="T13" fmla="*/ 206 h 206"/>
                <a:gd name="T14" fmla="*/ 111 w 183"/>
                <a:gd name="T15" fmla="*/ 198 h 206"/>
                <a:gd name="T16" fmla="*/ 120 w 183"/>
                <a:gd name="T17" fmla="*/ 194 h 206"/>
                <a:gd name="T18" fmla="*/ 144 w 183"/>
                <a:gd name="T19" fmla="*/ 163 h 206"/>
                <a:gd name="T20" fmla="*/ 150 w 183"/>
                <a:gd name="T21" fmla="*/ 149 h 206"/>
                <a:gd name="T22" fmla="*/ 156 w 183"/>
                <a:gd name="T23" fmla="*/ 135 h 206"/>
                <a:gd name="T24" fmla="*/ 156 w 183"/>
                <a:gd name="T25" fmla="*/ 135 h 206"/>
                <a:gd name="T26" fmla="*/ 172 w 183"/>
                <a:gd name="T27" fmla="*/ 129 h 206"/>
                <a:gd name="T28" fmla="*/ 181 w 183"/>
                <a:gd name="T29" fmla="*/ 116 h 206"/>
                <a:gd name="T30" fmla="*/ 183 w 183"/>
                <a:gd name="T31" fmla="*/ 112 h 206"/>
                <a:gd name="T32" fmla="*/ 177 w 183"/>
                <a:gd name="T33" fmla="*/ 96 h 206"/>
                <a:gd name="T34" fmla="*/ 164 w 183"/>
                <a:gd name="T35" fmla="*/ 90 h 206"/>
                <a:gd name="T36" fmla="*/ 164 w 183"/>
                <a:gd name="T37" fmla="*/ 90 h 206"/>
                <a:gd name="T38" fmla="*/ 164 w 183"/>
                <a:gd name="T39" fmla="*/ 86 h 206"/>
                <a:gd name="T40" fmla="*/ 158 w 183"/>
                <a:gd name="T41" fmla="*/ 49 h 206"/>
                <a:gd name="T42" fmla="*/ 142 w 183"/>
                <a:gd name="T43" fmla="*/ 21 h 206"/>
                <a:gd name="T44" fmla="*/ 118 w 183"/>
                <a:gd name="T45" fmla="*/ 5 h 206"/>
                <a:gd name="T46" fmla="*/ 89 w 183"/>
                <a:gd name="T47" fmla="*/ 0 h 206"/>
                <a:gd name="T48" fmla="*/ 75 w 183"/>
                <a:gd name="T49" fmla="*/ 0 h 206"/>
                <a:gd name="T50" fmla="*/ 50 w 183"/>
                <a:gd name="T51" fmla="*/ 13 h 206"/>
                <a:gd name="T52" fmla="*/ 28 w 183"/>
                <a:gd name="T53" fmla="*/ 33 h 206"/>
                <a:gd name="T54" fmla="*/ 16 w 183"/>
                <a:gd name="T55" fmla="*/ 66 h 206"/>
                <a:gd name="T56" fmla="*/ 14 w 183"/>
                <a:gd name="T57" fmla="*/ 86 h 206"/>
                <a:gd name="T58" fmla="*/ 14 w 183"/>
                <a:gd name="T59" fmla="*/ 90 h 206"/>
                <a:gd name="T60" fmla="*/ 4 w 183"/>
                <a:gd name="T61" fmla="*/ 98 h 206"/>
                <a:gd name="T62" fmla="*/ 0 w 183"/>
                <a:gd name="T63" fmla="*/ 112 h 206"/>
                <a:gd name="T64" fmla="*/ 2 w 183"/>
                <a:gd name="T65" fmla="*/ 121 h 206"/>
                <a:gd name="T66" fmla="*/ 16 w 183"/>
                <a:gd name="T67" fmla="*/ 133 h 206"/>
                <a:gd name="T68" fmla="*/ 22 w 183"/>
                <a:gd name="T69" fmla="*/ 135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3" h="206">
                  <a:moveTo>
                    <a:pt x="22" y="135"/>
                  </a:moveTo>
                  <a:lnTo>
                    <a:pt x="22" y="135"/>
                  </a:lnTo>
                  <a:lnTo>
                    <a:pt x="28" y="149"/>
                  </a:lnTo>
                  <a:lnTo>
                    <a:pt x="36" y="163"/>
                  </a:lnTo>
                  <a:lnTo>
                    <a:pt x="36" y="163"/>
                  </a:lnTo>
                  <a:lnTo>
                    <a:pt x="42" y="173"/>
                  </a:lnTo>
                  <a:lnTo>
                    <a:pt x="50" y="186"/>
                  </a:lnTo>
                  <a:lnTo>
                    <a:pt x="61" y="194"/>
                  </a:lnTo>
                  <a:lnTo>
                    <a:pt x="69" y="200"/>
                  </a:lnTo>
                  <a:lnTo>
                    <a:pt x="69" y="200"/>
                  </a:lnTo>
                  <a:lnTo>
                    <a:pt x="79" y="204"/>
                  </a:lnTo>
                  <a:lnTo>
                    <a:pt x="89" y="206"/>
                  </a:lnTo>
                  <a:lnTo>
                    <a:pt x="89" y="206"/>
                  </a:lnTo>
                  <a:lnTo>
                    <a:pt x="97" y="206"/>
                  </a:lnTo>
                  <a:lnTo>
                    <a:pt x="105" y="202"/>
                  </a:lnTo>
                  <a:lnTo>
                    <a:pt x="111" y="198"/>
                  </a:lnTo>
                  <a:lnTo>
                    <a:pt x="120" y="194"/>
                  </a:lnTo>
                  <a:lnTo>
                    <a:pt x="120" y="194"/>
                  </a:lnTo>
                  <a:lnTo>
                    <a:pt x="132" y="180"/>
                  </a:lnTo>
                  <a:lnTo>
                    <a:pt x="144" y="163"/>
                  </a:lnTo>
                  <a:lnTo>
                    <a:pt x="144" y="163"/>
                  </a:lnTo>
                  <a:lnTo>
                    <a:pt x="150" y="149"/>
                  </a:lnTo>
                  <a:lnTo>
                    <a:pt x="156" y="135"/>
                  </a:lnTo>
                  <a:lnTo>
                    <a:pt x="156" y="135"/>
                  </a:lnTo>
                  <a:lnTo>
                    <a:pt x="156" y="135"/>
                  </a:lnTo>
                  <a:lnTo>
                    <a:pt x="156" y="135"/>
                  </a:lnTo>
                  <a:lnTo>
                    <a:pt x="164" y="133"/>
                  </a:lnTo>
                  <a:lnTo>
                    <a:pt x="172" y="129"/>
                  </a:lnTo>
                  <a:lnTo>
                    <a:pt x="179" y="121"/>
                  </a:lnTo>
                  <a:lnTo>
                    <a:pt x="181" y="116"/>
                  </a:lnTo>
                  <a:lnTo>
                    <a:pt x="183" y="112"/>
                  </a:lnTo>
                  <a:lnTo>
                    <a:pt x="183" y="112"/>
                  </a:lnTo>
                  <a:lnTo>
                    <a:pt x="181" y="104"/>
                  </a:lnTo>
                  <a:lnTo>
                    <a:pt x="177" y="96"/>
                  </a:lnTo>
                  <a:lnTo>
                    <a:pt x="172" y="92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62" y="66"/>
                  </a:lnTo>
                  <a:lnTo>
                    <a:pt x="158" y="49"/>
                  </a:lnTo>
                  <a:lnTo>
                    <a:pt x="150" y="33"/>
                  </a:lnTo>
                  <a:lnTo>
                    <a:pt x="142" y="21"/>
                  </a:lnTo>
                  <a:lnTo>
                    <a:pt x="130" y="13"/>
                  </a:lnTo>
                  <a:lnTo>
                    <a:pt x="118" y="5"/>
                  </a:lnTo>
                  <a:lnTo>
                    <a:pt x="103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75" y="0"/>
                  </a:lnTo>
                  <a:lnTo>
                    <a:pt x="63" y="5"/>
                  </a:lnTo>
                  <a:lnTo>
                    <a:pt x="50" y="13"/>
                  </a:lnTo>
                  <a:lnTo>
                    <a:pt x="38" y="21"/>
                  </a:lnTo>
                  <a:lnTo>
                    <a:pt x="28" y="33"/>
                  </a:lnTo>
                  <a:lnTo>
                    <a:pt x="20" y="49"/>
                  </a:lnTo>
                  <a:lnTo>
                    <a:pt x="16" y="66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10" y="92"/>
                  </a:lnTo>
                  <a:lnTo>
                    <a:pt x="4" y="98"/>
                  </a:lnTo>
                  <a:lnTo>
                    <a:pt x="2" y="10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21"/>
                  </a:lnTo>
                  <a:lnTo>
                    <a:pt x="8" y="127"/>
                  </a:lnTo>
                  <a:lnTo>
                    <a:pt x="16" y="133"/>
                  </a:lnTo>
                  <a:lnTo>
                    <a:pt x="22" y="135"/>
                  </a:lnTo>
                  <a:lnTo>
                    <a:pt x="22" y="13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7667625" y="3086100"/>
              <a:ext cx="939800" cy="1149350"/>
            </a:xfrm>
            <a:custGeom>
              <a:avLst/>
              <a:gdLst>
                <a:gd name="T0" fmla="*/ 553 w 592"/>
                <a:gd name="T1" fmla="*/ 0 h 724"/>
                <a:gd name="T2" fmla="*/ 242 w 592"/>
                <a:gd name="T3" fmla="*/ 0 h 724"/>
                <a:gd name="T4" fmla="*/ 242 w 592"/>
                <a:gd name="T5" fmla="*/ 0 h 724"/>
                <a:gd name="T6" fmla="*/ 242 w 592"/>
                <a:gd name="T7" fmla="*/ 2 h 724"/>
                <a:gd name="T8" fmla="*/ 242 w 592"/>
                <a:gd name="T9" fmla="*/ 2 h 724"/>
                <a:gd name="T10" fmla="*/ 210 w 592"/>
                <a:gd name="T11" fmla="*/ 65 h 724"/>
                <a:gd name="T12" fmla="*/ 191 w 592"/>
                <a:gd name="T13" fmla="*/ 102 h 724"/>
                <a:gd name="T14" fmla="*/ 177 w 592"/>
                <a:gd name="T15" fmla="*/ 124 h 724"/>
                <a:gd name="T16" fmla="*/ 177 w 592"/>
                <a:gd name="T17" fmla="*/ 124 h 724"/>
                <a:gd name="T18" fmla="*/ 114 w 592"/>
                <a:gd name="T19" fmla="*/ 0 h 724"/>
                <a:gd name="T20" fmla="*/ 114 w 592"/>
                <a:gd name="T21" fmla="*/ 0 h 724"/>
                <a:gd name="T22" fmla="*/ 90 w 592"/>
                <a:gd name="T23" fmla="*/ 6 h 724"/>
                <a:gd name="T24" fmla="*/ 69 w 592"/>
                <a:gd name="T25" fmla="*/ 14 h 724"/>
                <a:gd name="T26" fmla="*/ 33 w 592"/>
                <a:gd name="T27" fmla="*/ 32 h 724"/>
                <a:gd name="T28" fmla="*/ 10 w 592"/>
                <a:gd name="T29" fmla="*/ 45 h 724"/>
                <a:gd name="T30" fmla="*/ 0 w 592"/>
                <a:gd name="T31" fmla="*/ 51 h 724"/>
                <a:gd name="T32" fmla="*/ 0 w 592"/>
                <a:gd name="T33" fmla="*/ 71 h 724"/>
                <a:gd name="T34" fmla="*/ 0 w 592"/>
                <a:gd name="T35" fmla="*/ 148 h 724"/>
                <a:gd name="T36" fmla="*/ 0 w 592"/>
                <a:gd name="T37" fmla="*/ 395 h 724"/>
                <a:gd name="T38" fmla="*/ 0 w 592"/>
                <a:gd name="T39" fmla="*/ 395 h 724"/>
                <a:gd name="T40" fmla="*/ 2 w 592"/>
                <a:gd name="T41" fmla="*/ 401 h 724"/>
                <a:gd name="T42" fmla="*/ 4 w 592"/>
                <a:gd name="T43" fmla="*/ 407 h 724"/>
                <a:gd name="T44" fmla="*/ 10 w 592"/>
                <a:gd name="T45" fmla="*/ 417 h 724"/>
                <a:gd name="T46" fmla="*/ 20 w 592"/>
                <a:gd name="T47" fmla="*/ 423 h 724"/>
                <a:gd name="T48" fmla="*/ 24 w 592"/>
                <a:gd name="T49" fmla="*/ 425 h 724"/>
                <a:gd name="T50" fmla="*/ 31 w 592"/>
                <a:gd name="T51" fmla="*/ 425 h 724"/>
                <a:gd name="T52" fmla="*/ 71 w 592"/>
                <a:gd name="T53" fmla="*/ 425 h 724"/>
                <a:gd name="T54" fmla="*/ 71 w 592"/>
                <a:gd name="T55" fmla="*/ 724 h 724"/>
                <a:gd name="T56" fmla="*/ 283 w 592"/>
                <a:gd name="T57" fmla="*/ 724 h 724"/>
                <a:gd name="T58" fmla="*/ 283 w 592"/>
                <a:gd name="T59" fmla="*/ 81 h 724"/>
                <a:gd name="T60" fmla="*/ 553 w 592"/>
                <a:gd name="T61" fmla="*/ 81 h 724"/>
                <a:gd name="T62" fmla="*/ 553 w 592"/>
                <a:gd name="T63" fmla="*/ 81 h 724"/>
                <a:gd name="T64" fmla="*/ 562 w 592"/>
                <a:gd name="T65" fmla="*/ 79 h 724"/>
                <a:gd name="T66" fmla="*/ 568 w 592"/>
                <a:gd name="T67" fmla="*/ 77 h 724"/>
                <a:gd name="T68" fmla="*/ 574 w 592"/>
                <a:gd name="T69" fmla="*/ 73 h 724"/>
                <a:gd name="T70" fmla="*/ 580 w 592"/>
                <a:gd name="T71" fmla="*/ 69 h 724"/>
                <a:gd name="T72" fmla="*/ 586 w 592"/>
                <a:gd name="T73" fmla="*/ 63 h 724"/>
                <a:gd name="T74" fmla="*/ 588 w 592"/>
                <a:gd name="T75" fmla="*/ 57 h 724"/>
                <a:gd name="T76" fmla="*/ 592 w 592"/>
                <a:gd name="T77" fmla="*/ 49 h 724"/>
                <a:gd name="T78" fmla="*/ 592 w 592"/>
                <a:gd name="T79" fmla="*/ 41 h 724"/>
                <a:gd name="T80" fmla="*/ 592 w 592"/>
                <a:gd name="T81" fmla="*/ 39 h 724"/>
                <a:gd name="T82" fmla="*/ 592 w 592"/>
                <a:gd name="T83" fmla="*/ 39 h 724"/>
                <a:gd name="T84" fmla="*/ 592 w 592"/>
                <a:gd name="T85" fmla="*/ 32 h 724"/>
                <a:gd name="T86" fmla="*/ 588 w 592"/>
                <a:gd name="T87" fmla="*/ 24 h 724"/>
                <a:gd name="T88" fmla="*/ 586 w 592"/>
                <a:gd name="T89" fmla="*/ 18 h 724"/>
                <a:gd name="T90" fmla="*/ 580 w 592"/>
                <a:gd name="T91" fmla="*/ 12 h 724"/>
                <a:gd name="T92" fmla="*/ 574 w 592"/>
                <a:gd name="T93" fmla="*/ 6 h 724"/>
                <a:gd name="T94" fmla="*/ 568 w 592"/>
                <a:gd name="T95" fmla="*/ 4 h 724"/>
                <a:gd name="T96" fmla="*/ 562 w 592"/>
                <a:gd name="T97" fmla="*/ 2 h 724"/>
                <a:gd name="T98" fmla="*/ 553 w 592"/>
                <a:gd name="T99" fmla="*/ 0 h 724"/>
                <a:gd name="T100" fmla="*/ 553 w 592"/>
                <a:gd name="T10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2" h="724">
                  <a:moveTo>
                    <a:pt x="553" y="0"/>
                  </a:moveTo>
                  <a:lnTo>
                    <a:pt x="242" y="0"/>
                  </a:lnTo>
                  <a:lnTo>
                    <a:pt x="242" y="0"/>
                  </a:lnTo>
                  <a:lnTo>
                    <a:pt x="242" y="2"/>
                  </a:lnTo>
                  <a:lnTo>
                    <a:pt x="242" y="2"/>
                  </a:lnTo>
                  <a:lnTo>
                    <a:pt x="210" y="65"/>
                  </a:lnTo>
                  <a:lnTo>
                    <a:pt x="191" y="102"/>
                  </a:lnTo>
                  <a:lnTo>
                    <a:pt x="177" y="124"/>
                  </a:lnTo>
                  <a:lnTo>
                    <a:pt x="177" y="124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90" y="6"/>
                  </a:lnTo>
                  <a:lnTo>
                    <a:pt x="69" y="14"/>
                  </a:lnTo>
                  <a:lnTo>
                    <a:pt x="33" y="32"/>
                  </a:lnTo>
                  <a:lnTo>
                    <a:pt x="10" y="45"/>
                  </a:lnTo>
                  <a:lnTo>
                    <a:pt x="0" y="51"/>
                  </a:lnTo>
                  <a:lnTo>
                    <a:pt x="0" y="71"/>
                  </a:lnTo>
                  <a:lnTo>
                    <a:pt x="0" y="148"/>
                  </a:lnTo>
                  <a:lnTo>
                    <a:pt x="0" y="395"/>
                  </a:lnTo>
                  <a:lnTo>
                    <a:pt x="0" y="395"/>
                  </a:lnTo>
                  <a:lnTo>
                    <a:pt x="2" y="401"/>
                  </a:lnTo>
                  <a:lnTo>
                    <a:pt x="4" y="407"/>
                  </a:lnTo>
                  <a:lnTo>
                    <a:pt x="10" y="417"/>
                  </a:lnTo>
                  <a:lnTo>
                    <a:pt x="20" y="423"/>
                  </a:lnTo>
                  <a:lnTo>
                    <a:pt x="24" y="425"/>
                  </a:lnTo>
                  <a:lnTo>
                    <a:pt x="31" y="425"/>
                  </a:lnTo>
                  <a:lnTo>
                    <a:pt x="71" y="425"/>
                  </a:lnTo>
                  <a:lnTo>
                    <a:pt x="71" y="724"/>
                  </a:lnTo>
                  <a:lnTo>
                    <a:pt x="283" y="724"/>
                  </a:lnTo>
                  <a:lnTo>
                    <a:pt x="283" y="81"/>
                  </a:lnTo>
                  <a:lnTo>
                    <a:pt x="553" y="81"/>
                  </a:lnTo>
                  <a:lnTo>
                    <a:pt x="553" y="81"/>
                  </a:lnTo>
                  <a:lnTo>
                    <a:pt x="562" y="79"/>
                  </a:lnTo>
                  <a:lnTo>
                    <a:pt x="568" y="77"/>
                  </a:lnTo>
                  <a:lnTo>
                    <a:pt x="574" y="73"/>
                  </a:lnTo>
                  <a:lnTo>
                    <a:pt x="580" y="69"/>
                  </a:lnTo>
                  <a:lnTo>
                    <a:pt x="586" y="63"/>
                  </a:lnTo>
                  <a:lnTo>
                    <a:pt x="588" y="57"/>
                  </a:lnTo>
                  <a:lnTo>
                    <a:pt x="592" y="49"/>
                  </a:lnTo>
                  <a:lnTo>
                    <a:pt x="592" y="41"/>
                  </a:lnTo>
                  <a:lnTo>
                    <a:pt x="592" y="39"/>
                  </a:lnTo>
                  <a:lnTo>
                    <a:pt x="592" y="39"/>
                  </a:lnTo>
                  <a:lnTo>
                    <a:pt x="592" y="32"/>
                  </a:lnTo>
                  <a:lnTo>
                    <a:pt x="588" y="24"/>
                  </a:lnTo>
                  <a:lnTo>
                    <a:pt x="586" y="18"/>
                  </a:lnTo>
                  <a:lnTo>
                    <a:pt x="580" y="12"/>
                  </a:lnTo>
                  <a:lnTo>
                    <a:pt x="574" y="6"/>
                  </a:lnTo>
                  <a:lnTo>
                    <a:pt x="568" y="4"/>
                  </a:lnTo>
                  <a:lnTo>
                    <a:pt x="562" y="2"/>
                  </a:lnTo>
                  <a:lnTo>
                    <a:pt x="553" y="0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642938" y="279400"/>
            <a:ext cx="1298575" cy="1476376"/>
            <a:chOff x="642938" y="279400"/>
            <a:chExt cx="1298575" cy="1476376"/>
          </a:xfrm>
        </p:grpSpPr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642938" y="601663"/>
              <a:ext cx="555625" cy="1154113"/>
            </a:xfrm>
            <a:custGeom>
              <a:avLst/>
              <a:gdLst>
                <a:gd name="T0" fmla="*/ 242 w 350"/>
                <a:gd name="T1" fmla="*/ 2 h 727"/>
                <a:gd name="T2" fmla="*/ 242 w 350"/>
                <a:gd name="T3" fmla="*/ 2 h 727"/>
                <a:gd name="T4" fmla="*/ 211 w 350"/>
                <a:gd name="T5" fmla="*/ 66 h 727"/>
                <a:gd name="T6" fmla="*/ 191 w 350"/>
                <a:gd name="T7" fmla="*/ 102 h 727"/>
                <a:gd name="T8" fmla="*/ 177 w 350"/>
                <a:gd name="T9" fmla="*/ 125 h 727"/>
                <a:gd name="T10" fmla="*/ 177 w 350"/>
                <a:gd name="T11" fmla="*/ 125 h 727"/>
                <a:gd name="T12" fmla="*/ 114 w 350"/>
                <a:gd name="T13" fmla="*/ 0 h 727"/>
                <a:gd name="T14" fmla="*/ 114 w 350"/>
                <a:gd name="T15" fmla="*/ 0 h 727"/>
                <a:gd name="T16" fmla="*/ 89 w 350"/>
                <a:gd name="T17" fmla="*/ 9 h 727"/>
                <a:gd name="T18" fmla="*/ 69 w 350"/>
                <a:gd name="T19" fmla="*/ 17 h 727"/>
                <a:gd name="T20" fmla="*/ 32 w 350"/>
                <a:gd name="T21" fmla="*/ 33 h 727"/>
                <a:gd name="T22" fmla="*/ 10 w 350"/>
                <a:gd name="T23" fmla="*/ 47 h 727"/>
                <a:gd name="T24" fmla="*/ 0 w 350"/>
                <a:gd name="T25" fmla="*/ 51 h 727"/>
                <a:gd name="T26" fmla="*/ 0 w 350"/>
                <a:gd name="T27" fmla="*/ 72 h 727"/>
                <a:gd name="T28" fmla="*/ 0 w 350"/>
                <a:gd name="T29" fmla="*/ 149 h 727"/>
                <a:gd name="T30" fmla="*/ 0 w 350"/>
                <a:gd name="T31" fmla="*/ 397 h 727"/>
                <a:gd name="T32" fmla="*/ 0 w 350"/>
                <a:gd name="T33" fmla="*/ 397 h 727"/>
                <a:gd name="T34" fmla="*/ 2 w 350"/>
                <a:gd name="T35" fmla="*/ 403 h 727"/>
                <a:gd name="T36" fmla="*/ 4 w 350"/>
                <a:gd name="T37" fmla="*/ 407 h 727"/>
                <a:gd name="T38" fmla="*/ 10 w 350"/>
                <a:gd name="T39" fmla="*/ 418 h 727"/>
                <a:gd name="T40" fmla="*/ 20 w 350"/>
                <a:gd name="T41" fmla="*/ 424 h 727"/>
                <a:gd name="T42" fmla="*/ 24 w 350"/>
                <a:gd name="T43" fmla="*/ 426 h 727"/>
                <a:gd name="T44" fmla="*/ 30 w 350"/>
                <a:gd name="T45" fmla="*/ 428 h 727"/>
                <a:gd name="T46" fmla="*/ 71 w 350"/>
                <a:gd name="T47" fmla="*/ 428 h 727"/>
                <a:gd name="T48" fmla="*/ 71 w 350"/>
                <a:gd name="T49" fmla="*/ 727 h 727"/>
                <a:gd name="T50" fmla="*/ 283 w 350"/>
                <a:gd name="T51" fmla="*/ 727 h 727"/>
                <a:gd name="T52" fmla="*/ 283 w 350"/>
                <a:gd name="T53" fmla="*/ 428 h 727"/>
                <a:gd name="T54" fmla="*/ 319 w 350"/>
                <a:gd name="T55" fmla="*/ 428 h 727"/>
                <a:gd name="T56" fmla="*/ 319 w 350"/>
                <a:gd name="T57" fmla="*/ 428 h 727"/>
                <a:gd name="T58" fmla="*/ 325 w 350"/>
                <a:gd name="T59" fmla="*/ 426 h 727"/>
                <a:gd name="T60" fmla="*/ 331 w 350"/>
                <a:gd name="T61" fmla="*/ 424 h 727"/>
                <a:gd name="T62" fmla="*/ 342 w 350"/>
                <a:gd name="T63" fmla="*/ 418 h 727"/>
                <a:gd name="T64" fmla="*/ 348 w 350"/>
                <a:gd name="T65" fmla="*/ 407 h 727"/>
                <a:gd name="T66" fmla="*/ 350 w 350"/>
                <a:gd name="T67" fmla="*/ 403 h 727"/>
                <a:gd name="T68" fmla="*/ 350 w 350"/>
                <a:gd name="T69" fmla="*/ 397 h 727"/>
                <a:gd name="T70" fmla="*/ 350 w 350"/>
                <a:gd name="T71" fmla="*/ 149 h 727"/>
                <a:gd name="T72" fmla="*/ 350 w 350"/>
                <a:gd name="T73" fmla="*/ 72 h 727"/>
                <a:gd name="T74" fmla="*/ 350 w 350"/>
                <a:gd name="T75" fmla="*/ 51 h 727"/>
                <a:gd name="T76" fmla="*/ 350 w 350"/>
                <a:gd name="T77" fmla="*/ 51 h 727"/>
                <a:gd name="T78" fmla="*/ 342 w 350"/>
                <a:gd name="T79" fmla="*/ 47 h 727"/>
                <a:gd name="T80" fmla="*/ 319 w 350"/>
                <a:gd name="T81" fmla="*/ 33 h 727"/>
                <a:gd name="T82" fmla="*/ 285 w 350"/>
                <a:gd name="T83" fmla="*/ 17 h 727"/>
                <a:gd name="T84" fmla="*/ 264 w 350"/>
                <a:gd name="T85" fmla="*/ 9 h 727"/>
                <a:gd name="T86" fmla="*/ 242 w 350"/>
                <a:gd name="T87" fmla="*/ 2 h 727"/>
                <a:gd name="T88" fmla="*/ 242 w 350"/>
                <a:gd name="T89" fmla="*/ 2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0" h="727">
                  <a:moveTo>
                    <a:pt x="242" y="2"/>
                  </a:moveTo>
                  <a:lnTo>
                    <a:pt x="242" y="2"/>
                  </a:lnTo>
                  <a:lnTo>
                    <a:pt x="211" y="66"/>
                  </a:lnTo>
                  <a:lnTo>
                    <a:pt x="191" y="102"/>
                  </a:lnTo>
                  <a:lnTo>
                    <a:pt x="177" y="125"/>
                  </a:lnTo>
                  <a:lnTo>
                    <a:pt x="177" y="125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89" y="9"/>
                  </a:lnTo>
                  <a:lnTo>
                    <a:pt x="69" y="17"/>
                  </a:lnTo>
                  <a:lnTo>
                    <a:pt x="32" y="33"/>
                  </a:lnTo>
                  <a:lnTo>
                    <a:pt x="10" y="47"/>
                  </a:lnTo>
                  <a:lnTo>
                    <a:pt x="0" y="51"/>
                  </a:lnTo>
                  <a:lnTo>
                    <a:pt x="0" y="72"/>
                  </a:lnTo>
                  <a:lnTo>
                    <a:pt x="0" y="149"/>
                  </a:lnTo>
                  <a:lnTo>
                    <a:pt x="0" y="397"/>
                  </a:lnTo>
                  <a:lnTo>
                    <a:pt x="0" y="397"/>
                  </a:lnTo>
                  <a:lnTo>
                    <a:pt x="2" y="403"/>
                  </a:lnTo>
                  <a:lnTo>
                    <a:pt x="4" y="407"/>
                  </a:lnTo>
                  <a:lnTo>
                    <a:pt x="10" y="418"/>
                  </a:lnTo>
                  <a:lnTo>
                    <a:pt x="20" y="424"/>
                  </a:lnTo>
                  <a:lnTo>
                    <a:pt x="24" y="426"/>
                  </a:lnTo>
                  <a:lnTo>
                    <a:pt x="30" y="428"/>
                  </a:lnTo>
                  <a:lnTo>
                    <a:pt x="71" y="428"/>
                  </a:lnTo>
                  <a:lnTo>
                    <a:pt x="71" y="727"/>
                  </a:lnTo>
                  <a:lnTo>
                    <a:pt x="283" y="727"/>
                  </a:lnTo>
                  <a:lnTo>
                    <a:pt x="283" y="428"/>
                  </a:lnTo>
                  <a:lnTo>
                    <a:pt x="319" y="428"/>
                  </a:lnTo>
                  <a:lnTo>
                    <a:pt x="319" y="428"/>
                  </a:lnTo>
                  <a:lnTo>
                    <a:pt x="325" y="426"/>
                  </a:lnTo>
                  <a:lnTo>
                    <a:pt x="331" y="424"/>
                  </a:lnTo>
                  <a:lnTo>
                    <a:pt x="342" y="418"/>
                  </a:lnTo>
                  <a:lnTo>
                    <a:pt x="348" y="407"/>
                  </a:lnTo>
                  <a:lnTo>
                    <a:pt x="350" y="403"/>
                  </a:lnTo>
                  <a:lnTo>
                    <a:pt x="350" y="397"/>
                  </a:lnTo>
                  <a:lnTo>
                    <a:pt x="350" y="149"/>
                  </a:lnTo>
                  <a:lnTo>
                    <a:pt x="350" y="72"/>
                  </a:lnTo>
                  <a:lnTo>
                    <a:pt x="350" y="51"/>
                  </a:lnTo>
                  <a:lnTo>
                    <a:pt x="350" y="51"/>
                  </a:lnTo>
                  <a:lnTo>
                    <a:pt x="342" y="47"/>
                  </a:lnTo>
                  <a:lnTo>
                    <a:pt x="319" y="33"/>
                  </a:lnTo>
                  <a:lnTo>
                    <a:pt x="285" y="17"/>
                  </a:lnTo>
                  <a:lnTo>
                    <a:pt x="264" y="9"/>
                  </a:lnTo>
                  <a:lnTo>
                    <a:pt x="242" y="2"/>
                  </a:lnTo>
                  <a:lnTo>
                    <a:pt x="242" y="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777875" y="279400"/>
              <a:ext cx="290513" cy="325438"/>
            </a:xfrm>
            <a:custGeom>
              <a:avLst/>
              <a:gdLst>
                <a:gd name="T0" fmla="*/ 69 w 183"/>
                <a:gd name="T1" fmla="*/ 199 h 205"/>
                <a:gd name="T2" fmla="*/ 90 w 183"/>
                <a:gd name="T3" fmla="*/ 205 h 205"/>
                <a:gd name="T4" fmla="*/ 98 w 183"/>
                <a:gd name="T5" fmla="*/ 205 h 205"/>
                <a:gd name="T6" fmla="*/ 112 w 183"/>
                <a:gd name="T7" fmla="*/ 199 h 205"/>
                <a:gd name="T8" fmla="*/ 120 w 183"/>
                <a:gd name="T9" fmla="*/ 193 h 205"/>
                <a:gd name="T10" fmla="*/ 145 w 183"/>
                <a:gd name="T11" fmla="*/ 163 h 205"/>
                <a:gd name="T12" fmla="*/ 151 w 183"/>
                <a:gd name="T13" fmla="*/ 149 h 205"/>
                <a:gd name="T14" fmla="*/ 157 w 183"/>
                <a:gd name="T15" fmla="*/ 134 h 205"/>
                <a:gd name="T16" fmla="*/ 157 w 183"/>
                <a:gd name="T17" fmla="*/ 134 h 205"/>
                <a:gd name="T18" fmla="*/ 173 w 183"/>
                <a:gd name="T19" fmla="*/ 128 h 205"/>
                <a:gd name="T20" fmla="*/ 181 w 183"/>
                <a:gd name="T21" fmla="*/ 118 h 205"/>
                <a:gd name="T22" fmla="*/ 183 w 183"/>
                <a:gd name="T23" fmla="*/ 112 h 205"/>
                <a:gd name="T24" fmla="*/ 177 w 183"/>
                <a:gd name="T25" fmla="*/ 98 h 205"/>
                <a:gd name="T26" fmla="*/ 165 w 183"/>
                <a:gd name="T27" fmla="*/ 90 h 205"/>
                <a:gd name="T28" fmla="*/ 165 w 183"/>
                <a:gd name="T29" fmla="*/ 90 h 205"/>
                <a:gd name="T30" fmla="*/ 165 w 183"/>
                <a:gd name="T31" fmla="*/ 85 h 205"/>
                <a:gd name="T32" fmla="*/ 165 w 183"/>
                <a:gd name="T33" fmla="*/ 67 h 205"/>
                <a:gd name="T34" fmla="*/ 151 w 183"/>
                <a:gd name="T35" fmla="*/ 35 h 205"/>
                <a:gd name="T36" fmla="*/ 130 w 183"/>
                <a:gd name="T37" fmla="*/ 12 h 205"/>
                <a:gd name="T38" fmla="*/ 104 w 183"/>
                <a:gd name="T39" fmla="*/ 2 h 205"/>
                <a:gd name="T40" fmla="*/ 90 w 183"/>
                <a:gd name="T41" fmla="*/ 0 h 205"/>
                <a:gd name="T42" fmla="*/ 63 w 183"/>
                <a:gd name="T43" fmla="*/ 6 h 205"/>
                <a:gd name="T44" fmla="*/ 39 w 183"/>
                <a:gd name="T45" fmla="*/ 22 h 205"/>
                <a:gd name="T46" fmla="*/ 23 w 183"/>
                <a:gd name="T47" fmla="*/ 49 h 205"/>
                <a:gd name="T48" fmla="*/ 15 w 183"/>
                <a:gd name="T49" fmla="*/ 85 h 205"/>
                <a:gd name="T50" fmla="*/ 15 w 183"/>
                <a:gd name="T51" fmla="*/ 90 h 205"/>
                <a:gd name="T52" fmla="*/ 10 w 183"/>
                <a:gd name="T53" fmla="*/ 94 h 205"/>
                <a:gd name="T54" fmla="*/ 2 w 183"/>
                <a:gd name="T55" fmla="*/ 104 h 205"/>
                <a:gd name="T56" fmla="*/ 0 w 183"/>
                <a:gd name="T57" fmla="*/ 112 h 205"/>
                <a:gd name="T58" fmla="*/ 8 w 183"/>
                <a:gd name="T59" fmla="*/ 128 h 205"/>
                <a:gd name="T60" fmla="*/ 23 w 183"/>
                <a:gd name="T61" fmla="*/ 134 h 205"/>
                <a:gd name="T62" fmla="*/ 29 w 183"/>
                <a:gd name="T63" fmla="*/ 149 h 205"/>
                <a:gd name="T64" fmla="*/ 37 w 183"/>
                <a:gd name="T65" fmla="*/ 163 h 205"/>
                <a:gd name="T66" fmla="*/ 51 w 183"/>
                <a:gd name="T67" fmla="*/ 185 h 205"/>
                <a:gd name="T68" fmla="*/ 69 w 183"/>
                <a:gd name="T69" fmla="*/ 199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3" h="205">
                  <a:moveTo>
                    <a:pt x="69" y="199"/>
                  </a:moveTo>
                  <a:lnTo>
                    <a:pt x="69" y="199"/>
                  </a:lnTo>
                  <a:lnTo>
                    <a:pt x="80" y="205"/>
                  </a:lnTo>
                  <a:lnTo>
                    <a:pt x="90" y="205"/>
                  </a:lnTo>
                  <a:lnTo>
                    <a:pt x="90" y="205"/>
                  </a:lnTo>
                  <a:lnTo>
                    <a:pt x="98" y="205"/>
                  </a:lnTo>
                  <a:lnTo>
                    <a:pt x="106" y="203"/>
                  </a:lnTo>
                  <a:lnTo>
                    <a:pt x="112" y="199"/>
                  </a:lnTo>
                  <a:lnTo>
                    <a:pt x="120" y="193"/>
                  </a:lnTo>
                  <a:lnTo>
                    <a:pt x="120" y="193"/>
                  </a:lnTo>
                  <a:lnTo>
                    <a:pt x="133" y="179"/>
                  </a:lnTo>
                  <a:lnTo>
                    <a:pt x="145" y="163"/>
                  </a:lnTo>
                  <a:lnTo>
                    <a:pt x="145" y="163"/>
                  </a:lnTo>
                  <a:lnTo>
                    <a:pt x="151" y="149"/>
                  </a:lnTo>
                  <a:lnTo>
                    <a:pt x="157" y="134"/>
                  </a:lnTo>
                  <a:lnTo>
                    <a:pt x="157" y="134"/>
                  </a:lnTo>
                  <a:lnTo>
                    <a:pt x="157" y="134"/>
                  </a:lnTo>
                  <a:lnTo>
                    <a:pt x="157" y="134"/>
                  </a:lnTo>
                  <a:lnTo>
                    <a:pt x="165" y="134"/>
                  </a:lnTo>
                  <a:lnTo>
                    <a:pt x="173" y="128"/>
                  </a:lnTo>
                  <a:lnTo>
                    <a:pt x="179" y="122"/>
                  </a:lnTo>
                  <a:lnTo>
                    <a:pt x="181" y="118"/>
                  </a:lnTo>
                  <a:lnTo>
                    <a:pt x="183" y="112"/>
                  </a:lnTo>
                  <a:lnTo>
                    <a:pt x="183" y="112"/>
                  </a:lnTo>
                  <a:lnTo>
                    <a:pt x="181" y="104"/>
                  </a:lnTo>
                  <a:lnTo>
                    <a:pt x="177" y="98"/>
                  </a:lnTo>
                  <a:lnTo>
                    <a:pt x="173" y="92"/>
                  </a:lnTo>
                  <a:lnTo>
                    <a:pt x="165" y="90"/>
                  </a:lnTo>
                  <a:lnTo>
                    <a:pt x="165" y="90"/>
                  </a:lnTo>
                  <a:lnTo>
                    <a:pt x="165" y="90"/>
                  </a:lnTo>
                  <a:lnTo>
                    <a:pt x="165" y="90"/>
                  </a:lnTo>
                  <a:lnTo>
                    <a:pt x="165" y="85"/>
                  </a:lnTo>
                  <a:lnTo>
                    <a:pt x="165" y="85"/>
                  </a:lnTo>
                  <a:lnTo>
                    <a:pt x="165" y="67"/>
                  </a:lnTo>
                  <a:lnTo>
                    <a:pt x="159" y="49"/>
                  </a:lnTo>
                  <a:lnTo>
                    <a:pt x="151" y="35"/>
                  </a:lnTo>
                  <a:lnTo>
                    <a:pt x="143" y="22"/>
                  </a:lnTo>
                  <a:lnTo>
                    <a:pt x="130" y="12"/>
                  </a:lnTo>
                  <a:lnTo>
                    <a:pt x="118" y="6"/>
                  </a:lnTo>
                  <a:lnTo>
                    <a:pt x="104" y="2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78" y="2"/>
                  </a:lnTo>
                  <a:lnTo>
                    <a:pt x="63" y="6"/>
                  </a:lnTo>
                  <a:lnTo>
                    <a:pt x="51" y="12"/>
                  </a:lnTo>
                  <a:lnTo>
                    <a:pt x="39" y="22"/>
                  </a:lnTo>
                  <a:lnTo>
                    <a:pt x="29" y="35"/>
                  </a:lnTo>
                  <a:lnTo>
                    <a:pt x="23" y="49"/>
                  </a:lnTo>
                  <a:lnTo>
                    <a:pt x="17" y="67"/>
                  </a:lnTo>
                  <a:lnTo>
                    <a:pt x="15" y="85"/>
                  </a:lnTo>
                  <a:lnTo>
                    <a:pt x="15" y="85"/>
                  </a:lnTo>
                  <a:lnTo>
                    <a:pt x="15" y="90"/>
                  </a:lnTo>
                  <a:lnTo>
                    <a:pt x="15" y="90"/>
                  </a:lnTo>
                  <a:lnTo>
                    <a:pt x="10" y="94"/>
                  </a:lnTo>
                  <a:lnTo>
                    <a:pt x="4" y="98"/>
                  </a:lnTo>
                  <a:lnTo>
                    <a:pt x="2" y="10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20"/>
                  </a:lnTo>
                  <a:lnTo>
                    <a:pt x="8" y="128"/>
                  </a:lnTo>
                  <a:lnTo>
                    <a:pt x="17" y="132"/>
                  </a:lnTo>
                  <a:lnTo>
                    <a:pt x="23" y="134"/>
                  </a:lnTo>
                  <a:lnTo>
                    <a:pt x="23" y="134"/>
                  </a:lnTo>
                  <a:lnTo>
                    <a:pt x="29" y="149"/>
                  </a:lnTo>
                  <a:lnTo>
                    <a:pt x="37" y="163"/>
                  </a:lnTo>
                  <a:lnTo>
                    <a:pt x="37" y="163"/>
                  </a:lnTo>
                  <a:lnTo>
                    <a:pt x="43" y="175"/>
                  </a:lnTo>
                  <a:lnTo>
                    <a:pt x="51" y="185"/>
                  </a:lnTo>
                  <a:lnTo>
                    <a:pt x="61" y="193"/>
                  </a:lnTo>
                  <a:lnTo>
                    <a:pt x="69" y="199"/>
                  </a:lnTo>
                  <a:lnTo>
                    <a:pt x="69" y="19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1679575" y="785813"/>
              <a:ext cx="38100" cy="36513"/>
            </a:xfrm>
            <a:custGeom>
              <a:avLst/>
              <a:gdLst>
                <a:gd name="T0" fmla="*/ 0 w 24"/>
                <a:gd name="T1" fmla="*/ 11 h 23"/>
                <a:gd name="T2" fmla="*/ 0 w 24"/>
                <a:gd name="T3" fmla="*/ 11 h 23"/>
                <a:gd name="T4" fmla="*/ 2 w 24"/>
                <a:gd name="T5" fmla="*/ 17 h 23"/>
                <a:gd name="T6" fmla="*/ 4 w 24"/>
                <a:gd name="T7" fmla="*/ 19 h 23"/>
                <a:gd name="T8" fmla="*/ 8 w 24"/>
                <a:gd name="T9" fmla="*/ 23 h 23"/>
                <a:gd name="T10" fmla="*/ 12 w 24"/>
                <a:gd name="T11" fmla="*/ 23 h 23"/>
                <a:gd name="T12" fmla="*/ 12 w 24"/>
                <a:gd name="T13" fmla="*/ 23 h 23"/>
                <a:gd name="T14" fmla="*/ 16 w 24"/>
                <a:gd name="T15" fmla="*/ 23 h 23"/>
                <a:gd name="T16" fmla="*/ 20 w 24"/>
                <a:gd name="T17" fmla="*/ 19 h 23"/>
                <a:gd name="T18" fmla="*/ 22 w 24"/>
                <a:gd name="T19" fmla="*/ 17 h 23"/>
                <a:gd name="T20" fmla="*/ 24 w 24"/>
                <a:gd name="T21" fmla="*/ 11 h 23"/>
                <a:gd name="T22" fmla="*/ 24 w 24"/>
                <a:gd name="T23" fmla="*/ 11 h 23"/>
                <a:gd name="T24" fmla="*/ 22 w 24"/>
                <a:gd name="T25" fmla="*/ 7 h 23"/>
                <a:gd name="T26" fmla="*/ 20 w 24"/>
                <a:gd name="T27" fmla="*/ 2 h 23"/>
                <a:gd name="T28" fmla="*/ 16 w 24"/>
                <a:gd name="T29" fmla="*/ 0 h 23"/>
                <a:gd name="T30" fmla="*/ 12 w 24"/>
                <a:gd name="T31" fmla="*/ 0 h 23"/>
                <a:gd name="T32" fmla="*/ 12 w 24"/>
                <a:gd name="T33" fmla="*/ 0 h 23"/>
                <a:gd name="T34" fmla="*/ 8 w 24"/>
                <a:gd name="T35" fmla="*/ 0 h 23"/>
                <a:gd name="T36" fmla="*/ 4 w 24"/>
                <a:gd name="T37" fmla="*/ 2 h 23"/>
                <a:gd name="T38" fmla="*/ 2 w 24"/>
                <a:gd name="T39" fmla="*/ 7 h 23"/>
                <a:gd name="T40" fmla="*/ 0 w 24"/>
                <a:gd name="T41" fmla="*/ 11 h 23"/>
                <a:gd name="T42" fmla="*/ 0 w 24"/>
                <a:gd name="T43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23">
                  <a:moveTo>
                    <a:pt x="0" y="11"/>
                  </a:moveTo>
                  <a:lnTo>
                    <a:pt x="0" y="11"/>
                  </a:lnTo>
                  <a:lnTo>
                    <a:pt x="2" y="17"/>
                  </a:lnTo>
                  <a:lnTo>
                    <a:pt x="4" y="19"/>
                  </a:lnTo>
                  <a:lnTo>
                    <a:pt x="8" y="23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6" y="23"/>
                  </a:lnTo>
                  <a:lnTo>
                    <a:pt x="20" y="19"/>
                  </a:lnTo>
                  <a:lnTo>
                    <a:pt x="22" y="17"/>
                  </a:lnTo>
                  <a:lnTo>
                    <a:pt x="24" y="11"/>
                  </a:lnTo>
                  <a:lnTo>
                    <a:pt x="24" y="11"/>
                  </a:lnTo>
                  <a:lnTo>
                    <a:pt x="22" y="7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1735138" y="760413"/>
              <a:ext cx="34925" cy="36513"/>
            </a:xfrm>
            <a:custGeom>
              <a:avLst/>
              <a:gdLst>
                <a:gd name="T0" fmla="*/ 0 w 22"/>
                <a:gd name="T1" fmla="*/ 12 h 23"/>
                <a:gd name="T2" fmla="*/ 0 w 22"/>
                <a:gd name="T3" fmla="*/ 12 h 23"/>
                <a:gd name="T4" fmla="*/ 0 w 22"/>
                <a:gd name="T5" fmla="*/ 16 h 23"/>
                <a:gd name="T6" fmla="*/ 4 w 22"/>
                <a:gd name="T7" fmla="*/ 20 h 23"/>
                <a:gd name="T8" fmla="*/ 6 w 22"/>
                <a:gd name="T9" fmla="*/ 23 h 23"/>
                <a:gd name="T10" fmla="*/ 12 w 22"/>
                <a:gd name="T11" fmla="*/ 23 h 23"/>
                <a:gd name="T12" fmla="*/ 12 w 22"/>
                <a:gd name="T13" fmla="*/ 23 h 23"/>
                <a:gd name="T14" fmla="*/ 16 w 22"/>
                <a:gd name="T15" fmla="*/ 23 h 23"/>
                <a:gd name="T16" fmla="*/ 20 w 22"/>
                <a:gd name="T17" fmla="*/ 20 h 23"/>
                <a:gd name="T18" fmla="*/ 22 w 22"/>
                <a:gd name="T19" fmla="*/ 16 h 23"/>
                <a:gd name="T20" fmla="*/ 22 w 22"/>
                <a:gd name="T21" fmla="*/ 12 h 23"/>
                <a:gd name="T22" fmla="*/ 22 w 22"/>
                <a:gd name="T23" fmla="*/ 12 h 23"/>
                <a:gd name="T24" fmla="*/ 22 w 22"/>
                <a:gd name="T25" fmla="*/ 6 h 23"/>
                <a:gd name="T26" fmla="*/ 20 w 22"/>
                <a:gd name="T27" fmla="*/ 2 h 23"/>
                <a:gd name="T28" fmla="*/ 16 w 22"/>
                <a:gd name="T29" fmla="*/ 0 h 23"/>
                <a:gd name="T30" fmla="*/ 12 w 22"/>
                <a:gd name="T31" fmla="*/ 0 h 23"/>
                <a:gd name="T32" fmla="*/ 12 w 22"/>
                <a:gd name="T33" fmla="*/ 0 h 23"/>
                <a:gd name="T34" fmla="*/ 6 w 22"/>
                <a:gd name="T35" fmla="*/ 0 h 23"/>
                <a:gd name="T36" fmla="*/ 4 w 22"/>
                <a:gd name="T37" fmla="*/ 2 h 23"/>
                <a:gd name="T38" fmla="*/ 0 w 22"/>
                <a:gd name="T39" fmla="*/ 6 h 23"/>
                <a:gd name="T40" fmla="*/ 0 w 22"/>
                <a:gd name="T41" fmla="*/ 12 h 23"/>
                <a:gd name="T42" fmla="*/ 0 w 22"/>
                <a:gd name="T43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" h="23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6" y="23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6" y="23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6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1446213" y="750888"/>
              <a:ext cx="495300" cy="1004888"/>
            </a:xfrm>
            <a:custGeom>
              <a:avLst/>
              <a:gdLst>
                <a:gd name="T0" fmla="*/ 263 w 312"/>
                <a:gd name="T1" fmla="*/ 4 h 633"/>
                <a:gd name="T2" fmla="*/ 263 w 312"/>
                <a:gd name="T3" fmla="*/ 4 h 633"/>
                <a:gd name="T4" fmla="*/ 259 w 312"/>
                <a:gd name="T5" fmla="*/ 4 h 633"/>
                <a:gd name="T6" fmla="*/ 257 w 312"/>
                <a:gd name="T7" fmla="*/ 6 h 633"/>
                <a:gd name="T8" fmla="*/ 247 w 312"/>
                <a:gd name="T9" fmla="*/ 14 h 633"/>
                <a:gd name="T10" fmla="*/ 222 w 312"/>
                <a:gd name="T11" fmla="*/ 47 h 633"/>
                <a:gd name="T12" fmla="*/ 206 w 312"/>
                <a:gd name="T13" fmla="*/ 65 h 633"/>
                <a:gd name="T14" fmla="*/ 190 w 312"/>
                <a:gd name="T15" fmla="*/ 79 h 633"/>
                <a:gd name="T16" fmla="*/ 182 w 312"/>
                <a:gd name="T17" fmla="*/ 85 h 633"/>
                <a:gd name="T18" fmla="*/ 173 w 312"/>
                <a:gd name="T19" fmla="*/ 92 h 633"/>
                <a:gd name="T20" fmla="*/ 165 w 312"/>
                <a:gd name="T21" fmla="*/ 94 h 633"/>
                <a:gd name="T22" fmla="*/ 157 w 312"/>
                <a:gd name="T23" fmla="*/ 96 h 633"/>
                <a:gd name="T24" fmla="*/ 157 w 312"/>
                <a:gd name="T25" fmla="*/ 96 h 633"/>
                <a:gd name="T26" fmla="*/ 149 w 312"/>
                <a:gd name="T27" fmla="*/ 94 h 633"/>
                <a:gd name="T28" fmla="*/ 141 w 312"/>
                <a:gd name="T29" fmla="*/ 92 h 633"/>
                <a:gd name="T30" fmla="*/ 133 w 312"/>
                <a:gd name="T31" fmla="*/ 85 h 633"/>
                <a:gd name="T32" fmla="*/ 125 w 312"/>
                <a:gd name="T33" fmla="*/ 79 h 633"/>
                <a:gd name="T34" fmla="*/ 108 w 312"/>
                <a:gd name="T35" fmla="*/ 63 h 633"/>
                <a:gd name="T36" fmla="*/ 94 w 312"/>
                <a:gd name="T37" fmla="*/ 47 h 633"/>
                <a:gd name="T38" fmla="*/ 72 w 312"/>
                <a:gd name="T39" fmla="*/ 12 h 633"/>
                <a:gd name="T40" fmla="*/ 61 w 312"/>
                <a:gd name="T41" fmla="*/ 2 h 633"/>
                <a:gd name="T42" fmla="*/ 59 w 312"/>
                <a:gd name="T43" fmla="*/ 0 h 633"/>
                <a:gd name="T44" fmla="*/ 55 w 312"/>
                <a:gd name="T45" fmla="*/ 0 h 633"/>
                <a:gd name="T46" fmla="*/ 55 w 312"/>
                <a:gd name="T47" fmla="*/ 0 h 633"/>
                <a:gd name="T48" fmla="*/ 33 w 312"/>
                <a:gd name="T49" fmla="*/ 12 h 633"/>
                <a:gd name="T50" fmla="*/ 15 w 312"/>
                <a:gd name="T51" fmla="*/ 20 h 633"/>
                <a:gd name="T52" fmla="*/ 0 w 312"/>
                <a:gd name="T53" fmla="*/ 31 h 633"/>
                <a:gd name="T54" fmla="*/ 0 w 312"/>
                <a:gd name="T55" fmla="*/ 49 h 633"/>
                <a:gd name="T56" fmla="*/ 0 w 312"/>
                <a:gd name="T57" fmla="*/ 118 h 633"/>
                <a:gd name="T58" fmla="*/ 0 w 312"/>
                <a:gd name="T59" fmla="*/ 338 h 633"/>
                <a:gd name="T60" fmla="*/ 0 w 312"/>
                <a:gd name="T61" fmla="*/ 338 h 633"/>
                <a:gd name="T62" fmla="*/ 2 w 312"/>
                <a:gd name="T63" fmla="*/ 348 h 633"/>
                <a:gd name="T64" fmla="*/ 9 w 312"/>
                <a:gd name="T65" fmla="*/ 358 h 633"/>
                <a:gd name="T66" fmla="*/ 17 w 312"/>
                <a:gd name="T67" fmla="*/ 362 h 633"/>
                <a:gd name="T68" fmla="*/ 27 w 312"/>
                <a:gd name="T69" fmla="*/ 364 h 633"/>
                <a:gd name="T70" fmla="*/ 61 w 312"/>
                <a:gd name="T71" fmla="*/ 364 h 633"/>
                <a:gd name="T72" fmla="*/ 61 w 312"/>
                <a:gd name="T73" fmla="*/ 633 h 633"/>
                <a:gd name="T74" fmla="*/ 251 w 312"/>
                <a:gd name="T75" fmla="*/ 633 h 633"/>
                <a:gd name="T76" fmla="*/ 251 w 312"/>
                <a:gd name="T77" fmla="*/ 364 h 633"/>
                <a:gd name="T78" fmla="*/ 285 w 312"/>
                <a:gd name="T79" fmla="*/ 364 h 633"/>
                <a:gd name="T80" fmla="*/ 285 w 312"/>
                <a:gd name="T81" fmla="*/ 364 h 633"/>
                <a:gd name="T82" fmla="*/ 295 w 312"/>
                <a:gd name="T83" fmla="*/ 362 h 633"/>
                <a:gd name="T84" fmla="*/ 304 w 312"/>
                <a:gd name="T85" fmla="*/ 358 h 633"/>
                <a:gd name="T86" fmla="*/ 310 w 312"/>
                <a:gd name="T87" fmla="*/ 348 h 633"/>
                <a:gd name="T88" fmla="*/ 312 w 312"/>
                <a:gd name="T89" fmla="*/ 338 h 633"/>
                <a:gd name="T90" fmla="*/ 312 w 312"/>
                <a:gd name="T91" fmla="*/ 118 h 633"/>
                <a:gd name="T92" fmla="*/ 312 w 312"/>
                <a:gd name="T93" fmla="*/ 49 h 633"/>
                <a:gd name="T94" fmla="*/ 312 w 312"/>
                <a:gd name="T95" fmla="*/ 31 h 633"/>
                <a:gd name="T96" fmla="*/ 312 w 312"/>
                <a:gd name="T97" fmla="*/ 31 h 633"/>
                <a:gd name="T98" fmla="*/ 297 w 312"/>
                <a:gd name="T99" fmla="*/ 22 h 633"/>
                <a:gd name="T100" fmla="*/ 283 w 312"/>
                <a:gd name="T101" fmla="*/ 14 h 633"/>
                <a:gd name="T102" fmla="*/ 263 w 312"/>
                <a:gd name="T103" fmla="*/ 4 h 633"/>
                <a:gd name="T104" fmla="*/ 263 w 312"/>
                <a:gd name="T105" fmla="*/ 4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2" h="633">
                  <a:moveTo>
                    <a:pt x="263" y="4"/>
                  </a:moveTo>
                  <a:lnTo>
                    <a:pt x="263" y="4"/>
                  </a:lnTo>
                  <a:lnTo>
                    <a:pt x="259" y="4"/>
                  </a:lnTo>
                  <a:lnTo>
                    <a:pt x="257" y="6"/>
                  </a:lnTo>
                  <a:lnTo>
                    <a:pt x="247" y="14"/>
                  </a:lnTo>
                  <a:lnTo>
                    <a:pt x="222" y="47"/>
                  </a:lnTo>
                  <a:lnTo>
                    <a:pt x="206" y="65"/>
                  </a:lnTo>
                  <a:lnTo>
                    <a:pt x="190" y="79"/>
                  </a:lnTo>
                  <a:lnTo>
                    <a:pt x="182" y="85"/>
                  </a:lnTo>
                  <a:lnTo>
                    <a:pt x="173" y="92"/>
                  </a:lnTo>
                  <a:lnTo>
                    <a:pt x="165" y="94"/>
                  </a:lnTo>
                  <a:lnTo>
                    <a:pt x="157" y="96"/>
                  </a:lnTo>
                  <a:lnTo>
                    <a:pt x="157" y="96"/>
                  </a:lnTo>
                  <a:lnTo>
                    <a:pt x="149" y="94"/>
                  </a:lnTo>
                  <a:lnTo>
                    <a:pt x="141" y="92"/>
                  </a:lnTo>
                  <a:lnTo>
                    <a:pt x="133" y="85"/>
                  </a:lnTo>
                  <a:lnTo>
                    <a:pt x="125" y="79"/>
                  </a:lnTo>
                  <a:lnTo>
                    <a:pt x="108" y="63"/>
                  </a:lnTo>
                  <a:lnTo>
                    <a:pt x="94" y="47"/>
                  </a:lnTo>
                  <a:lnTo>
                    <a:pt x="72" y="12"/>
                  </a:lnTo>
                  <a:lnTo>
                    <a:pt x="61" y="2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33" y="12"/>
                  </a:lnTo>
                  <a:lnTo>
                    <a:pt x="15" y="20"/>
                  </a:lnTo>
                  <a:lnTo>
                    <a:pt x="0" y="31"/>
                  </a:lnTo>
                  <a:lnTo>
                    <a:pt x="0" y="49"/>
                  </a:lnTo>
                  <a:lnTo>
                    <a:pt x="0" y="118"/>
                  </a:lnTo>
                  <a:lnTo>
                    <a:pt x="0" y="338"/>
                  </a:lnTo>
                  <a:lnTo>
                    <a:pt x="0" y="338"/>
                  </a:lnTo>
                  <a:lnTo>
                    <a:pt x="2" y="348"/>
                  </a:lnTo>
                  <a:lnTo>
                    <a:pt x="9" y="358"/>
                  </a:lnTo>
                  <a:lnTo>
                    <a:pt x="17" y="362"/>
                  </a:lnTo>
                  <a:lnTo>
                    <a:pt x="27" y="364"/>
                  </a:lnTo>
                  <a:lnTo>
                    <a:pt x="61" y="364"/>
                  </a:lnTo>
                  <a:lnTo>
                    <a:pt x="61" y="633"/>
                  </a:lnTo>
                  <a:lnTo>
                    <a:pt x="251" y="633"/>
                  </a:lnTo>
                  <a:lnTo>
                    <a:pt x="251" y="364"/>
                  </a:lnTo>
                  <a:lnTo>
                    <a:pt x="285" y="364"/>
                  </a:lnTo>
                  <a:lnTo>
                    <a:pt x="285" y="364"/>
                  </a:lnTo>
                  <a:lnTo>
                    <a:pt x="295" y="362"/>
                  </a:lnTo>
                  <a:lnTo>
                    <a:pt x="304" y="358"/>
                  </a:lnTo>
                  <a:lnTo>
                    <a:pt x="310" y="348"/>
                  </a:lnTo>
                  <a:lnTo>
                    <a:pt x="312" y="338"/>
                  </a:lnTo>
                  <a:lnTo>
                    <a:pt x="312" y="118"/>
                  </a:lnTo>
                  <a:lnTo>
                    <a:pt x="312" y="49"/>
                  </a:lnTo>
                  <a:lnTo>
                    <a:pt x="312" y="31"/>
                  </a:lnTo>
                  <a:lnTo>
                    <a:pt x="312" y="31"/>
                  </a:lnTo>
                  <a:lnTo>
                    <a:pt x="297" y="22"/>
                  </a:lnTo>
                  <a:lnTo>
                    <a:pt x="283" y="14"/>
                  </a:lnTo>
                  <a:lnTo>
                    <a:pt x="263" y="4"/>
                  </a:lnTo>
                  <a:lnTo>
                    <a:pt x="263" y="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1624013" y="760413"/>
              <a:ext cx="39688" cy="36513"/>
            </a:xfrm>
            <a:custGeom>
              <a:avLst/>
              <a:gdLst>
                <a:gd name="T0" fmla="*/ 0 w 25"/>
                <a:gd name="T1" fmla="*/ 12 h 23"/>
                <a:gd name="T2" fmla="*/ 0 w 25"/>
                <a:gd name="T3" fmla="*/ 12 h 23"/>
                <a:gd name="T4" fmla="*/ 2 w 25"/>
                <a:gd name="T5" fmla="*/ 16 h 23"/>
                <a:gd name="T6" fmla="*/ 4 w 25"/>
                <a:gd name="T7" fmla="*/ 20 h 23"/>
                <a:gd name="T8" fmla="*/ 8 w 25"/>
                <a:gd name="T9" fmla="*/ 23 h 23"/>
                <a:gd name="T10" fmla="*/ 13 w 25"/>
                <a:gd name="T11" fmla="*/ 23 h 23"/>
                <a:gd name="T12" fmla="*/ 13 w 25"/>
                <a:gd name="T13" fmla="*/ 23 h 23"/>
                <a:gd name="T14" fmla="*/ 17 w 25"/>
                <a:gd name="T15" fmla="*/ 23 h 23"/>
                <a:gd name="T16" fmla="*/ 21 w 25"/>
                <a:gd name="T17" fmla="*/ 20 h 23"/>
                <a:gd name="T18" fmla="*/ 23 w 25"/>
                <a:gd name="T19" fmla="*/ 16 h 23"/>
                <a:gd name="T20" fmla="*/ 25 w 25"/>
                <a:gd name="T21" fmla="*/ 12 h 23"/>
                <a:gd name="T22" fmla="*/ 25 w 25"/>
                <a:gd name="T23" fmla="*/ 12 h 23"/>
                <a:gd name="T24" fmla="*/ 23 w 25"/>
                <a:gd name="T25" fmla="*/ 6 h 23"/>
                <a:gd name="T26" fmla="*/ 21 w 25"/>
                <a:gd name="T27" fmla="*/ 2 h 23"/>
                <a:gd name="T28" fmla="*/ 17 w 25"/>
                <a:gd name="T29" fmla="*/ 0 h 23"/>
                <a:gd name="T30" fmla="*/ 13 w 25"/>
                <a:gd name="T31" fmla="*/ 0 h 23"/>
                <a:gd name="T32" fmla="*/ 13 w 25"/>
                <a:gd name="T33" fmla="*/ 0 h 23"/>
                <a:gd name="T34" fmla="*/ 8 w 25"/>
                <a:gd name="T35" fmla="*/ 0 h 23"/>
                <a:gd name="T36" fmla="*/ 4 w 25"/>
                <a:gd name="T37" fmla="*/ 2 h 23"/>
                <a:gd name="T38" fmla="*/ 2 w 25"/>
                <a:gd name="T39" fmla="*/ 6 h 23"/>
                <a:gd name="T40" fmla="*/ 0 w 25"/>
                <a:gd name="T41" fmla="*/ 12 h 23"/>
                <a:gd name="T42" fmla="*/ 0 w 25"/>
                <a:gd name="T43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23">
                  <a:moveTo>
                    <a:pt x="0" y="12"/>
                  </a:move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3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7" y="23"/>
                  </a:lnTo>
                  <a:lnTo>
                    <a:pt x="21" y="20"/>
                  </a:lnTo>
                  <a:lnTo>
                    <a:pt x="23" y="16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3" y="6"/>
                  </a:lnTo>
                  <a:lnTo>
                    <a:pt x="21" y="2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1573213" y="735013"/>
              <a:ext cx="34925" cy="34925"/>
            </a:xfrm>
            <a:custGeom>
              <a:avLst/>
              <a:gdLst>
                <a:gd name="T0" fmla="*/ 0 w 22"/>
                <a:gd name="T1" fmla="*/ 12 h 22"/>
                <a:gd name="T2" fmla="*/ 0 w 22"/>
                <a:gd name="T3" fmla="*/ 12 h 22"/>
                <a:gd name="T4" fmla="*/ 0 w 22"/>
                <a:gd name="T5" fmla="*/ 16 h 22"/>
                <a:gd name="T6" fmla="*/ 2 w 22"/>
                <a:gd name="T7" fmla="*/ 20 h 22"/>
                <a:gd name="T8" fmla="*/ 6 w 22"/>
                <a:gd name="T9" fmla="*/ 22 h 22"/>
                <a:gd name="T10" fmla="*/ 10 w 22"/>
                <a:gd name="T11" fmla="*/ 22 h 22"/>
                <a:gd name="T12" fmla="*/ 10 w 22"/>
                <a:gd name="T13" fmla="*/ 22 h 22"/>
                <a:gd name="T14" fmla="*/ 16 w 22"/>
                <a:gd name="T15" fmla="*/ 22 h 22"/>
                <a:gd name="T16" fmla="*/ 18 w 22"/>
                <a:gd name="T17" fmla="*/ 20 h 22"/>
                <a:gd name="T18" fmla="*/ 22 w 22"/>
                <a:gd name="T19" fmla="*/ 16 h 22"/>
                <a:gd name="T20" fmla="*/ 22 w 22"/>
                <a:gd name="T21" fmla="*/ 12 h 22"/>
                <a:gd name="T22" fmla="*/ 22 w 22"/>
                <a:gd name="T23" fmla="*/ 12 h 22"/>
                <a:gd name="T24" fmla="*/ 22 w 22"/>
                <a:gd name="T25" fmla="*/ 6 h 22"/>
                <a:gd name="T26" fmla="*/ 18 w 22"/>
                <a:gd name="T27" fmla="*/ 4 h 22"/>
                <a:gd name="T28" fmla="*/ 16 w 22"/>
                <a:gd name="T29" fmla="*/ 0 h 22"/>
                <a:gd name="T30" fmla="*/ 10 w 22"/>
                <a:gd name="T31" fmla="*/ 0 h 22"/>
                <a:gd name="T32" fmla="*/ 10 w 22"/>
                <a:gd name="T33" fmla="*/ 0 h 22"/>
                <a:gd name="T34" fmla="*/ 6 w 22"/>
                <a:gd name="T35" fmla="*/ 0 h 22"/>
                <a:gd name="T36" fmla="*/ 2 w 22"/>
                <a:gd name="T37" fmla="*/ 4 h 22"/>
                <a:gd name="T38" fmla="*/ 0 w 22"/>
                <a:gd name="T39" fmla="*/ 6 h 22"/>
                <a:gd name="T40" fmla="*/ 0 w 22"/>
                <a:gd name="T41" fmla="*/ 12 h 22"/>
                <a:gd name="T42" fmla="*/ 0 w 22"/>
                <a:gd name="T43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" h="22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6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6"/>
                  </a:lnTo>
                  <a:lnTo>
                    <a:pt x="18" y="4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1789113" y="735013"/>
              <a:ext cx="34925" cy="34925"/>
            </a:xfrm>
            <a:custGeom>
              <a:avLst/>
              <a:gdLst>
                <a:gd name="T0" fmla="*/ 0 w 22"/>
                <a:gd name="T1" fmla="*/ 12 h 22"/>
                <a:gd name="T2" fmla="*/ 0 w 22"/>
                <a:gd name="T3" fmla="*/ 12 h 22"/>
                <a:gd name="T4" fmla="*/ 0 w 22"/>
                <a:gd name="T5" fmla="*/ 16 h 22"/>
                <a:gd name="T6" fmla="*/ 2 w 22"/>
                <a:gd name="T7" fmla="*/ 20 h 22"/>
                <a:gd name="T8" fmla="*/ 6 w 22"/>
                <a:gd name="T9" fmla="*/ 22 h 22"/>
                <a:gd name="T10" fmla="*/ 10 w 22"/>
                <a:gd name="T11" fmla="*/ 22 h 22"/>
                <a:gd name="T12" fmla="*/ 10 w 22"/>
                <a:gd name="T13" fmla="*/ 22 h 22"/>
                <a:gd name="T14" fmla="*/ 16 w 22"/>
                <a:gd name="T15" fmla="*/ 22 h 22"/>
                <a:gd name="T16" fmla="*/ 18 w 22"/>
                <a:gd name="T17" fmla="*/ 20 h 22"/>
                <a:gd name="T18" fmla="*/ 22 w 22"/>
                <a:gd name="T19" fmla="*/ 16 h 22"/>
                <a:gd name="T20" fmla="*/ 22 w 22"/>
                <a:gd name="T21" fmla="*/ 12 h 22"/>
                <a:gd name="T22" fmla="*/ 22 w 22"/>
                <a:gd name="T23" fmla="*/ 12 h 22"/>
                <a:gd name="T24" fmla="*/ 22 w 22"/>
                <a:gd name="T25" fmla="*/ 6 h 22"/>
                <a:gd name="T26" fmla="*/ 18 w 22"/>
                <a:gd name="T27" fmla="*/ 4 h 22"/>
                <a:gd name="T28" fmla="*/ 16 w 22"/>
                <a:gd name="T29" fmla="*/ 0 h 22"/>
                <a:gd name="T30" fmla="*/ 10 w 22"/>
                <a:gd name="T31" fmla="*/ 0 h 22"/>
                <a:gd name="T32" fmla="*/ 10 w 22"/>
                <a:gd name="T33" fmla="*/ 0 h 22"/>
                <a:gd name="T34" fmla="*/ 6 w 22"/>
                <a:gd name="T35" fmla="*/ 0 h 22"/>
                <a:gd name="T36" fmla="*/ 2 w 22"/>
                <a:gd name="T37" fmla="*/ 4 h 22"/>
                <a:gd name="T38" fmla="*/ 0 w 22"/>
                <a:gd name="T39" fmla="*/ 6 h 22"/>
                <a:gd name="T40" fmla="*/ 0 w 22"/>
                <a:gd name="T41" fmla="*/ 12 h 22"/>
                <a:gd name="T42" fmla="*/ 0 w 22"/>
                <a:gd name="T43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" h="22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6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6"/>
                  </a:lnTo>
                  <a:lnTo>
                    <a:pt x="18" y="4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1"/>
            <p:cNvSpPr>
              <a:spLocks noEditPoints="1"/>
            </p:cNvSpPr>
            <p:nvPr/>
          </p:nvSpPr>
          <p:spPr bwMode="auto">
            <a:xfrm>
              <a:off x="1501775" y="354013"/>
              <a:ext cx="412750" cy="365125"/>
            </a:xfrm>
            <a:custGeom>
              <a:avLst/>
              <a:gdLst>
                <a:gd name="T0" fmla="*/ 181 w 260"/>
                <a:gd name="T1" fmla="*/ 199 h 230"/>
                <a:gd name="T2" fmla="*/ 216 w 260"/>
                <a:gd name="T3" fmla="*/ 205 h 230"/>
                <a:gd name="T4" fmla="*/ 240 w 260"/>
                <a:gd name="T5" fmla="*/ 203 h 230"/>
                <a:gd name="T6" fmla="*/ 254 w 260"/>
                <a:gd name="T7" fmla="*/ 197 h 230"/>
                <a:gd name="T8" fmla="*/ 260 w 260"/>
                <a:gd name="T9" fmla="*/ 181 h 230"/>
                <a:gd name="T10" fmla="*/ 258 w 260"/>
                <a:gd name="T11" fmla="*/ 173 h 230"/>
                <a:gd name="T12" fmla="*/ 248 w 260"/>
                <a:gd name="T13" fmla="*/ 144 h 230"/>
                <a:gd name="T14" fmla="*/ 230 w 260"/>
                <a:gd name="T15" fmla="*/ 97 h 230"/>
                <a:gd name="T16" fmla="*/ 224 w 260"/>
                <a:gd name="T17" fmla="*/ 73 h 230"/>
                <a:gd name="T18" fmla="*/ 206 w 260"/>
                <a:gd name="T19" fmla="*/ 32 h 230"/>
                <a:gd name="T20" fmla="*/ 179 w 260"/>
                <a:gd name="T21" fmla="*/ 10 h 230"/>
                <a:gd name="T22" fmla="*/ 153 w 260"/>
                <a:gd name="T23" fmla="*/ 2 h 230"/>
                <a:gd name="T24" fmla="*/ 130 w 260"/>
                <a:gd name="T25" fmla="*/ 0 h 230"/>
                <a:gd name="T26" fmla="*/ 94 w 260"/>
                <a:gd name="T27" fmla="*/ 4 h 230"/>
                <a:gd name="T28" fmla="*/ 67 w 260"/>
                <a:gd name="T29" fmla="*/ 18 h 230"/>
                <a:gd name="T30" fmla="*/ 45 w 260"/>
                <a:gd name="T31" fmla="*/ 49 h 230"/>
                <a:gd name="T32" fmla="*/ 37 w 260"/>
                <a:gd name="T33" fmla="*/ 73 h 230"/>
                <a:gd name="T34" fmla="*/ 22 w 260"/>
                <a:gd name="T35" fmla="*/ 116 h 230"/>
                <a:gd name="T36" fmla="*/ 2 w 260"/>
                <a:gd name="T37" fmla="*/ 165 h 230"/>
                <a:gd name="T38" fmla="*/ 0 w 260"/>
                <a:gd name="T39" fmla="*/ 181 h 230"/>
                <a:gd name="T40" fmla="*/ 0 w 260"/>
                <a:gd name="T41" fmla="*/ 189 h 230"/>
                <a:gd name="T42" fmla="*/ 10 w 260"/>
                <a:gd name="T43" fmla="*/ 201 h 230"/>
                <a:gd name="T44" fmla="*/ 29 w 260"/>
                <a:gd name="T45" fmla="*/ 205 h 230"/>
                <a:gd name="T46" fmla="*/ 57 w 260"/>
                <a:gd name="T47" fmla="*/ 203 h 230"/>
                <a:gd name="T48" fmla="*/ 75 w 260"/>
                <a:gd name="T49" fmla="*/ 201 h 230"/>
                <a:gd name="T50" fmla="*/ 100 w 260"/>
                <a:gd name="T51" fmla="*/ 222 h 230"/>
                <a:gd name="T52" fmla="*/ 128 w 260"/>
                <a:gd name="T53" fmla="*/ 230 h 230"/>
                <a:gd name="T54" fmla="*/ 140 w 260"/>
                <a:gd name="T55" fmla="*/ 228 h 230"/>
                <a:gd name="T56" fmla="*/ 169 w 260"/>
                <a:gd name="T57" fmla="*/ 213 h 230"/>
                <a:gd name="T58" fmla="*/ 181 w 260"/>
                <a:gd name="T59" fmla="*/ 199 h 230"/>
                <a:gd name="T60" fmla="*/ 128 w 260"/>
                <a:gd name="T61" fmla="*/ 211 h 230"/>
                <a:gd name="T62" fmla="*/ 106 w 260"/>
                <a:gd name="T63" fmla="*/ 203 h 230"/>
                <a:gd name="T64" fmla="*/ 88 w 260"/>
                <a:gd name="T65" fmla="*/ 185 h 230"/>
                <a:gd name="T66" fmla="*/ 73 w 260"/>
                <a:gd name="T67" fmla="*/ 156 h 230"/>
                <a:gd name="T68" fmla="*/ 67 w 260"/>
                <a:gd name="T69" fmla="*/ 122 h 230"/>
                <a:gd name="T70" fmla="*/ 69 w 260"/>
                <a:gd name="T71" fmla="*/ 99 h 230"/>
                <a:gd name="T72" fmla="*/ 75 w 260"/>
                <a:gd name="T73" fmla="*/ 77 h 230"/>
                <a:gd name="T74" fmla="*/ 83 w 260"/>
                <a:gd name="T75" fmla="*/ 75 h 230"/>
                <a:gd name="T76" fmla="*/ 96 w 260"/>
                <a:gd name="T77" fmla="*/ 85 h 230"/>
                <a:gd name="T78" fmla="*/ 102 w 260"/>
                <a:gd name="T79" fmla="*/ 91 h 230"/>
                <a:gd name="T80" fmla="*/ 120 w 260"/>
                <a:gd name="T81" fmla="*/ 102 h 230"/>
                <a:gd name="T82" fmla="*/ 161 w 260"/>
                <a:gd name="T83" fmla="*/ 112 h 230"/>
                <a:gd name="T84" fmla="*/ 187 w 260"/>
                <a:gd name="T85" fmla="*/ 116 h 230"/>
                <a:gd name="T86" fmla="*/ 187 w 260"/>
                <a:gd name="T87" fmla="*/ 122 h 230"/>
                <a:gd name="T88" fmla="*/ 183 w 260"/>
                <a:gd name="T89" fmla="*/ 156 h 230"/>
                <a:gd name="T90" fmla="*/ 169 w 260"/>
                <a:gd name="T91" fmla="*/ 185 h 230"/>
                <a:gd name="T92" fmla="*/ 149 w 260"/>
                <a:gd name="T93" fmla="*/ 203 h 230"/>
                <a:gd name="T94" fmla="*/ 128 w 260"/>
                <a:gd name="T95" fmla="*/ 211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0" h="230">
                  <a:moveTo>
                    <a:pt x="181" y="199"/>
                  </a:moveTo>
                  <a:lnTo>
                    <a:pt x="181" y="199"/>
                  </a:lnTo>
                  <a:lnTo>
                    <a:pt x="199" y="203"/>
                  </a:lnTo>
                  <a:lnTo>
                    <a:pt x="216" y="205"/>
                  </a:lnTo>
                  <a:lnTo>
                    <a:pt x="230" y="205"/>
                  </a:lnTo>
                  <a:lnTo>
                    <a:pt x="240" y="203"/>
                  </a:lnTo>
                  <a:lnTo>
                    <a:pt x="248" y="201"/>
                  </a:lnTo>
                  <a:lnTo>
                    <a:pt x="254" y="197"/>
                  </a:lnTo>
                  <a:lnTo>
                    <a:pt x="258" y="189"/>
                  </a:lnTo>
                  <a:lnTo>
                    <a:pt x="260" y="181"/>
                  </a:lnTo>
                  <a:lnTo>
                    <a:pt x="260" y="181"/>
                  </a:lnTo>
                  <a:lnTo>
                    <a:pt x="258" y="173"/>
                  </a:lnTo>
                  <a:lnTo>
                    <a:pt x="256" y="165"/>
                  </a:lnTo>
                  <a:lnTo>
                    <a:pt x="248" y="144"/>
                  </a:lnTo>
                  <a:lnTo>
                    <a:pt x="236" y="116"/>
                  </a:lnTo>
                  <a:lnTo>
                    <a:pt x="230" y="97"/>
                  </a:lnTo>
                  <a:lnTo>
                    <a:pt x="224" y="73"/>
                  </a:lnTo>
                  <a:lnTo>
                    <a:pt x="224" y="73"/>
                  </a:lnTo>
                  <a:lnTo>
                    <a:pt x="216" y="49"/>
                  </a:lnTo>
                  <a:lnTo>
                    <a:pt x="206" y="32"/>
                  </a:lnTo>
                  <a:lnTo>
                    <a:pt x="193" y="18"/>
                  </a:lnTo>
                  <a:lnTo>
                    <a:pt x="179" y="10"/>
                  </a:lnTo>
                  <a:lnTo>
                    <a:pt x="167" y="4"/>
                  </a:lnTo>
                  <a:lnTo>
                    <a:pt x="153" y="2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06" y="2"/>
                  </a:lnTo>
                  <a:lnTo>
                    <a:pt x="94" y="4"/>
                  </a:lnTo>
                  <a:lnTo>
                    <a:pt x="79" y="10"/>
                  </a:lnTo>
                  <a:lnTo>
                    <a:pt x="67" y="18"/>
                  </a:lnTo>
                  <a:lnTo>
                    <a:pt x="55" y="32"/>
                  </a:lnTo>
                  <a:lnTo>
                    <a:pt x="45" y="49"/>
                  </a:lnTo>
                  <a:lnTo>
                    <a:pt x="37" y="73"/>
                  </a:lnTo>
                  <a:lnTo>
                    <a:pt x="37" y="73"/>
                  </a:lnTo>
                  <a:lnTo>
                    <a:pt x="29" y="97"/>
                  </a:lnTo>
                  <a:lnTo>
                    <a:pt x="22" y="116"/>
                  </a:lnTo>
                  <a:lnTo>
                    <a:pt x="10" y="144"/>
                  </a:lnTo>
                  <a:lnTo>
                    <a:pt x="2" y="165"/>
                  </a:lnTo>
                  <a:lnTo>
                    <a:pt x="0" y="173"/>
                  </a:lnTo>
                  <a:lnTo>
                    <a:pt x="0" y="181"/>
                  </a:lnTo>
                  <a:lnTo>
                    <a:pt x="0" y="181"/>
                  </a:lnTo>
                  <a:lnTo>
                    <a:pt x="0" y="189"/>
                  </a:lnTo>
                  <a:lnTo>
                    <a:pt x="4" y="195"/>
                  </a:lnTo>
                  <a:lnTo>
                    <a:pt x="10" y="201"/>
                  </a:lnTo>
                  <a:lnTo>
                    <a:pt x="18" y="203"/>
                  </a:lnTo>
                  <a:lnTo>
                    <a:pt x="29" y="205"/>
                  </a:lnTo>
                  <a:lnTo>
                    <a:pt x="41" y="205"/>
                  </a:lnTo>
                  <a:lnTo>
                    <a:pt x="57" y="203"/>
                  </a:lnTo>
                  <a:lnTo>
                    <a:pt x="75" y="201"/>
                  </a:lnTo>
                  <a:lnTo>
                    <a:pt x="75" y="201"/>
                  </a:lnTo>
                  <a:lnTo>
                    <a:pt x="88" y="213"/>
                  </a:lnTo>
                  <a:lnTo>
                    <a:pt x="100" y="222"/>
                  </a:lnTo>
                  <a:lnTo>
                    <a:pt x="114" y="228"/>
                  </a:lnTo>
                  <a:lnTo>
                    <a:pt x="128" y="230"/>
                  </a:lnTo>
                  <a:lnTo>
                    <a:pt x="128" y="230"/>
                  </a:lnTo>
                  <a:lnTo>
                    <a:pt x="140" y="228"/>
                  </a:lnTo>
                  <a:lnTo>
                    <a:pt x="155" y="222"/>
                  </a:lnTo>
                  <a:lnTo>
                    <a:pt x="169" y="213"/>
                  </a:lnTo>
                  <a:lnTo>
                    <a:pt x="181" y="199"/>
                  </a:lnTo>
                  <a:lnTo>
                    <a:pt x="181" y="199"/>
                  </a:lnTo>
                  <a:close/>
                  <a:moveTo>
                    <a:pt x="128" y="211"/>
                  </a:moveTo>
                  <a:lnTo>
                    <a:pt x="128" y="211"/>
                  </a:lnTo>
                  <a:lnTo>
                    <a:pt x="118" y="209"/>
                  </a:lnTo>
                  <a:lnTo>
                    <a:pt x="106" y="203"/>
                  </a:lnTo>
                  <a:lnTo>
                    <a:pt x="98" y="195"/>
                  </a:lnTo>
                  <a:lnTo>
                    <a:pt x="88" y="185"/>
                  </a:lnTo>
                  <a:lnTo>
                    <a:pt x="79" y="171"/>
                  </a:lnTo>
                  <a:lnTo>
                    <a:pt x="73" y="156"/>
                  </a:lnTo>
                  <a:lnTo>
                    <a:pt x="69" y="140"/>
                  </a:lnTo>
                  <a:lnTo>
                    <a:pt x="67" y="122"/>
                  </a:lnTo>
                  <a:lnTo>
                    <a:pt x="67" y="122"/>
                  </a:lnTo>
                  <a:lnTo>
                    <a:pt x="69" y="99"/>
                  </a:lnTo>
                  <a:lnTo>
                    <a:pt x="75" y="77"/>
                  </a:lnTo>
                  <a:lnTo>
                    <a:pt x="75" y="77"/>
                  </a:lnTo>
                  <a:lnTo>
                    <a:pt x="79" y="75"/>
                  </a:lnTo>
                  <a:lnTo>
                    <a:pt x="83" y="75"/>
                  </a:lnTo>
                  <a:lnTo>
                    <a:pt x="88" y="79"/>
                  </a:lnTo>
                  <a:lnTo>
                    <a:pt x="96" y="85"/>
                  </a:lnTo>
                  <a:lnTo>
                    <a:pt x="96" y="85"/>
                  </a:lnTo>
                  <a:lnTo>
                    <a:pt x="102" y="91"/>
                  </a:lnTo>
                  <a:lnTo>
                    <a:pt x="110" y="97"/>
                  </a:lnTo>
                  <a:lnTo>
                    <a:pt x="120" y="102"/>
                  </a:lnTo>
                  <a:lnTo>
                    <a:pt x="132" y="106"/>
                  </a:lnTo>
                  <a:lnTo>
                    <a:pt x="161" y="112"/>
                  </a:lnTo>
                  <a:lnTo>
                    <a:pt x="187" y="116"/>
                  </a:lnTo>
                  <a:lnTo>
                    <a:pt x="187" y="116"/>
                  </a:lnTo>
                  <a:lnTo>
                    <a:pt x="187" y="122"/>
                  </a:lnTo>
                  <a:lnTo>
                    <a:pt x="187" y="122"/>
                  </a:lnTo>
                  <a:lnTo>
                    <a:pt x="187" y="140"/>
                  </a:lnTo>
                  <a:lnTo>
                    <a:pt x="183" y="156"/>
                  </a:lnTo>
                  <a:lnTo>
                    <a:pt x="175" y="171"/>
                  </a:lnTo>
                  <a:lnTo>
                    <a:pt x="169" y="185"/>
                  </a:lnTo>
                  <a:lnTo>
                    <a:pt x="159" y="195"/>
                  </a:lnTo>
                  <a:lnTo>
                    <a:pt x="149" y="203"/>
                  </a:lnTo>
                  <a:lnTo>
                    <a:pt x="138" y="209"/>
                  </a:lnTo>
                  <a:lnTo>
                    <a:pt x="128" y="211"/>
                  </a:lnTo>
                  <a:lnTo>
                    <a:pt x="128" y="211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3417888" y="425450"/>
            <a:ext cx="493713" cy="1384300"/>
            <a:chOff x="3417888" y="425450"/>
            <a:chExt cx="493713" cy="1384300"/>
          </a:xfrm>
        </p:grpSpPr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3649663" y="841375"/>
              <a:ext cx="34925" cy="34925"/>
            </a:xfrm>
            <a:custGeom>
              <a:avLst/>
              <a:gdLst>
                <a:gd name="T0" fmla="*/ 0 w 22"/>
                <a:gd name="T1" fmla="*/ 12 h 22"/>
                <a:gd name="T2" fmla="*/ 0 w 22"/>
                <a:gd name="T3" fmla="*/ 12 h 22"/>
                <a:gd name="T4" fmla="*/ 0 w 22"/>
                <a:gd name="T5" fmla="*/ 16 h 22"/>
                <a:gd name="T6" fmla="*/ 4 w 22"/>
                <a:gd name="T7" fmla="*/ 20 h 22"/>
                <a:gd name="T8" fmla="*/ 6 w 22"/>
                <a:gd name="T9" fmla="*/ 22 h 22"/>
                <a:gd name="T10" fmla="*/ 12 w 22"/>
                <a:gd name="T11" fmla="*/ 22 h 22"/>
                <a:gd name="T12" fmla="*/ 12 w 22"/>
                <a:gd name="T13" fmla="*/ 22 h 22"/>
                <a:gd name="T14" fmla="*/ 16 w 22"/>
                <a:gd name="T15" fmla="*/ 22 h 22"/>
                <a:gd name="T16" fmla="*/ 20 w 22"/>
                <a:gd name="T17" fmla="*/ 20 h 22"/>
                <a:gd name="T18" fmla="*/ 22 w 22"/>
                <a:gd name="T19" fmla="*/ 16 h 22"/>
                <a:gd name="T20" fmla="*/ 22 w 22"/>
                <a:gd name="T21" fmla="*/ 12 h 22"/>
                <a:gd name="T22" fmla="*/ 22 w 22"/>
                <a:gd name="T23" fmla="*/ 12 h 22"/>
                <a:gd name="T24" fmla="*/ 22 w 22"/>
                <a:gd name="T25" fmla="*/ 6 h 22"/>
                <a:gd name="T26" fmla="*/ 20 w 22"/>
                <a:gd name="T27" fmla="*/ 4 h 22"/>
                <a:gd name="T28" fmla="*/ 16 w 22"/>
                <a:gd name="T29" fmla="*/ 0 h 22"/>
                <a:gd name="T30" fmla="*/ 12 w 22"/>
                <a:gd name="T31" fmla="*/ 0 h 22"/>
                <a:gd name="T32" fmla="*/ 12 w 22"/>
                <a:gd name="T33" fmla="*/ 0 h 22"/>
                <a:gd name="T34" fmla="*/ 6 w 22"/>
                <a:gd name="T35" fmla="*/ 0 h 22"/>
                <a:gd name="T36" fmla="*/ 4 w 22"/>
                <a:gd name="T37" fmla="*/ 4 h 22"/>
                <a:gd name="T38" fmla="*/ 0 w 22"/>
                <a:gd name="T39" fmla="*/ 6 h 22"/>
                <a:gd name="T40" fmla="*/ 0 w 22"/>
                <a:gd name="T41" fmla="*/ 12 h 22"/>
                <a:gd name="T42" fmla="*/ 0 w 22"/>
                <a:gd name="T43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" h="22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3705225" y="815975"/>
              <a:ext cx="34925" cy="34925"/>
            </a:xfrm>
            <a:custGeom>
              <a:avLst/>
              <a:gdLst>
                <a:gd name="T0" fmla="*/ 0 w 22"/>
                <a:gd name="T1" fmla="*/ 12 h 22"/>
                <a:gd name="T2" fmla="*/ 0 w 22"/>
                <a:gd name="T3" fmla="*/ 12 h 22"/>
                <a:gd name="T4" fmla="*/ 0 w 22"/>
                <a:gd name="T5" fmla="*/ 16 h 22"/>
                <a:gd name="T6" fmla="*/ 2 w 22"/>
                <a:gd name="T7" fmla="*/ 20 h 22"/>
                <a:gd name="T8" fmla="*/ 6 w 22"/>
                <a:gd name="T9" fmla="*/ 22 h 22"/>
                <a:gd name="T10" fmla="*/ 10 w 22"/>
                <a:gd name="T11" fmla="*/ 22 h 22"/>
                <a:gd name="T12" fmla="*/ 10 w 22"/>
                <a:gd name="T13" fmla="*/ 22 h 22"/>
                <a:gd name="T14" fmla="*/ 16 w 22"/>
                <a:gd name="T15" fmla="*/ 22 h 22"/>
                <a:gd name="T16" fmla="*/ 18 w 22"/>
                <a:gd name="T17" fmla="*/ 20 h 22"/>
                <a:gd name="T18" fmla="*/ 22 w 22"/>
                <a:gd name="T19" fmla="*/ 16 h 22"/>
                <a:gd name="T20" fmla="*/ 22 w 22"/>
                <a:gd name="T21" fmla="*/ 12 h 22"/>
                <a:gd name="T22" fmla="*/ 22 w 22"/>
                <a:gd name="T23" fmla="*/ 12 h 22"/>
                <a:gd name="T24" fmla="*/ 22 w 22"/>
                <a:gd name="T25" fmla="*/ 6 h 22"/>
                <a:gd name="T26" fmla="*/ 18 w 22"/>
                <a:gd name="T27" fmla="*/ 4 h 22"/>
                <a:gd name="T28" fmla="*/ 16 w 22"/>
                <a:gd name="T29" fmla="*/ 0 h 22"/>
                <a:gd name="T30" fmla="*/ 10 w 22"/>
                <a:gd name="T31" fmla="*/ 0 h 22"/>
                <a:gd name="T32" fmla="*/ 10 w 22"/>
                <a:gd name="T33" fmla="*/ 0 h 22"/>
                <a:gd name="T34" fmla="*/ 6 w 22"/>
                <a:gd name="T35" fmla="*/ 0 h 22"/>
                <a:gd name="T36" fmla="*/ 2 w 22"/>
                <a:gd name="T37" fmla="*/ 4 h 22"/>
                <a:gd name="T38" fmla="*/ 0 w 22"/>
                <a:gd name="T39" fmla="*/ 6 h 22"/>
                <a:gd name="T40" fmla="*/ 0 w 22"/>
                <a:gd name="T41" fmla="*/ 12 h 22"/>
                <a:gd name="T42" fmla="*/ 0 w 22"/>
                <a:gd name="T43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" h="22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6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6"/>
                  </a:lnTo>
                  <a:lnTo>
                    <a:pt x="18" y="4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3417888" y="806450"/>
              <a:ext cx="493713" cy="1003300"/>
            </a:xfrm>
            <a:custGeom>
              <a:avLst/>
              <a:gdLst>
                <a:gd name="T0" fmla="*/ 262 w 311"/>
                <a:gd name="T1" fmla="*/ 4 h 632"/>
                <a:gd name="T2" fmla="*/ 262 w 311"/>
                <a:gd name="T3" fmla="*/ 4 h 632"/>
                <a:gd name="T4" fmla="*/ 258 w 311"/>
                <a:gd name="T5" fmla="*/ 4 h 632"/>
                <a:gd name="T6" fmla="*/ 254 w 311"/>
                <a:gd name="T7" fmla="*/ 6 h 632"/>
                <a:gd name="T8" fmla="*/ 246 w 311"/>
                <a:gd name="T9" fmla="*/ 16 h 632"/>
                <a:gd name="T10" fmla="*/ 219 w 311"/>
                <a:gd name="T11" fmla="*/ 46 h 632"/>
                <a:gd name="T12" fmla="*/ 205 w 311"/>
                <a:gd name="T13" fmla="*/ 65 h 632"/>
                <a:gd name="T14" fmla="*/ 189 w 311"/>
                <a:gd name="T15" fmla="*/ 81 h 632"/>
                <a:gd name="T16" fmla="*/ 181 w 311"/>
                <a:gd name="T17" fmla="*/ 87 h 632"/>
                <a:gd name="T18" fmla="*/ 172 w 311"/>
                <a:gd name="T19" fmla="*/ 91 h 632"/>
                <a:gd name="T20" fmla="*/ 164 w 311"/>
                <a:gd name="T21" fmla="*/ 95 h 632"/>
                <a:gd name="T22" fmla="*/ 156 w 311"/>
                <a:gd name="T23" fmla="*/ 95 h 632"/>
                <a:gd name="T24" fmla="*/ 156 w 311"/>
                <a:gd name="T25" fmla="*/ 95 h 632"/>
                <a:gd name="T26" fmla="*/ 148 w 311"/>
                <a:gd name="T27" fmla="*/ 93 h 632"/>
                <a:gd name="T28" fmla="*/ 140 w 311"/>
                <a:gd name="T29" fmla="*/ 91 h 632"/>
                <a:gd name="T30" fmla="*/ 132 w 311"/>
                <a:gd name="T31" fmla="*/ 87 h 632"/>
                <a:gd name="T32" fmla="*/ 124 w 311"/>
                <a:gd name="T33" fmla="*/ 79 h 632"/>
                <a:gd name="T34" fmla="*/ 107 w 311"/>
                <a:gd name="T35" fmla="*/ 65 h 632"/>
                <a:gd name="T36" fmla="*/ 93 w 311"/>
                <a:gd name="T37" fmla="*/ 46 h 632"/>
                <a:gd name="T38" fmla="*/ 71 w 311"/>
                <a:gd name="T39" fmla="*/ 14 h 632"/>
                <a:gd name="T40" fmla="*/ 61 w 311"/>
                <a:gd name="T41" fmla="*/ 4 h 632"/>
                <a:gd name="T42" fmla="*/ 59 w 311"/>
                <a:gd name="T43" fmla="*/ 2 h 632"/>
                <a:gd name="T44" fmla="*/ 54 w 311"/>
                <a:gd name="T45" fmla="*/ 0 h 632"/>
                <a:gd name="T46" fmla="*/ 54 w 311"/>
                <a:gd name="T47" fmla="*/ 0 h 632"/>
                <a:gd name="T48" fmla="*/ 32 w 311"/>
                <a:gd name="T49" fmla="*/ 12 h 632"/>
                <a:gd name="T50" fmla="*/ 14 w 311"/>
                <a:gd name="T51" fmla="*/ 22 h 632"/>
                <a:gd name="T52" fmla="*/ 0 w 311"/>
                <a:gd name="T53" fmla="*/ 30 h 632"/>
                <a:gd name="T54" fmla="*/ 0 w 311"/>
                <a:gd name="T55" fmla="*/ 48 h 632"/>
                <a:gd name="T56" fmla="*/ 0 w 311"/>
                <a:gd name="T57" fmla="*/ 118 h 632"/>
                <a:gd name="T58" fmla="*/ 0 w 311"/>
                <a:gd name="T59" fmla="*/ 337 h 632"/>
                <a:gd name="T60" fmla="*/ 0 w 311"/>
                <a:gd name="T61" fmla="*/ 337 h 632"/>
                <a:gd name="T62" fmla="*/ 2 w 311"/>
                <a:gd name="T63" fmla="*/ 350 h 632"/>
                <a:gd name="T64" fmla="*/ 6 w 311"/>
                <a:gd name="T65" fmla="*/ 358 h 632"/>
                <a:gd name="T66" fmla="*/ 16 w 311"/>
                <a:gd name="T67" fmla="*/ 364 h 632"/>
                <a:gd name="T68" fmla="*/ 26 w 311"/>
                <a:gd name="T69" fmla="*/ 366 h 632"/>
                <a:gd name="T70" fmla="*/ 61 w 311"/>
                <a:gd name="T71" fmla="*/ 366 h 632"/>
                <a:gd name="T72" fmla="*/ 61 w 311"/>
                <a:gd name="T73" fmla="*/ 632 h 632"/>
                <a:gd name="T74" fmla="*/ 250 w 311"/>
                <a:gd name="T75" fmla="*/ 632 h 632"/>
                <a:gd name="T76" fmla="*/ 250 w 311"/>
                <a:gd name="T77" fmla="*/ 366 h 632"/>
                <a:gd name="T78" fmla="*/ 282 w 311"/>
                <a:gd name="T79" fmla="*/ 366 h 632"/>
                <a:gd name="T80" fmla="*/ 282 w 311"/>
                <a:gd name="T81" fmla="*/ 366 h 632"/>
                <a:gd name="T82" fmla="*/ 295 w 311"/>
                <a:gd name="T83" fmla="*/ 364 h 632"/>
                <a:gd name="T84" fmla="*/ 303 w 311"/>
                <a:gd name="T85" fmla="*/ 358 h 632"/>
                <a:gd name="T86" fmla="*/ 309 w 311"/>
                <a:gd name="T87" fmla="*/ 350 h 632"/>
                <a:gd name="T88" fmla="*/ 311 w 311"/>
                <a:gd name="T89" fmla="*/ 337 h 632"/>
                <a:gd name="T90" fmla="*/ 311 w 311"/>
                <a:gd name="T91" fmla="*/ 118 h 632"/>
                <a:gd name="T92" fmla="*/ 311 w 311"/>
                <a:gd name="T93" fmla="*/ 48 h 632"/>
                <a:gd name="T94" fmla="*/ 311 w 311"/>
                <a:gd name="T95" fmla="*/ 30 h 632"/>
                <a:gd name="T96" fmla="*/ 311 w 311"/>
                <a:gd name="T97" fmla="*/ 30 h 632"/>
                <a:gd name="T98" fmla="*/ 297 w 311"/>
                <a:gd name="T99" fmla="*/ 22 h 632"/>
                <a:gd name="T100" fmla="*/ 282 w 311"/>
                <a:gd name="T101" fmla="*/ 14 h 632"/>
                <a:gd name="T102" fmla="*/ 262 w 311"/>
                <a:gd name="T103" fmla="*/ 4 h 632"/>
                <a:gd name="T104" fmla="*/ 262 w 311"/>
                <a:gd name="T105" fmla="*/ 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1" h="632">
                  <a:moveTo>
                    <a:pt x="262" y="4"/>
                  </a:moveTo>
                  <a:lnTo>
                    <a:pt x="262" y="4"/>
                  </a:lnTo>
                  <a:lnTo>
                    <a:pt x="258" y="4"/>
                  </a:lnTo>
                  <a:lnTo>
                    <a:pt x="254" y="6"/>
                  </a:lnTo>
                  <a:lnTo>
                    <a:pt x="246" y="16"/>
                  </a:lnTo>
                  <a:lnTo>
                    <a:pt x="219" y="46"/>
                  </a:lnTo>
                  <a:lnTo>
                    <a:pt x="205" y="65"/>
                  </a:lnTo>
                  <a:lnTo>
                    <a:pt x="189" y="81"/>
                  </a:lnTo>
                  <a:lnTo>
                    <a:pt x="181" y="87"/>
                  </a:lnTo>
                  <a:lnTo>
                    <a:pt x="172" y="91"/>
                  </a:lnTo>
                  <a:lnTo>
                    <a:pt x="164" y="95"/>
                  </a:lnTo>
                  <a:lnTo>
                    <a:pt x="156" y="95"/>
                  </a:lnTo>
                  <a:lnTo>
                    <a:pt x="156" y="95"/>
                  </a:lnTo>
                  <a:lnTo>
                    <a:pt x="148" y="93"/>
                  </a:lnTo>
                  <a:lnTo>
                    <a:pt x="140" y="91"/>
                  </a:lnTo>
                  <a:lnTo>
                    <a:pt x="132" y="87"/>
                  </a:lnTo>
                  <a:lnTo>
                    <a:pt x="124" y="79"/>
                  </a:lnTo>
                  <a:lnTo>
                    <a:pt x="107" y="65"/>
                  </a:lnTo>
                  <a:lnTo>
                    <a:pt x="93" y="46"/>
                  </a:lnTo>
                  <a:lnTo>
                    <a:pt x="71" y="1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32" y="12"/>
                  </a:lnTo>
                  <a:lnTo>
                    <a:pt x="14" y="22"/>
                  </a:lnTo>
                  <a:lnTo>
                    <a:pt x="0" y="30"/>
                  </a:lnTo>
                  <a:lnTo>
                    <a:pt x="0" y="48"/>
                  </a:lnTo>
                  <a:lnTo>
                    <a:pt x="0" y="118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2" y="350"/>
                  </a:lnTo>
                  <a:lnTo>
                    <a:pt x="6" y="358"/>
                  </a:lnTo>
                  <a:lnTo>
                    <a:pt x="16" y="364"/>
                  </a:lnTo>
                  <a:lnTo>
                    <a:pt x="26" y="366"/>
                  </a:lnTo>
                  <a:lnTo>
                    <a:pt x="61" y="366"/>
                  </a:lnTo>
                  <a:lnTo>
                    <a:pt x="61" y="632"/>
                  </a:lnTo>
                  <a:lnTo>
                    <a:pt x="250" y="632"/>
                  </a:lnTo>
                  <a:lnTo>
                    <a:pt x="250" y="366"/>
                  </a:lnTo>
                  <a:lnTo>
                    <a:pt x="282" y="366"/>
                  </a:lnTo>
                  <a:lnTo>
                    <a:pt x="282" y="366"/>
                  </a:lnTo>
                  <a:lnTo>
                    <a:pt x="295" y="364"/>
                  </a:lnTo>
                  <a:lnTo>
                    <a:pt x="303" y="358"/>
                  </a:lnTo>
                  <a:lnTo>
                    <a:pt x="309" y="350"/>
                  </a:lnTo>
                  <a:lnTo>
                    <a:pt x="311" y="337"/>
                  </a:lnTo>
                  <a:lnTo>
                    <a:pt x="311" y="118"/>
                  </a:lnTo>
                  <a:lnTo>
                    <a:pt x="311" y="48"/>
                  </a:lnTo>
                  <a:lnTo>
                    <a:pt x="311" y="30"/>
                  </a:lnTo>
                  <a:lnTo>
                    <a:pt x="311" y="30"/>
                  </a:lnTo>
                  <a:lnTo>
                    <a:pt x="297" y="22"/>
                  </a:lnTo>
                  <a:lnTo>
                    <a:pt x="282" y="14"/>
                  </a:lnTo>
                  <a:lnTo>
                    <a:pt x="262" y="4"/>
                  </a:lnTo>
                  <a:lnTo>
                    <a:pt x="262" y="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3594100" y="815975"/>
              <a:ext cx="39688" cy="34925"/>
            </a:xfrm>
            <a:custGeom>
              <a:avLst/>
              <a:gdLst>
                <a:gd name="T0" fmla="*/ 0 w 25"/>
                <a:gd name="T1" fmla="*/ 12 h 22"/>
                <a:gd name="T2" fmla="*/ 0 w 25"/>
                <a:gd name="T3" fmla="*/ 12 h 22"/>
                <a:gd name="T4" fmla="*/ 2 w 25"/>
                <a:gd name="T5" fmla="*/ 16 h 22"/>
                <a:gd name="T6" fmla="*/ 5 w 25"/>
                <a:gd name="T7" fmla="*/ 20 h 22"/>
                <a:gd name="T8" fmla="*/ 9 w 25"/>
                <a:gd name="T9" fmla="*/ 22 h 22"/>
                <a:gd name="T10" fmla="*/ 13 w 25"/>
                <a:gd name="T11" fmla="*/ 22 h 22"/>
                <a:gd name="T12" fmla="*/ 13 w 25"/>
                <a:gd name="T13" fmla="*/ 22 h 22"/>
                <a:gd name="T14" fmla="*/ 17 w 25"/>
                <a:gd name="T15" fmla="*/ 22 h 22"/>
                <a:gd name="T16" fmla="*/ 21 w 25"/>
                <a:gd name="T17" fmla="*/ 20 h 22"/>
                <a:gd name="T18" fmla="*/ 23 w 25"/>
                <a:gd name="T19" fmla="*/ 16 h 22"/>
                <a:gd name="T20" fmla="*/ 25 w 25"/>
                <a:gd name="T21" fmla="*/ 12 h 22"/>
                <a:gd name="T22" fmla="*/ 25 w 25"/>
                <a:gd name="T23" fmla="*/ 12 h 22"/>
                <a:gd name="T24" fmla="*/ 23 w 25"/>
                <a:gd name="T25" fmla="*/ 6 h 22"/>
                <a:gd name="T26" fmla="*/ 21 w 25"/>
                <a:gd name="T27" fmla="*/ 4 h 22"/>
                <a:gd name="T28" fmla="*/ 17 w 25"/>
                <a:gd name="T29" fmla="*/ 0 h 22"/>
                <a:gd name="T30" fmla="*/ 13 w 25"/>
                <a:gd name="T31" fmla="*/ 0 h 22"/>
                <a:gd name="T32" fmla="*/ 13 w 25"/>
                <a:gd name="T33" fmla="*/ 0 h 22"/>
                <a:gd name="T34" fmla="*/ 9 w 25"/>
                <a:gd name="T35" fmla="*/ 0 h 22"/>
                <a:gd name="T36" fmla="*/ 5 w 25"/>
                <a:gd name="T37" fmla="*/ 4 h 22"/>
                <a:gd name="T38" fmla="*/ 2 w 25"/>
                <a:gd name="T39" fmla="*/ 6 h 22"/>
                <a:gd name="T40" fmla="*/ 0 w 25"/>
                <a:gd name="T41" fmla="*/ 12 h 22"/>
                <a:gd name="T42" fmla="*/ 0 w 25"/>
                <a:gd name="T43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22">
                  <a:moveTo>
                    <a:pt x="0" y="12"/>
                  </a:moveTo>
                  <a:lnTo>
                    <a:pt x="0" y="12"/>
                  </a:lnTo>
                  <a:lnTo>
                    <a:pt x="2" y="16"/>
                  </a:lnTo>
                  <a:lnTo>
                    <a:pt x="5" y="20"/>
                  </a:lnTo>
                  <a:lnTo>
                    <a:pt x="9" y="22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7" y="22"/>
                  </a:lnTo>
                  <a:lnTo>
                    <a:pt x="21" y="20"/>
                  </a:lnTo>
                  <a:lnTo>
                    <a:pt x="23" y="16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3" y="6"/>
                  </a:lnTo>
                  <a:lnTo>
                    <a:pt x="21" y="4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3540125" y="788988"/>
              <a:ext cx="38100" cy="39688"/>
            </a:xfrm>
            <a:custGeom>
              <a:avLst/>
              <a:gdLst>
                <a:gd name="T0" fmla="*/ 0 w 24"/>
                <a:gd name="T1" fmla="*/ 13 h 25"/>
                <a:gd name="T2" fmla="*/ 0 w 24"/>
                <a:gd name="T3" fmla="*/ 13 h 25"/>
                <a:gd name="T4" fmla="*/ 2 w 24"/>
                <a:gd name="T5" fmla="*/ 17 h 25"/>
                <a:gd name="T6" fmla="*/ 4 w 24"/>
                <a:gd name="T7" fmla="*/ 21 h 25"/>
                <a:gd name="T8" fmla="*/ 8 w 24"/>
                <a:gd name="T9" fmla="*/ 23 h 25"/>
                <a:gd name="T10" fmla="*/ 12 w 24"/>
                <a:gd name="T11" fmla="*/ 25 h 25"/>
                <a:gd name="T12" fmla="*/ 12 w 24"/>
                <a:gd name="T13" fmla="*/ 25 h 25"/>
                <a:gd name="T14" fmla="*/ 16 w 24"/>
                <a:gd name="T15" fmla="*/ 23 h 25"/>
                <a:gd name="T16" fmla="*/ 20 w 24"/>
                <a:gd name="T17" fmla="*/ 21 h 25"/>
                <a:gd name="T18" fmla="*/ 22 w 24"/>
                <a:gd name="T19" fmla="*/ 17 h 25"/>
                <a:gd name="T20" fmla="*/ 24 w 24"/>
                <a:gd name="T21" fmla="*/ 13 h 25"/>
                <a:gd name="T22" fmla="*/ 24 w 24"/>
                <a:gd name="T23" fmla="*/ 13 h 25"/>
                <a:gd name="T24" fmla="*/ 22 w 24"/>
                <a:gd name="T25" fmla="*/ 9 h 25"/>
                <a:gd name="T26" fmla="*/ 20 w 24"/>
                <a:gd name="T27" fmla="*/ 5 h 25"/>
                <a:gd name="T28" fmla="*/ 16 w 24"/>
                <a:gd name="T29" fmla="*/ 2 h 25"/>
                <a:gd name="T30" fmla="*/ 12 w 24"/>
                <a:gd name="T31" fmla="*/ 0 h 25"/>
                <a:gd name="T32" fmla="*/ 12 w 24"/>
                <a:gd name="T33" fmla="*/ 0 h 25"/>
                <a:gd name="T34" fmla="*/ 8 w 24"/>
                <a:gd name="T35" fmla="*/ 2 h 25"/>
                <a:gd name="T36" fmla="*/ 4 w 24"/>
                <a:gd name="T37" fmla="*/ 5 h 25"/>
                <a:gd name="T38" fmla="*/ 2 w 24"/>
                <a:gd name="T39" fmla="*/ 9 h 25"/>
                <a:gd name="T40" fmla="*/ 0 w 24"/>
                <a:gd name="T41" fmla="*/ 13 h 25"/>
                <a:gd name="T42" fmla="*/ 0 w 24"/>
                <a:gd name="T43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25">
                  <a:moveTo>
                    <a:pt x="0" y="13"/>
                  </a:moveTo>
                  <a:lnTo>
                    <a:pt x="0" y="13"/>
                  </a:lnTo>
                  <a:lnTo>
                    <a:pt x="2" y="17"/>
                  </a:lnTo>
                  <a:lnTo>
                    <a:pt x="4" y="21"/>
                  </a:lnTo>
                  <a:lnTo>
                    <a:pt x="8" y="23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6" y="23"/>
                  </a:lnTo>
                  <a:lnTo>
                    <a:pt x="20" y="21"/>
                  </a:lnTo>
                  <a:lnTo>
                    <a:pt x="22" y="17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2" y="9"/>
                  </a:lnTo>
                  <a:lnTo>
                    <a:pt x="20" y="5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5"/>
                  </a:lnTo>
                  <a:lnTo>
                    <a:pt x="2" y="9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3756025" y="788988"/>
              <a:ext cx="39688" cy="39688"/>
            </a:xfrm>
            <a:custGeom>
              <a:avLst/>
              <a:gdLst>
                <a:gd name="T0" fmla="*/ 0 w 25"/>
                <a:gd name="T1" fmla="*/ 13 h 25"/>
                <a:gd name="T2" fmla="*/ 0 w 25"/>
                <a:gd name="T3" fmla="*/ 13 h 25"/>
                <a:gd name="T4" fmla="*/ 2 w 25"/>
                <a:gd name="T5" fmla="*/ 17 h 25"/>
                <a:gd name="T6" fmla="*/ 4 w 25"/>
                <a:gd name="T7" fmla="*/ 21 h 25"/>
                <a:gd name="T8" fmla="*/ 8 w 25"/>
                <a:gd name="T9" fmla="*/ 23 h 25"/>
                <a:gd name="T10" fmla="*/ 12 w 25"/>
                <a:gd name="T11" fmla="*/ 25 h 25"/>
                <a:gd name="T12" fmla="*/ 12 w 25"/>
                <a:gd name="T13" fmla="*/ 25 h 25"/>
                <a:gd name="T14" fmla="*/ 16 w 25"/>
                <a:gd name="T15" fmla="*/ 23 h 25"/>
                <a:gd name="T16" fmla="*/ 21 w 25"/>
                <a:gd name="T17" fmla="*/ 21 h 25"/>
                <a:gd name="T18" fmla="*/ 23 w 25"/>
                <a:gd name="T19" fmla="*/ 17 h 25"/>
                <a:gd name="T20" fmla="*/ 25 w 25"/>
                <a:gd name="T21" fmla="*/ 13 h 25"/>
                <a:gd name="T22" fmla="*/ 25 w 25"/>
                <a:gd name="T23" fmla="*/ 13 h 25"/>
                <a:gd name="T24" fmla="*/ 23 w 25"/>
                <a:gd name="T25" fmla="*/ 9 h 25"/>
                <a:gd name="T26" fmla="*/ 21 w 25"/>
                <a:gd name="T27" fmla="*/ 5 h 25"/>
                <a:gd name="T28" fmla="*/ 16 w 25"/>
                <a:gd name="T29" fmla="*/ 2 h 25"/>
                <a:gd name="T30" fmla="*/ 12 w 25"/>
                <a:gd name="T31" fmla="*/ 0 h 25"/>
                <a:gd name="T32" fmla="*/ 12 w 25"/>
                <a:gd name="T33" fmla="*/ 0 h 25"/>
                <a:gd name="T34" fmla="*/ 8 w 25"/>
                <a:gd name="T35" fmla="*/ 2 h 25"/>
                <a:gd name="T36" fmla="*/ 4 w 25"/>
                <a:gd name="T37" fmla="*/ 5 h 25"/>
                <a:gd name="T38" fmla="*/ 2 w 25"/>
                <a:gd name="T39" fmla="*/ 9 h 25"/>
                <a:gd name="T40" fmla="*/ 0 w 25"/>
                <a:gd name="T41" fmla="*/ 13 h 25"/>
                <a:gd name="T42" fmla="*/ 0 w 25"/>
                <a:gd name="T43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25">
                  <a:moveTo>
                    <a:pt x="0" y="13"/>
                  </a:moveTo>
                  <a:lnTo>
                    <a:pt x="0" y="13"/>
                  </a:lnTo>
                  <a:lnTo>
                    <a:pt x="2" y="17"/>
                  </a:lnTo>
                  <a:lnTo>
                    <a:pt x="4" y="21"/>
                  </a:lnTo>
                  <a:lnTo>
                    <a:pt x="8" y="23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6" y="23"/>
                  </a:lnTo>
                  <a:lnTo>
                    <a:pt x="21" y="21"/>
                  </a:lnTo>
                  <a:lnTo>
                    <a:pt x="23" y="17"/>
                  </a:lnTo>
                  <a:lnTo>
                    <a:pt x="25" y="13"/>
                  </a:lnTo>
                  <a:lnTo>
                    <a:pt x="25" y="13"/>
                  </a:lnTo>
                  <a:lnTo>
                    <a:pt x="23" y="9"/>
                  </a:lnTo>
                  <a:lnTo>
                    <a:pt x="21" y="5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5"/>
                  </a:lnTo>
                  <a:lnTo>
                    <a:pt x="2" y="9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78"/>
            <p:cNvSpPr>
              <a:spLocks noEditPoints="1"/>
            </p:cNvSpPr>
            <p:nvPr/>
          </p:nvSpPr>
          <p:spPr bwMode="auto">
            <a:xfrm>
              <a:off x="3455988" y="425450"/>
              <a:ext cx="412750" cy="363538"/>
            </a:xfrm>
            <a:custGeom>
              <a:avLst/>
              <a:gdLst>
                <a:gd name="T0" fmla="*/ 181 w 260"/>
                <a:gd name="T1" fmla="*/ 199 h 229"/>
                <a:gd name="T2" fmla="*/ 218 w 260"/>
                <a:gd name="T3" fmla="*/ 205 h 229"/>
                <a:gd name="T4" fmla="*/ 242 w 260"/>
                <a:gd name="T5" fmla="*/ 203 h 229"/>
                <a:gd name="T6" fmla="*/ 256 w 260"/>
                <a:gd name="T7" fmla="*/ 195 h 229"/>
                <a:gd name="T8" fmla="*/ 260 w 260"/>
                <a:gd name="T9" fmla="*/ 181 h 229"/>
                <a:gd name="T10" fmla="*/ 260 w 260"/>
                <a:gd name="T11" fmla="*/ 172 h 229"/>
                <a:gd name="T12" fmla="*/ 248 w 260"/>
                <a:gd name="T13" fmla="*/ 144 h 229"/>
                <a:gd name="T14" fmla="*/ 230 w 260"/>
                <a:gd name="T15" fmla="*/ 97 h 229"/>
                <a:gd name="T16" fmla="*/ 224 w 260"/>
                <a:gd name="T17" fmla="*/ 73 h 229"/>
                <a:gd name="T18" fmla="*/ 205 w 260"/>
                <a:gd name="T19" fmla="*/ 30 h 229"/>
                <a:gd name="T20" fmla="*/ 181 w 260"/>
                <a:gd name="T21" fmla="*/ 10 h 229"/>
                <a:gd name="T22" fmla="*/ 155 w 260"/>
                <a:gd name="T23" fmla="*/ 0 h 229"/>
                <a:gd name="T24" fmla="*/ 130 w 260"/>
                <a:gd name="T25" fmla="*/ 0 h 229"/>
                <a:gd name="T26" fmla="*/ 94 w 260"/>
                <a:gd name="T27" fmla="*/ 4 h 229"/>
                <a:gd name="T28" fmla="*/ 67 w 260"/>
                <a:gd name="T29" fmla="*/ 18 h 229"/>
                <a:gd name="T30" fmla="*/ 45 w 260"/>
                <a:gd name="T31" fmla="*/ 48 h 229"/>
                <a:gd name="T32" fmla="*/ 37 w 260"/>
                <a:gd name="T33" fmla="*/ 73 h 229"/>
                <a:gd name="T34" fmla="*/ 24 w 260"/>
                <a:gd name="T35" fmla="*/ 116 h 229"/>
                <a:gd name="T36" fmla="*/ 4 w 260"/>
                <a:gd name="T37" fmla="*/ 164 h 229"/>
                <a:gd name="T38" fmla="*/ 0 w 260"/>
                <a:gd name="T39" fmla="*/ 181 h 229"/>
                <a:gd name="T40" fmla="*/ 2 w 260"/>
                <a:gd name="T41" fmla="*/ 189 h 229"/>
                <a:gd name="T42" fmla="*/ 10 w 260"/>
                <a:gd name="T43" fmla="*/ 199 h 229"/>
                <a:gd name="T44" fmla="*/ 30 w 260"/>
                <a:gd name="T45" fmla="*/ 205 h 229"/>
                <a:gd name="T46" fmla="*/ 57 w 260"/>
                <a:gd name="T47" fmla="*/ 203 h 229"/>
                <a:gd name="T48" fmla="*/ 75 w 260"/>
                <a:gd name="T49" fmla="*/ 199 h 229"/>
                <a:gd name="T50" fmla="*/ 102 w 260"/>
                <a:gd name="T51" fmla="*/ 221 h 229"/>
                <a:gd name="T52" fmla="*/ 128 w 260"/>
                <a:gd name="T53" fmla="*/ 229 h 229"/>
                <a:gd name="T54" fmla="*/ 142 w 260"/>
                <a:gd name="T55" fmla="*/ 227 h 229"/>
                <a:gd name="T56" fmla="*/ 169 w 260"/>
                <a:gd name="T57" fmla="*/ 211 h 229"/>
                <a:gd name="T58" fmla="*/ 181 w 260"/>
                <a:gd name="T59" fmla="*/ 199 h 229"/>
                <a:gd name="T60" fmla="*/ 128 w 260"/>
                <a:gd name="T61" fmla="*/ 209 h 229"/>
                <a:gd name="T62" fmla="*/ 108 w 260"/>
                <a:gd name="T63" fmla="*/ 203 h 229"/>
                <a:gd name="T64" fmla="*/ 87 w 260"/>
                <a:gd name="T65" fmla="*/ 183 h 229"/>
                <a:gd name="T66" fmla="*/ 73 w 260"/>
                <a:gd name="T67" fmla="*/ 154 h 229"/>
                <a:gd name="T68" fmla="*/ 69 w 260"/>
                <a:gd name="T69" fmla="*/ 122 h 229"/>
                <a:gd name="T70" fmla="*/ 71 w 260"/>
                <a:gd name="T71" fmla="*/ 97 h 229"/>
                <a:gd name="T72" fmla="*/ 75 w 260"/>
                <a:gd name="T73" fmla="*/ 77 h 229"/>
                <a:gd name="T74" fmla="*/ 83 w 260"/>
                <a:gd name="T75" fmla="*/ 75 h 229"/>
                <a:gd name="T76" fmla="*/ 96 w 260"/>
                <a:gd name="T77" fmla="*/ 85 h 229"/>
                <a:gd name="T78" fmla="*/ 102 w 260"/>
                <a:gd name="T79" fmla="*/ 91 h 229"/>
                <a:gd name="T80" fmla="*/ 122 w 260"/>
                <a:gd name="T81" fmla="*/ 101 h 229"/>
                <a:gd name="T82" fmla="*/ 161 w 260"/>
                <a:gd name="T83" fmla="*/ 111 h 229"/>
                <a:gd name="T84" fmla="*/ 189 w 260"/>
                <a:gd name="T85" fmla="*/ 116 h 229"/>
                <a:gd name="T86" fmla="*/ 189 w 260"/>
                <a:gd name="T87" fmla="*/ 122 h 229"/>
                <a:gd name="T88" fmla="*/ 183 w 260"/>
                <a:gd name="T89" fmla="*/ 154 h 229"/>
                <a:gd name="T90" fmla="*/ 169 w 260"/>
                <a:gd name="T91" fmla="*/ 183 h 229"/>
                <a:gd name="T92" fmla="*/ 148 w 260"/>
                <a:gd name="T93" fmla="*/ 203 h 229"/>
                <a:gd name="T94" fmla="*/ 128 w 260"/>
                <a:gd name="T95" fmla="*/ 20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0" h="229">
                  <a:moveTo>
                    <a:pt x="181" y="199"/>
                  </a:moveTo>
                  <a:lnTo>
                    <a:pt x="181" y="199"/>
                  </a:lnTo>
                  <a:lnTo>
                    <a:pt x="201" y="203"/>
                  </a:lnTo>
                  <a:lnTo>
                    <a:pt x="218" y="205"/>
                  </a:lnTo>
                  <a:lnTo>
                    <a:pt x="230" y="205"/>
                  </a:lnTo>
                  <a:lnTo>
                    <a:pt x="242" y="203"/>
                  </a:lnTo>
                  <a:lnTo>
                    <a:pt x="250" y="201"/>
                  </a:lnTo>
                  <a:lnTo>
                    <a:pt x="256" y="195"/>
                  </a:lnTo>
                  <a:lnTo>
                    <a:pt x="260" y="189"/>
                  </a:lnTo>
                  <a:lnTo>
                    <a:pt x="260" y="181"/>
                  </a:lnTo>
                  <a:lnTo>
                    <a:pt x="260" y="181"/>
                  </a:lnTo>
                  <a:lnTo>
                    <a:pt x="260" y="172"/>
                  </a:lnTo>
                  <a:lnTo>
                    <a:pt x="258" y="164"/>
                  </a:lnTo>
                  <a:lnTo>
                    <a:pt x="248" y="144"/>
                  </a:lnTo>
                  <a:lnTo>
                    <a:pt x="238" y="116"/>
                  </a:lnTo>
                  <a:lnTo>
                    <a:pt x="230" y="97"/>
                  </a:lnTo>
                  <a:lnTo>
                    <a:pt x="224" y="73"/>
                  </a:lnTo>
                  <a:lnTo>
                    <a:pt x="224" y="73"/>
                  </a:lnTo>
                  <a:lnTo>
                    <a:pt x="216" y="48"/>
                  </a:lnTo>
                  <a:lnTo>
                    <a:pt x="205" y="30"/>
                  </a:lnTo>
                  <a:lnTo>
                    <a:pt x="193" y="18"/>
                  </a:lnTo>
                  <a:lnTo>
                    <a:pt x="181" y="10"/>
                  </a:lnTo>
                  <a:lnTo>
                    <a:pt x="167" y="4"/>
                  </a:lnTo>
                  <a:lnTo>
                    <a:pt x="155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08" y="0"/>
                  </a:lnTo>
                  <a:lnTo>
                    <a:pt x="94" y="4"/>
                  </a:lnTo>
                  <a:lnTo>
                    <a:pt x="79" y="10"/>
                  </a:lnTo>
                  <a:lnTo>
                    <a:pt x="67" y="18"/>
                  </a:lnTo>
                  <a:lnTo>
                    <a:pt x="55" y="30"/>
                  </a:lnTo>
                  <a:lnTo>
                    <a:pt x="45" y="48"/>
                  </a:lnTo>
                  <a:lnTo>
                    <a:pt x="37" y="73"/>
                  </a:lnTo>
                  <a:lnTo>
                    <a:pt x="37" y="73"/>
                  </a:lnTo>
                  <a:lnTo>
                    <a:pt x="30" y="97"/>
                  </a:lnTo>
                  <a:lnTo>
                    <a:pt x="24" y="116"/>
                  </a:lnTo>
                  <a:lnTo>
                    <a:pt x="12" y="144"/>
                  </a:lnTo>
                  <a:lnTo>
                    <a:pt x="4" y="164"/>
                  </a:lnTo>
                  <a:lnTo>
                    <a:pt x="2" y="172"/>
                  </a:lnTo>
                  <a:lnTo>
                    <a:pt x="0" y="181"/>
                  </a:lnTo>
                  <a:lnTo>
                    <a:pt x="0" y="181"/>
                  </a:lnTo>
                  <a:lnTo>
                    <a:pt x="2" y="189"/>
                  </a:lnTo>
                  <a:lnTo>
                    <a:pt x="4" y="195"/>
                  </a:lnTo>
                  <a:lnTo>
                    <a:pt x="10" y="199"/>
                  </a:lnTo>
                  <a:lnTo>
                    <a:pt x="18" y="203"/>
                  </a:lnTo>
                  <a:lnTo>
                    <a:pt x="30" y="205"/>
                  </a:lnTo>
                  <a:lnTo>
                    <a:pt x="43" y="205"/>
                  </a:lnTo>
                  <a:lnTo>
                    <a:pt x="57" y="203"/>
                  </a:lnTo>
                  <a:lnTo>
                    <a:pt x="75" y="199"/>
                  </a:lnTo>
                  <a:lnTo>
                    <a:pt x="75" y="199"/>
                  </a:lnTo>
                  <a:lnTo>
                    <a:pt x="87" y="213"/>
                  </a:lnTo>
                  <a:lnTo>
                    <a:pt x="102" y="221"/>
                  </a:lnTo>
                  <a:lnTo>
                    <a:pt x="116" y="227"/>
                  </a:lnTo>
                  <a:lnTo>
                    <a:pt x="128" y="229"/>
                  </a:lnTo>
                  <a:lnTo>
                    <a:pt x="128" y="229"/>
                  </a:lnTo>
                  <a:lnTo>
                    <a:pt x="142" y="227"/>
                  </a:lnTo>
                  <a:lnTo>
                    <a:pt x="157" y="221"/>
                  </a:lnTo>
                  <a:lnTo>
                    <a:pt x="169" y="211"/>
                  </a:lnTo>
                  <a:lnTo>
                    <a:pt x="181" y="199"/>
                  </a:lnTo>
                  <a:lnTo>
                    <a:pt x="181" y="199"/>
                  </a:lnTo>
                  <a:close/>
                  <a:moveTo>
                    <a:pt x="128" y="209"/>
                  </a:moveTo>
                  <a:lnTo>
                    <a:pt x="128" y="209"/>
                  </a:lnTo>
                  <a:lnTo>
                    <a:pt x="118" y="207"/>
                  </a:lnTo>
                  <a:lnTo>
                    <a:pt x="108" y="203"/>
                  </a:lnTo>
                  <a:lnTo>
                    <a:pt x="98" y="195"/>
                  </a:lnTo>
                  <a:lnTo>
                    <a:pt x="87" y="183"/>
                  </a:lnTo>
                  <a:lnTo>
                    <a:pt x="79" y="170"/>
                  </a:lnTo>
                  <a:lnTo>
                    <a:pt x="73" y="154"/>
                  </a:lnTo>
                  <a:lnTo>
                    <a:pt x="69" y="138"/>
                  </a:lnTo>
                  <a:lnTo>
                    <a:pt x="69" y="122"/>
                  </a:lnTo>
                  <a:lnTo>
                    <a:pt x="69" y="122"/>
                  </a:lnTo>
                  <a:lnTo>
                    <a:pt x="71" y="97"/>
                  </a:lnTo>
                  <a:lnTo>
                    <a:pt x="75" y="77"/>
                  </a:lnTo>
                  <a:lnTo>
                    <a:pt x="75" y="77"/>
                  </a:lnTo>
                  <a:lnTo>
                    <a:pt x="79" y="75"/>
                  </a:lnTo>
                  <a:lnTo>
                    <a:pt x="83" y="75"/>
                  </a:lnTo>
                  <a:lnTo>
                    <a:pt x="89" y="77"/>
                  </a:lnTo>
                  <a:lnTo>
                    <a:pt x="96" y="85"/>
                  </a:lnTo>
                  <a:lnTo>
                    <a:pt x="96" y="85"/>
                  </a:lnTo>
                  <a:lnTo>
                    <a:pt x="102" y="91"/>
                  </a:lnTo>
                  <a:lnTo>
                    <a:pt x="110" y="97"/>
                  </a:lnTo>
                  <a:lnTo>
                    <a:pt x="122" y="101"/>
                  </a:lnTo>
                  <a:lnTo>
                    <a:pt x="134" y="105"/>
                  </a:lnTo>
                  <a:lnTo>
                    <a:pt x="161" y="111"/>
                  </a:lnTo>
                  <a:lnTo>
                    <a:pt x="189" y="116"/>
                  </a:lnTo>
                  <a:lnTo>
                    <a:pt x="189" y="116"/>
                  </a:lnTo>
                  <a:lnTo>
                    <a:pt x="189" y="122"/>
                  </a:lnTo>
                  <a:lnTo>
                    <a:pt x="189" y="122"/>
                  </a:lnTo>
                  <a:lnTo>
                    <a:pt x="187" y="138"/>
                  </a:lnTo>
                  <a:lnTo>
                    <a:pt x="183" y="154"/>
                  </a:lnTo>
                  <a:lnTo>
                    <a:pt x="177" y="170"/>
                  </a:lnTo>
                  <a:lnTo>
                    <a:pt x="169" y="183"/>
                  </a:lnTo>
                  <a:lnTo>
                    <a:pt x="159" y="195"/>
                  </a:lnTo>
                  <a:lnTo>
                    <a:pt x="148" y="203"/>
                  </a:lnTo>
                  <a:lnTo>
                    <a:pt x="138" y="207"/>
                  </a:lnTo>
                  <a:lnTo>
                    <a:pt x="128" y="209"/>
                  </a:lnTo>
                  <a:lnTo>
                    <a:pt x="128" y="20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5759450" y="354013"/>
            <a:ext cx="528638" cy="1408112"/>
            <a:chOff x="5759450" y="354013"/>
            <a:chExt cx="528638" cy="1408112"/>
          </a:xfrm>
        </p:grpSpPr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5759450" y="663575"/>
              <a:ext cx="528638" cy="1098550"/>
            </a:xfrm>
            <a:custGeom>
              <a:avLst/>
              <a:gdLst>
                <a:gd name="T0" fmla="*/ 232 w 333"/>
                <a:gd name="T1" fmla="*/ 2 h 692"/>
                <a:gd name="T2" fmla="*/ 232 w 333"/>
                <a:gd name="T3" fmla="*/ 2 h 692"/>
                <a:gd name="T4" fmla="*/ 201 w 333"/>
                <a:gd name="T5" fmla="*/ 61 h 692"/>
                <a:gd name="T6" fmla="*/ 183 w 333"/>
                <a:gd name="T7" fmla="*/ 96 h 692"/>
                <a:gd name="T8" fmla="*/ 168 w 333"/>
                <a:gd name="T9" fmla="*/ 118 h 692"/>
                <a:gd name="T10" fmla="*/ 168 w 333"/>
                <a:gd name="T11" fmla="*/ 118 h 692"/>
                <a:gd name="T12" fmla="*/ 107 w 333"/>
                <a:gd name="T13" fmla="*/ 0 h 692"/>
                <a:gd name="T14" fmla="*/ 107 w 333"/>
                <a:gd name="T15" fmla="*/ 0 h 692"/>
                <a:gd name="T16" fmla="*/ 85 w 333"/>
                <a:gd name="T17" fmla="*/ 8 h 692"/>
                <a:gd name="T18" fmla="*/ 65 w 333"/>
                <a:gd name="T19" fmla="*/ 14 h 692"/>
                <a:gd name="T20" fmla="*/ 30 w 333"/>
                <a:gd name="T21" fmla="*/ 31 h 692"/>
                <a:gd name="T22" fmla="*/ 8 w 333"/>
                <a:gd name="T23" fmla="*/ 45 h 692"/>
                <a:gd name="T24" fmla="*/ 0 w 333"/>
                <a:gd name="T25" fmla="*/ 49 h 692"/>
                <a:gd name="T26" fmla="*/ 0 w 333"/>
                <a:gd name="T27" fmla="*/ 69 h 692"/>
                <a:gd name="T28" fmla="*/ 0 w 333"/>
                <a:gd name="T29" fmla="*/ 143 h 692"/>
                <a:gd name="T30" fmla="*/ 0 w 333"/>
                <a:gd name="T31" fmla="*/ 379 h 692"/>
                <a:gd name="T32" fmla="*/ 0 w 333"/>
                <a:gd name="T33" fmla="*/ 379 h 692"/>
                <a:gd name="T34" fmla="*/ 4 w 333"/>
                <a:gd name="T35" fmla="*/ 389 h 692"/>
                <a:gd name="T36" fmla="*/ 10 w 333"/>
                <a:gd name="T37" fmla="*/ 399 h 692"/>
                <a:gd name="T38" fmla="*/ 18 w 333"/>
                <a:gd name="T39" fmla="*/ 405 h 692"/>
                <a:gd name="T40" fmla="*/ 30 w 333"/>
                <a:gd name="T41" fmla="*/ 407 h 692"/>
                <a:gd name="T42" fmla="*/ 67 w 333"/>
                <a:gd name="T43" fmla="*/ 407 h 692"/>
                <a:gd name="T44" fmla="*/ 67 w 333"/>
                <a:gd name="T45" fmla="*/ 692 h 692"/>
                <a:gd name="T46" fmla="*/ 270 w 333"/>
                <a:gd name="T47" fmla="*/ 692 h 692"/>
                <a:gd name="T48" fmla="*/ 270 w 333"/>
                <a:gd name="T49" fmla="*/ 407 h 692"/>
                <a:gd name="T50" fmla="*/ 305 w 333"/>
                <a:gd name="T51" fmla="*/ 407 h 692"/>
                <a:gd name="T52" fmla="*/ 305 w 333"/>
                <a:gd name="T53" fmla="*/ 407 h 692"/>
                <a:gd name="T54" fmla="*/ 317 w 333"/>
                <a:gd name="T55" fmla="*/ 405 h 692"/>
                <a:gd name="T56" fmla="*/ 325 w 333"/>
                <a:gd name="T57" fmla="*/ 399 h 692"/>
                <a:gd name="T58" fmla="*/ 331 w 333"/>
                <a:gd name="T59" fmla="*/ 389 h 692"/>
                <a:gd name="T60" fmla="*/ 333 w 333"/>
                <a:gd name="T61" fmla="*/ 379 h 692"/>
                <a:gd name="T62" fmla="*/ 333 w 333"/>
                <a:gd name="T63" fmla="*/ 143 h 692"/>
                <a:gd name="T64" fmla="*/ 333 w 333"/>
                <a:gd name="T65" fmla="*/ 69 h 692"/>
                <a:gd name="T66" fmla="*/ 333 w 333"/>
                <a:gd name="T67" fmla="*/ 49 h 692"/>
                <a:gd name="T68" fmla="*/ 333 w 333"/>
                <a:gd name="T69" fmla="*/ 49 h 692"/>
                <a:gd name="T70" fmla="*/ 325 w 333"/>
                <a:gd name="T71" fmla="*/ 45 h 692"/>
                <a:gd name="T72" fmla="*/ 305 w 333"/>
                <a:gd name="T73" fmla="*/ 31 h 692"/>
                <a:gd name="T74" fmla="*/ 272 w 333"/>
                <a:gd name="T75" fmla="*/ 16 h 692"/>
                <a:gd name="T76" fmla="*/ 252 w 333"/>
                <a:gd name="T77" fmla="*/ 8 h 692"/>
                <a:gd name="T78" fmla="*/ 232 w 333"/>
                <a:gd name="T79" fmla="*/ 2 h 692"/>
                <a:gd name="T80" fmla="*/ 232 w 333"/>
                <a:gd name="T81" fmla="*/ 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3" h="692">
                  <a:moveTo>
                    <a:pt x="232" y="2"/>
                  </a:moveTo>
                  <a:lnTo>
                    <a:pt x="232" y="2"/>
                  </a:lnTo>
                  <a:lnTo>
                    <a:pt x="201" y="61"/>
                  </a:lnTo>
                  <a:lnTo>
                    <a:pt x="183" y="96"/>
                  </a:lnTo>
                  <a:lnTo>
                    <a:pt x="168" y="118"/>
                  </a:lnTo>
                  <a:lnTo>
                    <a:pt x="168" y="118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85" y="8"/>
                  </a:lnTo>
                  <a:lnTo>
                    <a:pt x="65" y="14"/>
                  </a:lnTo>
                  <a:lnTo>
                    <a:pt x="30" y="31"/>
                  </a:lnTo>
                  <a:lnTo>
                    <a:pt x="8" y="45"/>
                  </a:lnTo>
                  <a:lnTo>
                    <a:pt x="0" y="49"/>
                  </a:lnTo>
                  <a:lnTo>
                    <a:pt x="0" y="69"/>
                  </a:lnTo>
                  <a:lnTo>
                    <a:pt x="0" y="143"/>
                  </a:lnTo>
                  <a:lnTo>
                    <a:pt x="0" y="379"/>
                  </a:lnTo>
                  <a:lnTo>
                    <a:pt x="0" y="379"/>
                  </a:lnTo>
                  <a:lnTo>
                    <a:pt x="4" y="389"/>
                  </a:lnTo>
                  <a:lnTo>
                    <a:pt x="10" y="399"/>
                  </a:lnTo>
                  <a:lnTo>
                    <a:pt x="18" y="405"/>
                  </a:lnTo>
                  <a:lnTo>
                    <a:pt x="30" y="407"/>
                  </a:lnTo>
                  <a:lnTo>
                    <a:pt x="67" y="407"/>
                  </a:lnTo>
                  <a:lnTo>
                    <a:pt x="67" y="692"/>
                  </a:lnTo>
                  <a:lnTo>
                    <a:pt x="270" y="692"/>
                  </a:lnTo>
                  <a:lnTo>
                    <a:pt x="270" y="407"/>
                  </a:lnTo>
                  <a:lnTo>
                    <a:pt x="305" y="407"/>
                  </a:lnTo>
                  <a:lnTo>
                    <a:pt x="305" y="407"/>
                  </a:lnTo>
                  <a:lnTo>
                    <a:pt x="317" y="405"/>
                  </a:lnTo>
                  <a:lnTo>
                    <a:pt x="325" y="399"/>
                  </a:lnTo>
                  <a:lnTo>
                    <a:pt x="331" y="389"/>
                  </a:lnTo>
                  <a:lnTo>
                    <a:pt x="333" y="379"/>
                  </a:lnTo>
                  <a:lnTo>
                    <a:pt x="333" y="143"/>
                  </a:lnTo>
                  <a:lnTo>
                    <a:pt x="333" y="69"/>
                  </a:lnTo>
                  <a:lnTo>
                    <a:pt x="333" y="49"/>
                  </a:lnTo>
                  <a:lnTo>
                    <a:pt x="333" y="49"/>
                  </a:lnTo>
                  <a:lnTo>
                    <a:pt x="325" y="45"/>
                  </a:lnTo>
                  <a:lnTo>
                    <a:pt x="305" y="31"/>
                  </a:lnTo>
                  <a:lnTo>
                    <a:pt x="272" y="16"/>
                  </a:lnTo>
                  <a:lnTo>
                    <a:pt x="252" y="8"/>
                  </a:lnTo>
                  <a:lnTo>
                    <a:pt x="232" y="2"/>
                  </a:lnTo>
                  <a:lnTo>
                    <a:pt x="232" y="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80"/>
            <p:cNvSpPr>
              <a:spLocks/>
            </p:cNvSpPr>
            <p:nvPr/>
          </p:nvSpPr>
          <p:spPr bwMode="auto">
            <a:xfrm>
              <a:off x="5888038" y="354013"/>
              <a:ext cx="277813" cy="312738"/>
            </a:xfrm>
            <a:custGeom>
              <a:avLst/>
              <a:gdLst>
                <a:gd name="T0" fmla="*/ 67 w 175"/>
                <a:gd name="T1" fmla="*/ 191 h 197"/>
                <a:gd name="T2" fmla="*/ 85 w 175"/>
                <a:gd name="T3" fmla="*/ 197 h 197"/>
                <a:gd name="T4" fmla="*/ 94 w 175"/>
                <a:gd name="T5" fmla="*/ 197 h 197"/>
                <a:gd name="T6" fmla="*/ 114 w 175"/>
                <a:gd name="T7" fmla="*/ 185 h 197"/>
                <a:gd name="T8" fmla="*/ 126 w 175"/>
                <a:gd name="T9" fmla="*/ 173 h 197"/>
                <a:gd name="T10" fmla="*/ 138 w 175"/>
                <a:gd name="T11" fmla="*/ 156 h 197"/>
                <a:gd name="T12" fmla="*/ 151 w 175"/>
                <a:gd name="T13" fmla="*/ 130 h 197"/>
                <a:gd name="T14" fmla="*/ 151 w 175"/>
                <a:gd name="T15" fmla="*/ 130 h 197"/>
                <a:gd name="T16" fmla="*/ 157 w 175"/>
                <a:gd name="T17" fmla="*/ 128 h 197"/>
                <a:gd name="T18" fmla="*/ 171 w 175"/>
                <a:gd name="T19" fmla="*/ 116 h 197"/>
                <a:gd name="T20" fmla="*/ 175 w 175"/>
                <a:gd name="T21" fmla="*/ 108 h 197"/>
                <a:gd name="T22" fmla="*/ 173 w 175"/>
                <a:gd name="T23" fmla="*/ 99 h 197"/>
                <a:gd name="T24" fmla="*/ 165 w 175"/>
                <a:gd name="T25" fmla="*/ 89 h 197"/>
                <a:gd name="T26" fmla="*/ 159 w 175"/>
                <a:gd name="T27" fmla="*/ 87 h 197"/>
                <a:gd name="T28" fmla="*/ 159 w 175"/>
                <a:gd name="T29" fmla="*/ 83 h 197"/>
                <a:gd name="T30" fmla="*/ 157 w 175"/>
                <a:gd name="T31" fmla="*/ 65 h 197"/>
                <a:gd name="T32" fmla="*/ 144 w 175"/>
                <a:gd name="T33" fmla="*/ 32 h 197"/>
                <a:gd name="T34" fmla="*/ 124 w 175"/>
                <a:gd name="T35" fmla="*/ 12 h 197"/>
                <a:gd name="T36" fmla="*/ 100 w 175"/>
                <a:gd name="T37" fmla="*/ 2 h 197"/>
                <a:gd name="T38" fmla="*/ 85 w 175"/>
                <a:gd name="T39" fmla="*/ 0 h 197"/>
                <a:gd name="T40" fmla="*/ 59 w 175"/>
                <a:gd name="T41" fmla="*/ 6 h 197"/>
                <a:gd name="T42" fmla="*/ 37 w 175"/>
                <a:gd name="T43" fmla="*/ 22 h 197"/>
                <a:gd name="T44" fmla="*/ 20 w 175"/>
                <a:gd name="T45" fmla="*/ 47 h 197"/>
                <a:gd name="T46" fmla="*/ 14 w 175"/>
                <a:gd name="T47" fmla="*/ 83 h 197"/>
                <a:gd name="T48" fmla="*/ 14 w 175"/>
                <a:gd name="T49" fmla="*/ 87 h 197"/>
                <a:gd name="T50" fmla="*/ 8 w 175"/>
                <a:gd name="T51" fmla="*/ 89 h 197"/>
                <a:gd name="T52" fmla="*/ 2 w 175"/>
                <a:gd name="T53" fmla="*/ 102 h 197"/>
                <a:gd name="T54" fmla="*/ 0 w 175"/>
                <a:gd name="T55" fmla="*/ 108 h 197"/>
                <a:gd name="T56" fmla="*/ 8 w 175"/>
                <a:gd name="T57" fmla="*/ 122 h 197"/>
                <a:gd name="T58" fmla="*/ 22 w 175"/>
                <a:gd name="T59" fmla="*/ 130 h 197"/>
                <a:gd name="T60" fmla="*/ 28 w 175"/>
                <a:gd name="T61" fmla="*/ 144 h 197"/>
                <a:gd name="T62" fmla="*/ 35 w 175"/>
                <a:gd name="T63" fmla="*/ 156 h 197"/>
                <a:gd name="T64" fmla="*/ 49 w 175"/>
                <a:gd name="T65" fmla="*/ 177 h 197"/>
                <a:gd name="T66" fmla="*/ 67 w 175"/>
                <a:gd name="T67" fmla="*/ 19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5" h="197">
                  <a:moveTo>
                    <a:pt x="67" y="191"/>
                  </a:moveTo>
                  <a:lnTo>
                    <a:pt x="67" y="191"/>
                  </a:lnTo>
                  <a:lnTo>
                    <a:pt x="75" y="195"/>
                  </a:lnTo>
                  <a:lnTo>
                    <a:pt x="85" y="197"/>
                  </a:lnTo>
                  <a:lnTo>
                    <a:pt x="85" y="197"/>
                  </a:lnTo>
                  <a:lnTo>
                    <a:pt x="94" y="197"/>
                  </a:lnTo>
                  <a:lnTo>
                    <a:pt x="100" y="195"/>
                  </a:lnTo>
                  <a:lnTo>
                    <a:pt x="114" y="185"/>
                  </a:lnTo>
                  <a:lnTo>
                    <a:pt x="114" y="185"/>
                  </a:lnTo>
                  <a:lnTo>
                    <a:pt x="126" y="173"/>
                  </a:lnTo>
                  <a:lnTo>
                    <a:pt x="138" y="156"/>
                  </a:lnTo>
                  <a:lnTo>
                    <a:pt x="138" y="156"/>
                  </a:lnTo>
                  <a:lnTo>
                    <a:pt x="144" y="144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57" y="128"/>
                  </a:lnTo>
                  <a:lnTo>
                    <a:pt x="165" y="124"/>
                  </a:lnTo>
                  <a:lnTo>
                    <a:pt x="171" y="116"/>
                  </a:lnTo>
                  <a:lnTo>
                    <a:pt x="173" y="112"/>
                  </a:lnTo>
                  <a:lnTo>
                    <a:pt x="175" y="108"/>
                  </a:lnTo>
                  <a:lnTo>
                    <a:pt x="175" y="108"/>
                  </a:lnTo>
                  <a:lnTo>
                    <a:pt x="173" y="99"/>
                  </a:lnTo>
                  <a:lnTo>
                    <a:pt x="169" y="93"/>
                  </a:lnTo>
                  <a:lnTo>
                    <a:pt x="165" y="89"/>
                  </a:lnTo>
                  <a:lnTo>
                    <a:pt x="159" y="87"/>
                  </a:lnTo>
                  <a:lnTo>
                    <a:pt x="159" y="87"/>
                  </a:lnTo>
                  <a:lnTo>
                    <a:pt x="159" y="87"/>
                  </a:lnTo>
                  <a:lnTo>
                    <a:pt x="159" y="83"/>
                  </a:lnTo>
                  <a:lnTo>
                    <a:pt x="159" y="83"/>
                  </a:lnTo>
                  <a:lnTo>
                    <a:pt x="157" y="65"/>
                  </a:lnTo>
                  <a:lnTo>
                    <a:pt x="153" y="47"/>
                  </a:lnTo>
                  <a:lnTo>
                    <a:pt x="144" y="32"/>
                  </a:lnTo>
                  <a:lnTo>
                    <a:pt x="136" y="22"/>
                  </a:lnTo>
                  <a:lnTo>
                    <a:pt x="124" y="12"/>
                  </a:lnTo>
                  <a:lnTo>
                    <a:pt x="112" y="6"/>
                  </a:lnTo>
                  <a:lnTo>
                    <a:pt x="100" y="2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73" y="2"/>
                  </a:lnTo>
                  <a:lnTo>
                    <a:pt x="59" y="6"/>
                  </a:lnTo>
                  <a:lnTo>
                    <a:pt x="49" y="12"/>
                  </a:lnTo>
                  <a:lnTo>
                    <a:pt x="37" y="22"/>
                  </a:lnTo>
                  <a:lnTo>
                    <a:pt x="28" y="32"/>
                  </a:lnTo>
                  <a:lnTo>
                    <a:pt x="20" y="47"/>
                  </a:lnTo>
                  <a:lnTo>
                    <a:pt x="16" y="65"/>
                  </a:lnTo>
                  <a:lnTo>
                    <a:pt x="14" y="83"/>
                  </a:lnTo>
                  <a:lnTo>
                    <a:pt x="14" y="83"/>
                  </a:lnTo>
                  <a:lnTo>
                    <a:pt x="14" y="87"/>
                  </a:lnTo>
                  <a:lnTo>
                    <a:pt x="14" y="87"/>
                  </a:lnTo>
                  <a:lnTo>
                    <a:pt x="8" y="89"/>
                  </a:lnTo>
                  <a:lnTo>
                    <a:pt x="4" y="93"/>
                  </a:lnTo>
                  <a:lnTo>
                    <a:pt x="2" y="102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116"/>
                  </a:lnTo>
                  <a:lnTo>
                    <a:pt x="8" y="122"/>
                  </a:lnTo>
                  <a:lnTo>
                    <a:pt x="14" y="128"/>
                  </a:lnTo>
                  <a:lnTo>
                    <a:pt x="22" y="130"/>
                  </a:lnTo>
                  <a:lnTo>
                    <a:pt x="22" y="130"/>
                  </a:lnTo>
                  <a:lnTo>
                    <a:pt x="28" y="144"/>
                  </a:lnTo>
                  <a:lnTo>
                    <a:pt x="35" y="156"/>
                  </a:lnTo>
                  <a:lnTo>
                    <a:pt x="35" y="156"/>
                  </a:lnTo>
                  <a:lnTo>
                    <a:pt x="41" y="167"/>
                  </a:lnTo>
                  <a:lnTo>
                    <a:pt x="49" y="177"/>
                  </a:lnTo>
                  <a:lnTo>
                    <a:pt x="57" y="185"/>
                  </a:lnTo>
                  <a:lnTo>
                    <a:pt x="67" y="191"/>
                  </a:lnTo>
                  <a:lnTo>
                    <a:pt x="67" y="191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90041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组合 76"/>
          <p:cNvGrpSpPr/>
          <p:nvPr/>
        </p:nvGrpSpPr>
        <p:grpSpPr>
          <a:xfrm>
            <a:off x="423863" y="5165725"/>
            <a:ext cx="1508124" cy="1508125"/>
            <a:chOff x="423863" y="5165725"/>
            <a:chExt cx="1508124" cy="1508125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423863" y="5181600"/>
              <a:ext cx="896937" cy="1492250"/>
            </a:xfrm>
            <a:custGeom>
              <a:avLst/>
              <a:gdLst>
                <a:gd name="T0" fmla="*/ 565 w 565"/>
                <a:gd name="T1" fmla="*/ 820 h 940"/>
                <a:gd name="T2" fmla="*/ 541 w 565"/>
                <a:gd name="T3" fmla="*/ 824 h 940"/>
                <a:gd name="T4" fmla="*/ 495 w 565"/>
                <a:gd name="T5" fmla="*/ 830 h 940"/>
                <a:gd name="T6" fmla="*/ 449 w 565"/>
                <a:gd name="T7" fmla="*/ 828 h 940"/>
                <a:gd name="T8" fmla="*/ 403 w 565"/>
                <a:gd name="T9" fmla="*/ 822 h 940"/>
                <a:gd name="T10" fmla="*/ 357 w 565"/>
                <a:gd name="T11" fmla="*/ 810 h 940"/>
                <a:gd name="T12" fmla="*/ 315 w 565"/>
                <a:gd name="T13" fmla="*/ 792 h 940"/>
                <a:gd name="T14" fmla="*/ 273 w 565"/>
                <a:gd name="T15" fmla="*/ 770 h 940"/>
                <a:gd name="T16" fmla="*/ 235 w 565"/>
                <a:gd name="T17" fmla="*/ 739 h 940"/>
                <a:gd name="T18" fmla="*/ 217 w 565"/>
                <a:gd name="T19" fmla="*/ 723 h 940"/>
                <a:gd name="T20" fmla="*/ 178 w 565"/>
                <a:gd name="T21" fmla="*/ 677 h 940"/>
                <a:gd name="T22" fmla="*/ 148 w 565"/>
                <a:gd name="T23" fmla="*/ 629 h 940"/>
                <a:gd name="T24" fmla="*/ 126 w 565"/>
                <a:gd name="T25" fmla="*/ 575 h 940"/>
                <a:gd name="T26" fmla="*/ 114 w 565"/>
                <a:gd name="T27" fmla="*/ 521 h 940"/>
                <a:gd name="T28" fmla="*/ 110 w 565"/>
                <a:gd name="T29" fmla="*/ 465 h 940"/>
                <a:gd name="T30" fmla="*/ 114 w 565"/>
                <a:gd name="T31" fmla="*/ 409 h 940"/>
                <a:gd name="T32" fmla="*/ 126 w 565"/>
                <a:gd name="T33" fmla="*/ 355 h 940"/>
                <a:gd name="T34" fmla="*/ 148 w 565"/>
                <a:gd name="T35" fmla="*/ 300 h 940"/>
                <a:gd name="T36" fmla="*/ 164 w 565"/>
                <a:gd name="T37" fmla="*/ 272 h 940"/>
                <a:gd name="T38" fmla="*/ 267 w 565"/>
                <a:gd name="T39" fmla="*/ 326 h 940"/>
                <a:gd name="T40" fmla="*/ 18 w 565"/>
                <a:gd name="T41" fmla="*/ 78 h 940"/>
                <a:gd name="T42" fmla="*/ 106 w 565"/>
                <a:gd name="T43" fmla="*/ 166 h 940"/>
                <a:gd name="T44" fmla="*/ 66 w 565"/>
                <a:gd name="T45" fmla="*/ 220 h 940"/>
                <a:gd name="T46" fmla="*/ 48 w 565"/>
                <a:gd name="T47" fmla="*/ 254 h 940"/>
                <a:gd name="T48" fmla="*/ 20 w 565"/>
                <a:gd name="T49" fmla="*/ 328 h 940"/>
                <a:gd name="T50" fmla="*/ 4 w 565"/>
                <a:gd name="T51" fmla="*/ 405 h 940"/>
                <a:gd name="T52" fmla="*/ 0 w 565"/>
                <a:gd name="T53" fmla="*/ 481 h 940"/>
                <a:gd name="T54" fmla="*/ 10 w 565"/>
                <a:gd name="T55" fmla="*/ 559 h 940"/>
                <a:gd name="T56" fmla="*/ 30 w 565"/>
                <a:gd name="T57" fmla="*/ 633 h 940"/>
                <a:gd name="T58" fmla="*/ 64 w 565"/>
                <a:gd name="T59" fmla="*/ 705 h 940"/>
                <a:gd name="T60" fmla="*/ 110 w 565"/>
                <a:gd name="T61" fmla="*/ 770 h 940"/>
                <a:gd name="T62" fmla="*/ 138 w 565"/>
                <a:gd name="T63" fmla="*/ 802 h 940"/>
                <a:gd name="T64" fmla="*/ 188 w 565"/>
                <a:gd name="T65" fmla="*/ 844 h 940"/>
                <a:gd name="T66" fmla="*/ 243 w 565"/>
                <a:gd name="T67" fmla="*/ 878 h 940"/>
                <a:gd name="T68" fmla="*/ 299 w 565"/>
                <a:gd name="T69" fmla="*/ 906 h 940"/>
                <a:gd name="T70" fmla="*/ 359 w 565"/>
                <a:gd name="T71" fmla="*/ 924 h 940"/>
                <a:gd name="T72" fmla="*/ 359 w 565"/>
                <a:gd name="T73" fmla="*/ 926 h 940"/>
                <a:gd name="T74" fmla="*/ 447 w 565"/>
                <a:gd name="T75" fmla="*/ 940 h 940"/>
                <a:gd name="T76" fmla="*/ 537 w 565"/>
                <a:gd name="T77" fmla="*/ 936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5" h="940">
                  <a:moveTo>
                    <a:pt x="543" y="914"/>
                  </a:moveTo>
                  <a:lnTo>
                    <a:pt x="565" y="820"/>
                  </a:lnTo>
                  <a:lnTo>
                    <a:pt x="565" y="820"/>
                  </a:lnTo>
                  <a:lnTo>
                    <a:pt x="541" y="824"/>
                  </a:lnTo>
                  <a:lnTo>
                    <a:pt x="519" y="828"/>
                  </a:lnTo>
                  <a:lnTo>
                    <a:pt x="495" y="830"/>
                  </a:lnTo>
                  <a:lnTo>
                    <a:pt x="473" y="830"/>
                  </a:lnTo>
                  <a:lnTo>
                    <a:pt x="449" y="828"/>
                  </a:lnTo>
                  <a:lnTo>
                    <a:pt x="425" y="826"/>
                  </a:lnTo>
                  <a:lnTo>
                    <a:pt x="403" y="822"/>
                  </a:lnTo>
                  <a:lnTo>
                    <a:pt x="381" y="818"/>
                  </a:lnTo>
                  <a:lnTo>
                    <a:pt x="357" y="810"/>
                  </a:lnTo>
                  <a:lnTo>
                    <a:pt x="335" y="802"/>
                  </a:lnTo>
                  <a:lnTo>
                    <a:pt x="315" y="792"/>
                  </a:lnTo>
                  <a:lnTo>
                    <a:pt x="293" y="782"/>
                  </a:lnTo>
                  <a:lnTo>
                    <a:pt x="273" y="770"/>
                  </a:lnTo>
                  <a:lnTo>
                    <a:pt x="253" y="756"/>
                  </a:lnTo>
                  <a:lnTo>
                    <a:pt x="235" y="739"/>
                  </a:lnTo>
                  <a:lnTo>
                    <a:pt x="217" y="723"/>
                  </a:lnTo>
                  <a:lnTo>
                    <a:pt x="217" y="723"/>
                  </a:lnTo>
                  <a:lnTo>
                    <a:pt x="196" y="701"/>
                  </a:lnTo>
                  <a:lnTo>
                    <a:pt x="178" y="677"/>
                  </a:lnTo>
                  <a:lnTo>
                    <a:pt x="162" y="653"/>
                  </a:lnTo>
                  <a:lnTo>
                    <a:pt x="148" y="629"/>
                  </a:lnTo>
                  <a:lnTo>
                    <a:pt x="136" y="603"/>
                  </a:lnTo>
                  <a:lnTo>
                    <a:pt x="126" y="575"/>
                  </a:lnTo>
                  <a:lnTo>
                    <a:pt x="120" y="549"/>
                  </a:lnTo>
                  <a:lnTo>
                    <a:pt x="114" y="521"/>
                  </a:lnTo>
                  <a:lnTo>
                    <a:pt x="110" y="493"/>
                  </a:lnTo>
                  <a:lnTo>
                    <a:pt x="110" y="465"/>
                  </a:lnTo>
                  <a:lnTo>
                    <a:pt x="110" y="437"/>
                  </a:lnTo>
                  <a:lnTo>
                    <a:pt x="114" y="409"/>
                  </a:lnTo>
                  <a:lnTo>
                    <a:pt x="120" y="381"/>
                  </a:lnTo>
                  <a:lnTo>
                    <a:pt x="126" y="355"/>
                  </a:lnTo>
                  <a:lnTo>
                    <a:pt x="136" y="326"/>
                  </a:lnTo>
                  <a:lnTo>
                    <a:pt x="148" y="300"/>
                  </a:lnTo>
                  <a:lnTo>
                    <a:pt x="148" y="300"/>
                  </a:lnTo>
                  <a:lnTo>
                    <a:pt x="164" y="272"/>
                  </a:lnTo>
                  <a:lnTo>
                    <a:pt x="184" y="244"/>
                  </a:lnTo>
                  <a:lnTo>
                    <a:pt x="267" y="326"/>
                  </a:lnTo>
                  <a:lnTo>
                    <a:pt x="345" y="0"/>
                  </a:lnTo>
                  <a:lnTo>
                    <a:pt x="18" y="78"/>
                  </a:lnTo>
                  <a:lnTo>
                    <a:pt x="106" y="166"/>
                  </a:lnTo>
                  <a:lnTo>
                    <a:pt x="106" y="166"/>
                  </a:lnTo>
                  <a:lnTo>
                    <a:pt x="84" y="192"/>
                  </a:lnTo>
                  <a:lnTo>
                    <a:pt x="66" y="220"/>
                  </a:lnTo>
                  <a:lnTo>
                    <a:pt x="66" y="220"/>
                  </a:lnTo>
                  <a:lnTo>
                    <a:pt x="48" y="254"/>
                  </a:lnTo>
                  <a:lnTo>
                    <a:pt x="32" y="290"/>
                  </a:lnTo>
                  <a:lnTo>
                    <a:pt x="20" y="328"/>
                  </a:lnTo>
                  <a:lnTo>
                    <a:pt x="10" y="367"/>
                  </a:lnTo>
                  <a:lnTo>
                    <a:pt x="4" y="405"/>
                  </a:lnTo>
                  <a:lnTo>
                    <a:pt x="0" y="443"/>
                  </a:lnTo>
                  <a:lnTo>
                    <a:pt x="0" y="481"/>
                  </a:lnTo>
                  <a:lnTo>
                    <a:pt x="4" y="521"/>
                  </a:lnTo>
                  <a:lnTo>
                    <a:pt x="10" y="559"/>
                  </a:lnTo>
                  <a:lnTo>
                    <a:pt x="18" y="597"/>
                  </a:lnTo>
                  <a:lnTo>
                    <a:pt x="30" y="633"/>
                  </a:lnTo>
                  <a:lnTo>
                    <a:pt x="46" y="669"/>
                  </a:lnTo>
                  <a:lnTo>
                    <a:pt x="64" y="705"/>
                  </a:lnTo>
                  <a:lnTo>
                    <a:pt x="86" y="737"/>
                  </a:lnTo>
                  <a:lnTo>
                    <a:pt x="110" y="770"/>
                  </a:lnTo>
                  <a:lnTo>
                    <a:pt x="138" y="802"/>
                  </a:lnTo>
                  <a:lnTo>
                    <a:pt x="138" y="802"/>
                  </a:lnTo>
                  <a:lnTo>
                    <a:pt x="162" y="824"/>
                  </a:lnTo>
                  <a:lnTo>
                    <a:pt x="188" y="844"/>
                  </a:lnTo>
                  <a:lnTo>
                    <a:pt x="215" y="862"/>
                  </a:lnTo>
                  <a:lnTo>
                    <a:pt x="243" y="878"/>
                  </a:lnTo>
                  <a:lnTo>
                    <a:pt x="271" y="894"/>
                  </a:lnTo>
                  <a:lnTo>
                    <a:pt x="299" y="906"/>
                  </a:lnTo>
                  <a:lnTo>
                    <a:pt x="329" y="916"/>
                  </a:lnTo>
                  <a:lnTo>
                    <a:pt x="359" y="924"/>
                  </a:lnTo>
                  <a:lnTo>
                    <a:pt x="359" y="926"/>
                  </a:lnTo>
                  <a:lnTo>
                    <a:pt x="359" y="926"/>
                  </a:lnTo>
                  <a:lnTo>
                    <a:pt x="403" y="934"/>
                  </a:lnTo>
                  <a:lnTo>
                    <a:pt x="447" y="940"/>
                  </a:lnTo>
                  <a:lnTo>
                    <a:pt x="493" y="940"/>
                  </a:lnTo>
                  <a:lnTo>
                    <a:pt x="537" y="936"/>
                  </a:lnTo>
                  <a:lnTo>
                    <a:pt x="543" y="91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038225" y="5165725"/>
              <a:ext cx="893762" cy="1489075"/>
            </a:xfrm>
            <a:custGeom>
              <a:avLst/>
              <a:gdLst>
                <a:gd name="T0" fmla="*/ 425 w 563"/>
                <a:gd name="T1" fmla="*/ 138 h 938"/>
                <a:gd name="T2" fmla="*/ 377 w 563"/>
                <a:gd name="T3" fmla="*/ 96 h 938"/>
                <a:gd name="T4" fmla="*/ 323 w 563"/>
                <a:gd name="T5" fmla="*/ 60 h 938"/>
                <a:gd name="T6" fmla="*/ 267 w 563"/>
                <a:gd name="T7" fmla="*/ 34 h 938"/>
                <a:gd name="T8" fmla="*/ 204 w 563"/>
                <a:gd name="T9" fmla="*/ 14 h 938"/>
                <a:gd name="T10" fmla="*/ 204 w 563"/>
                <a:gd name="T11" fmla="*/ 14 h 938"/>
                <a:gd name="T12" fmla="*/ 116 w 563"/>
                <a:gd name="T13" fmla="*/ 0 h 938"/>
                <a:gd name="T14" fmla="*/ 28 w 563"/>
                <a:gd name="T15" fmla="*/ 4 h 938"/>
                <a:gd name="T16" fmla="*/ 0 w 563"/>
                <a:gd name="T17" fmla="*/ 120 h 938"/>
                <a:gd name="T18" fmla="*/ 22 w 563"/>
                <a:gd name="T19" fmla="*/ 114 h 938"/>
                <a:gd name="T20" fmla="*/ 66 w 563"/>
                <a:gd name="T21" fmla="*/ 110 h 938"/>
                <a:gd name="T22" fmla="*/ 110 w 563"/>
                <a:gd name="T23" fmla="*/ 110 h 938"/>
                <a:gd name="T24" fmla="*/ 156 w 563"/>
                <a:gd name="T25" fmla="*/ 114 h 938"/>
                <a:gd name="T26" fmla="*/ 192 w 563"/>
                <a:gd name="T27" fmla="*/ 66 h 938"/>
                <a:gd name="T28" fmla="*/ 178 w 563"/>
                <a:gd name="T29" fmla="*/ 120 h 938"/>
                <a:gd name="T30" fmla="*/ 224 w 563"/>
                <a:gd name="T31" fmla="*/ 134 h 938"/>
                <a:gd name="T32" fmla="*/ 269 w 563"/>
                <a:gd name="T33" fmla="*/ 156 h 938"/>
                <a:gd name="T34" fmla="*/ 311 w 563"/>
                <a:gd name="T35" fmla="*/ 184 h 938"/>
                <a:gd name="T36" fmla="*/ 347 w 563"/>
                <a:gd name="T37" fmla="*/ 216 h 938"/>
                <a:gd name="T38" fmla="*/ 367 w 563"/>
                <a:gd name="T39" fmla="*/ 238 h 938"/>
                <a:gd name="T40" fmla="*/ 403 w 563"/>
                <a:gd name="T41" fmla="*/ 284 h 938"/>
                <a:gd name="T42" fmla="*/ 427 w 563"/>
                <a:gd name="T43" fmla="*/ 336 h 938"/>
                <a:gd name="T44" fmla="*/ 445 w 563"/>
                <a:gd name="T45" fmla="*/ 391 h 938"/>
                <a:gd name="T46" fmla="*/ 453 w 563"/>
                <a:gd name="T47" fmla="*/ 447 h 938"/>
                <a:gd name="T48" fmla="*/ 453 w 563"/>
                <a:gd name="T49" fmla="*/ 501 h 938"/>
                <a:gd name="T50" fmla="*/ 445 w 563"/>
                <a:gd name="T51" fmla="*/ 557 h 938"/>
                <a:gd name="T52" fmla="*/ 427 w 563"/>
                <a:gd name="T53" fmla="*/ 611 h 938"/>
                <a:gd name="T54" fmla="*/ 417 w 563"/>
                <a:gd name="T55" fmla="*/ 637 h 938"/>
                <a:gd name="T56" fmla="*/ 381 w 563"/>
                <a:gd name="T57" fmla="*/ 695 h 938"/>
                <a:gd name="T58" fmla="*/ 220 w 563"/>
                <a:gd name="T59" fmla="*/ 938 h 938"/>
                <a:gd name="T60" fmla="*/ 459 w 563"/>
                <a:gd name="T61" fmla="*/ 774 h 938"/>
                <a:gd name="T62" fmla="*/ 479 w 563"/>
                <a:gd name="T63" fmla="*/ 745 h 938"/>
                <a:gd name="T64" fmla="*/ 497 w 563"/>
                <a:gd name="T65" fmla="*/ 717 h 938"/>
                <a:gd name="T66" fmla="*/ 531 w 563"/>
                <a:gd name="T67" fmla="*/ 647 h 938"/>
                <a:gd name="T68" fmla="*/ 553 w 563"/>
                <a:gd name="T69" fmla="*/ 573 h 938"/>
                <a:gd name="T70" fmla="*/ 563 w 563"/>
                <a:gd name="T71" fmla="*/ 497 h 938"/>
                <a:gd name="T72" fmla="*/ 561 w 563"/>
                <a:gd name="T73" fmla="*/ 419 h 938"/>
                <a:gd name="T74" fmla="*/ 545 w 563"/>
                <a:gd name="T75" fmla="*/ 342 h 938"/>
                <a:gd name="T76" fmla="*/ 517 w 563"/>
                <a:gd name="T77" fmla="*/ 268 h 938"/>
                <a:gd name="T78" fmla="*/ 477 w 563"/>
                <a:gd name="T79" fmla="*/ 200 h 938"/>
                <a:gd name="T80" fmla="*/ 425 w 563"/>
                <a:gd name="T81" fmla="*/ 138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63" h="938">
                  <a:moveTo>
                    <a:pt x="425" y="138"/>
                  </a:moveTo>
                  <a:lnTo>
                    <a:pt x="425" y="138"/>
                  </a:lnTo>
                  <a:lnTo>
                    <a:pt x="401" y="116"/>
                  </a:lnTo>
                  <a:lnTo>
                    <a:pt x="377" y="96"/>
                  </a:lnTo>
                  <a:lnTo>
                    <a:pt x="351" y="78"/>
                  </a:lnTo>
                  <a:lnTo>
                    <a:pt x="323" y="60"/>
                  </a:lnTo>
                  <a:lnTo>
                    <a:pt x="295" y="46"/>
                  </a:lnTo>
                  <a:lnTo>
                    <a:pt x="267" y="34"/>
                  </a:lnTo>
                  <a:lnTo>
                    <a:pt x="237" y="22"/>
                  </a:lnTo>
                  <a:lnTo>
                    <a:pt x="204" y="14"/>
                  </a:lnTo>
                  <a:lnTo>
                    <a:pt x="204" y="14"/>
                  </a:lnTo>
                  <a:lnTo>
                    <a:pt x="204" y="14"/>
                  </a:lnTo>
                  <a:lnTo>
                    <a:pt x="160" y="4"/>
                  </a:lnTo>
                  <a:lnTo>
                    <a:pt x="116" y="0"/>
                  </a:lnTo>
                  <a:lnTo>
                    <a:pt x="72" y="0"/>
                  </a:lnTo>
                  <a:lnTo>
                    <a:pt x="28" y="4"/>
                  </a:lnTo>
                  <a:lnTo>
                    <a:pt x="22" y="26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22" y="114"/>
                  </a:lnTo>
                  <a:lnTo>
                    <a:pt x="44" y="112"/>
                  </a:lnTo>
                  <a:lnTo>
                    <a:pt x="66" y="110"/>
                  </a:lnTo>
                  <a:lnTo>
                    <a:pt x="88" y="108"/>
                  </a:lnTo>
                  <a:lnTo>
                    <a:pt x="110" y="110"/>
                  </a:lnTo>
                  <a:lnTo>
                    <a:pt x="134" y="112"/>
                  </a:lnTo>
                  <a:lnTo>
                    <a:pt x="156" y="114"/>
                  </a:lnTo>
                  <a:lnTo>
                    <a:pt x="178" y="120"/>
                  </a:lnTo>
                  <a:lnTo>
                    <a:pt x="192" y="66"/>
                  </a:lnTo>
                  <a:lnTo>
                    <a:pt x="178" y="120"/>
                  </a:lnTo>
                  <a:lnTo>
                    <a:pt x="178" y="120"/>
                  </a:lnTo>
                  <a:lnTo>
                    <a:pt x="202" y="126"/>
                  </a:lnTo>
                  <a:lnTo>
                    <a:pt x="224" y="134"/>
                  </a:lnTo>
                  <a:lnTo>
                    <a:pt x="249" y="144"/>
                  </a:lnTo>
                  <a:lnTo>
                    <a:pt x="269" y="156"/>
                  </a:lnTo>
                  <a:lnTo>
                    <a:pt x="291" y="168"/>
                  </a:lnTo>
                  <a:lnTo>
                    <a:pt x="311" y="184"/>
                  </a:lnTo>
                  <a:lnTo>
                    <a:pt x="329" y="198"/>
                  </a:lnTo>
                  <a:lnTo>
                    <a:pt x="347" y="216"/>
                  </a:lnTo>
                  <a:lnTo>
                    <a:pt x="347" y="216"/>
                  </a:lnTo>
                  <a:lnTo>
                    <a:pt x="367" y="238"/>
                  </a:lnTo>
                  <a:lnTo>
                    <a:pt x="387" y="260"/>
                  </a:lnTo>
                  <a:lnTo>
                    <a:pt x="403" y="284"/>
                  </a:lnTo>
                  <a:lnTo>
                    <a:pt x="415" y="310"/>
                  </a:lnTo>
                  <a:lnTo>
                    <a:pt x="427" y="336"/>
                  </a:lnTo>
                  <a:lnTo>
                    <a:pt x="437" y="363"/>
                  </a:lnTo>
                  <a:lnTo>
                    <a:pt x="445" y="391"/>
                  </a:lnTo>
                  <a:lnTo>
                    <a:pt x="451" y="419"/>
                  </a:lnTo>
                  <a:lnTo>
                    <a:pt x="453" y="447"/>
                  </a:lnTo>
                  <a:lnTo>
                    <a:pt x="455" y="473"/>
                  </a:lnTo>
                  <a:lnTo>
                    <a:pt x="453" y="501"/>
                  </a:lnTo>
                  <a:lnTo>
                    <a:pt x="451" y="529"/>
                  </a:lnTo>
                  <a:lnTo>
                    <a:pt x="445" y="557"/>
                  </a:lnTo>
                  <a:lnTo>
                    <a:pt x="437" y="585"/>
                  </a:lnTo>
                  <a:lnTo>
                    <a:pt x="427" y="611"/>
                  </a:lnTo>
                  <a:lnTo>
                    <a:pt x="417" y="637"/>
                  </a:lnTo>
                  <a:lnTo>
                    <a:pt x="417" y="637"/>
                  </a:lnTo>
                  <a:lnTo>
                    <a:pt x="399" y="667"/>
                  </a:lnTo>
                  <a:lnTo>
                    <a:pt x="381" y="695"/>
                  </a:lnTo>
                  <a:lnTo>
                    <a:pt x="297" y="611"/>
                  </a:lnTo>
                  <a:lnTo>
                    <a:pt x="220" y="938"/>
                  </a:lnTo>
                  <a:lnTo>
                    <a:pt x="547" y="862"/>
                  </a:lnTo>
                  <a:lnTo>
                    <a:pt x="459" y="774"/>
                  </a:lnTo>
                  <a:lnTo>
                    <a:pt x="459" y="774"/>
                  </a:lnTo>
                  <a:lnTo>
                    <a:pt x="479" y="745"/>
                  </a:lnTo>
                  <a:lnTo>
                    <a:pt x="497" y="717"/>
                  </a:lnTo>
                  <a:lnTo>
                    <a:pt x="497" y="717"/>
                  </a:lnTo>
                  <a:lnTo>
                    <a:pt x="515" y="683"/>
                  </a:lnTo>
                  <a:lnTo>
                    <a:pt x="531" y="647"/>
                  </a:lnTo>
                  <a:lnTo>
                    <a:pt x="545" y="611"/>
                  </a:lnTo>
                  <a:lnTo>
                    <a:pt x="553" y="573"/>
                  </a:lnTo>
                  <a:lnTo>
                    <a:pt x="561" y="535"/>
                  </a:lnTo>
                  <a:lnTo>
                    <a:pt x="563" y="497"/>
                  </a:lnTo>
                  <a:lnTo>
                    <a:pt x="563" y="457"/>
                  </a:lnTo>
                  <a:lnTo>
                    <a:pt x="561" y="419"/>
                  </a:lnTo>
                  <a:lnTo>
                    <a:pt x="555" y="381"/>
                  </a:lnTo>
                  <a:lnTo>
                    <a:pt x="545" y="342"/>
                  </a:lnTo>
                  <a:lnTo>
                    <a:pt x="533" y="306"/>
                  </a:lnTo>
                  <a:lnTo>
                    <a:pt x="517" y="268"/>
                  </a:lnTo>
                  <a:lnTo>
                    <a:pt x="499" y="234"/>
                  </a:lnTo>
                  <a:lnTo>
                    <a:pt x="477" y="200"/>
                  </a:lnTo>
                  <a:lnTo>
                    <a:pt x="453" y="168"/>
                  </a:lnTo>
                  <a:lnTo>
                    <a:pt x="425" y="138"/>
                  </a:lnTo>
                  <a:lnTo>
                    <a:pt x="425" y="13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974725" y="5565775"/>
              <a:ext cx="406400" cy="703263"/>
            </a:xfrm>
            <a:custGeom>
              <a:avLst/>
              <a:gdLst>
                <a:gd name="T0" fmla="*/ 244 w 256"/>
                <a:gd name="T1" fmla="*/ 18 h 443"/>
                <a:gd name="T2" fmla="*/ 238 w 256"/>
                <a:gd name="T3" fmla="*/ 14 h 443"/>
                <a:gd name="T4" fmla="*/ 238 w 256"/>
                <a:gd name="T5" fmla="*/ 14 h 443"/>
                <a:gd name="T6" fmla="*/ 232 w 256"/>
                <a:gd name="T7" fmla="*/ 8 h 443"/>
                <a:gd name="T8" fmla="*/ 224 w 256"/>
                <a:gd name="T9" fmla="*/ 4 h 443"/>
                <a:gd name="T10" fmla="*/ 216 w 256"/>
                <a:gd name="T11" fmla="*/ 2 h 443"/>
                <a:gd name="T12" fmla="*/ 208 w 256"/>
                <a:gd name="T13" fmla="*/ 0 h 443"/>
                <a:gd name="T14" fmla="*/ 200 w 256"/>
                <a:gd name="T15" fmla="*/ 2 h 443"/>
                <a:gd name="T16" fmla="*/ 192 w 256"/>
                <a:gd name="T17" fmla="*/ 4 h 443"/>
                <a:gd name="T18" fmla="*/ 184 w 256"/>
                <a:gd name="T19" fmla="*/ 8 h 443"/>
                <a:gd name="T20" fmla="*/ 176 w 256"/>
                <a:gd name="T21" fmla="*/ 14 h 443"/>
                <a:gd name="T22" fmla="*/ 70 w 256"/>
                <a:gd name="T23" fmla="*/ 121 h 443"/>
                <a:gd name="T24" fmla="*/ 70 w 256"/>
                <a:gd name="T25" fmla="*/ 121 h 443"/>
                <a:gd name="T26" fmla="*/ 56 w 256"/>
                <a:gd name="T27" fmla="*/ 121 h 443"/>
                <a:gd name="T28" fmla="*/ 44 w 256"/>
                <a:gd name="T29" fmla="*/ 125 h 443"/>
                <a:gd name="T30" fmla="*/ 32 w 256"/>
                <a:gd name="T31" fmla="*/ 131 h 443"/>
                <a:gd name="T32" fmla="*/ 20 w 256"/>
                <a:gd name="T33" fmla="*/ 141 h 443"/>
                <a:gd name="T34" fmla="*/ 20 w 256"/>
                <a:gd name="T35" fmla="*/ 141 h 443"/>
                <a:gd name="T36" fmla="*/ 12 w 256"/>
                <a:gd name="T37" fmla="*/ 151 h 443"/>
                <a:gd name="T38" fmla="*/ 6 w 256"/>
                <a:gd name="T39" fmla="*/ 163 h 443"/>
                <a:gd name="T40" fmla="*/ 2 w 256"/>
                <a:gd name="T41" fmla="*/ 175 h 443"/>
                <a:gd name="T42" fmla="*/ 0 w 256"/>
                <a:gd name="T43" fmla="*/ 189 h 443"/>
                <a:gd name="T44" fmla="*/ 2 w 256"/>
                <a:gd name="T45" fmla="*/ 201 h 443"/>
                <a:gd name="T46" fmla="*/ 6 w 256"/>
                <a:gd name="T47" fmla="*/ 213 h 443"/>
                <a:gd name="T48" fmla="*/ 12 w 256"/>
                <a:gd name="T49" fmla="*/ 225 h 443"/>
                <a:gd name="T50" fmla="*/ 20 w 256"/>
                <a:gd name="T51" fmla="*/ 237 h 443"/>
                <a:gd name="T52" fmla="*/ 20 w 256"/>
                <a:gd name="T53" fmla="*/ 237 h 443"/>
                <a:gd name="T54" fmla="*/ 32 w 256"/>
                <a:gd name="T55" fmla="*/ 245 h 443"/>
                <a:gd name="T56" fmla="*/ 44 w 256"/>
                <a:gd name="T57" fmla="*/ 251 h 443"/>
                <a:gd name="T58" fmla="*/ 44 w 256"/>
                <a:gd name="T59" fmla="*/ 419 h 443"/>
                <a:gd name="T60" fmla="*/ 44 w 256"/>
                <a:gd name="T61" fmla="*/ 419 h 443"/>
                <a:gd name="T62" fmla="*/ 46 w 256"/>
                <a:gd name="T63" fmla="*/ 429 h 443"/>
                <a:gd name="T64" fmla="*/ 52 w 256"/>
                <a:gd name="T65" fmla="*/ 437 h 443"/>
                <a:gd name="T66" fmla="*/ 60 w 256"/>
                <a:gd name="T67" fmla="*/ 441 h 443"/>
                <a:gd name="T68" fmla="*/ 68 w 256"/>
                <a:gd name="T69" fmla="*/ 443 h 443"/>
                <a:gd name="T70" fmla="*/ 68 w 256"/>
                <a:gd name="T71" fmla="*/ 443 h 443"/>
                <a:gd name="T72" fmla="*/ 78 w 256"/>
                <a:gd name="T73" fmla="*/ 441 h 443"/>
                <a:gd name="T74" fmla="*/ 86 w 256"/>
                <a:gd name="T75" fmla="*/ 437 h 443"/>
                <a:gd name="T76" fmla="*/ 92 w 256"/>
                <a:gd name="T77" fmla="*/ 429 h 443"/>
                <a:gd name="T78" fmla="*/ 94 w 256"/>
                <a:gd name="T79" fmla="*/ 419 h 443"/>
                <a:gd name="T80" fmla="*/ 94 w 256"/>
                <a:gd name="T81" fmla="*/ 251 h 443"/>
                <a:gd name="T82" fmla="*/ 94 w 256"/>
                <a:gd name="T83" fmla="*/ 251 h 443"/>
                <a:gd name="T84" fmla="*/ 106 w 256"/>
                <a:gd name="T85" fmla="*/ 245 h 443"/>
                <a:gd name="T86" fmla="*/ 118 w 256"/>
                <a:gd name="T87" fmla="*/ 237 h 443"/>
                <a:gd name="T88" fmla="*/ 118 w 256"/>
                <a:gd name="T89" fmla="*/ 237 h 443"/>
                <a:gd name="T90" fmla="*/ 126 w 256"/>
                <a:gd name="T91" fmla="*/ 225 h 443"/>
                <a:gd name="T92" fmla="*/ 132 w 256"/>
                <a:gd name="T93" fmla="*/ 213 h 443"/>
                <a:gd name="T94" fmla="*/ 136 w 256"/>
                <a:gd name="T95" fmla="*/ 201 h 443"/>
                <a:gd name="T96" fmla="*/ 136 w 256"/>
                <a:gd name="T97" fmla="*/ 187 h 443"/>
                <a:gd name="T98" fmla="*/ 244 w 256"/>
                <a:gd name="T99" fmla="*/ 80 h 443"/>
                <a:gd name="T100" fmla="*/ 244 w 256"/>
                <a:gd name="T101" fmla="*/ 80 h 443"/>
                <a:gd name="T102" fmla="*/ 248 w 256"/>
                <a:gd name="T103" fmla="*/ 72 h 443"/>
                <a:gd name="T104" fmla="*/ 252 w 256"/>
                <a:gd name="T105" fmla="*/ 66 h 443"/>
                <a:gd name="T106" fmla="*/ 256 w 256"/>
                <a:gd name="T107" fmla="*/ 58 h 443"/>
                <a:gd name="T108" fmla="*/ 256 w 256"/>
                <a:gd name="T109" fmla="*/ 48 h 443"/>
                <a:gd name="T110" fmla="*/ 256 w 256"/>
                <a:gd name="T111" fmla="*/ 40 h 443"/>
                <a:gd name="T112" fmla="*/ 252 w 256"/>
                <a:gd name="T113" fmla="*/ 32 h 443"/>
                <a:gd name="T114" fmla="*/ 248 w 256"/>
                <a:gd name="T115" fmla="*/ 24 h 443"/>
                <a:gd name="T116" fmla="*/ 244 w 256"/>
                <a:gd name="T117" fmla="*/ 18 h 443"/>
                <a:gd name="T118" fmla="*/ 244 w 256"/>
                <a:gd name="T119" fmla="*/ 18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6" h="443">
                  <a:moveTo>
                    <a:pt x="244" y="18"/>
                  </a:moveTo>
                  <a:lnTo>
                    <a:pt x="238" y="14"/>
                  </a:lnTo>
                  <a:lnTo>
                    <a:pt x="238" y="14"/>
                  </a:lnTo>
                  <a:lnTo>
                    <a:pt x="232" y="8"/>
                  </a:lnTo>
                  <a:lnTo>
                    <a:pt x="224" y="4"/>
                  </a:lnTo>
                  <a:lnTo>
                    <a:pt x="216" y="2"/>
                  </a:lnTo>
                  <a:lnTo>
                    <a:pt x="208" y="0"/>
                  </a:lnTo>
                  <a:lnTo>
                    <a:pt x="200" y="2"/>
                  </a:lnTo>
                  <a:lnTo>
                    <a:pt x="192" y="4"/>
                  </a:lnTo>
                  <a:lnTo>
                    <a:pt x="184" y="8"/>
                  </a:lnTo>
                  <a:lnTo>
                    <a:pt x="176" y="14"/>
                  </a:lnTo>
                  <a:lnTo>
                    <a:pt x="70" y="121"/>
                  </a:lnTo>
                  <a:lnTo>
                    <a:pt x="70" y="121"/>
                  </a:lnTo>
                  <a:lnTo>
                    <a:pt x="56" y="121"/>
                  </a:lnTo>
                  <a:lnTo>
                    <a:pt x="44" y="125"/>
                  </a:lnTo>
                  <a:lnTo>
                    <a:pt x="32" y="131"/>
                  </a:lnTo>
                  <a:lnTo>
                    <a:pt x="20" y="141"/>
                  </a:lnTo>
                  <a:lnTo>
                    <a:pt x="20" y="141"/>
                  </a:lnTo>
                  <a:lnTo>
                    <a:pt x="12" y="151"/>
                  </a:lnTo>
                  <a:lnTo>
                    <a:pt x="6" y="163"/>
                  </a:lnTo>
                  <a:lnTo>
                    <a:pt x="2" y="175"/>
                  </a:lnTo>
                  <a:lnTo>
                    <a:pt x="0" y="189"/>
                  </a:lnTo>
                  <a:lnTo>
                    <a:pt x="2" y="201"/>
                  </a:lnTo>
                  <a:lnTo>
                    <a:pt x="6" y="213"/>
                  </a:lnTo>
                  <a:lnTo>
                    <a:pt x="12" y="225"/>
                  </a:lnTo>
                  <a:lnTo>
                    <a:pt x="20" y="237"/>
                  </a:lnTo>
                  <a:lnTo>
                    <a:pt x="20" y="237"/>
                  </a:lnTo>
                  <a:lnTo>
                    <a:pt x="32" y="245"/>
                  </a:lnTo>
                  <a:lnTo>
                    <a:pt x="44" y="251"/>
                  </a:lnTo>
                  <a:lnTo>
                    <a:pt x="44" y="419"/>
                  </a:lnTo>
                  <a:lnTo>
                    <a:pt x="44" y="419"/>
                  </a:lnTo>
                  <a:lnTo>
                    <a:pt x="46" y="429"/>
                  </a:lnTo>
                  <a:lnTo>
                    <a:pt x="52" y="437"/>
                  </a:lnTo>
                  <a:lnTo>
                    <a:pt x="60" y="441"/>
                  </a:lnTo>
                  <a:lnTo>
                    <a:pt x="68" y="443"/>
                  </a:lnTo>
                  <a:lnTo>
                    <a:pt x="68" y="443"/>
                  </a:lnTo>
                  <a:lnTo>
                    <a:pt x="78" y="441"/>
                  </a:lnTo>
                  <a:lnTo>
                    <a:pt x="86" y="437"/>
                  </a:lnTo>
                  <a:lnTo>
                    <a:pt x="92" y="429"/>
                  </a:lnTo>
                  <a:lnTo>
                    <a:pt x="94" y="419"/>
                  </a:lnTo>
                  <a:lnTo>
                    <a:pt x="94" y="251"/>
                  </a:lnTo>
                  <a:lnTo>
                    <a:pt x="94" y="251"/>
                  </a:lnTo>
                  <a:lnTo>
                    <a:pt x="106" y="245"/>
                  </a:lnTo>
                  <a:lnTo>
                    <a:pt x="118" y="237"/>
                  </a:lnTo>
                  <a:lnTo>
                    <a:pt x="118" y="237"/>
                  </a:lnTo>
                  <a:lnTo>
                    <a:pt x="126" y="225"/>
                  </a:lnTo>
                  <a:lnTo>
                    <a:pt x="132" y="213"/>
                  </a:lnTo>
                  <a:lnTo>
                    <a:pt x="136" y="201"/>
                  </a:lnTo>
                  <a:lnTo>
                    <a:pt x="136" y="187"/>
                  </a:lnTo>
                  <a:lnTo>
                    <a:pt x="244" y="80"/>
                  </a:lnTo>
                  <a:lnTo>
                    <a:pt x="244" y="80"/>
                  </a:lnTo>
                  <a:lnTo>
                    <a:pt x="248" y="72"/>
                  </a:lnTo>
                  <a:lnTo>
                    <a:pt x="252" y="66"/>
                  </a:lnTo>
                  <a:lnTo>
                    <a:pt x="256" y="58"/>
                  </a:lnTo>
                  <a:lnTo>
                    <a:pt x="256" y="48"/>
                  </a:lnTo>
                  <a:lnTo>
                    <a:pt x="256" y="40"/>
                  </a:lnTo>
                  <a:lnTo>
                    <a:pt x="252" y="32"/>
                  </a:lnTo>
                  <a:lnTo>
                    <a:pt x="248" y="24"/>
                  </a:lnTo>
                  <a:lnTo>
                    <a:pt x="244" y="18"/>
                  </a:lnTo>
                  <a:lnTo>
                    <a:pt x="244" y="18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2900363" y="5172075"/>
            <a:ext cx="1511299" cy="1495426"/>
            <a:chOff x="2900363" y="5172075"/>
            <a:chExt cx="1511299" cy="1495426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900363" y="5172075"/>
              <a:ext cx="1431925" cy="1033463"/>
            </a:xfrm>
            <a:custGeom>
              <a:avLst/>
              <a:gdLst>
                <a:gd name="T0" fmla="*/ 585 w 902"/>
                <a:gd name="T1" fmla="*/ 651 h 651"/>
                <a:gd name="T2" fmla="*/ 585 w 902"/>
                <a:gd name="T3" fmla="*/ 637 h 651"/>
                <a:gd name="T4" fmla="*/ 585 w 902"/>
                <a:gd name="T5" fmla="*/ 591 h 651"/>
                <a:gd name="T6" fmla="*/ 585 w 902"/>
                <a:gd name="T7" fmla="*/ 577 h 651"/>
                <a:gd name="T8" fmla="*/ 571 w 902"/>
                <a:gd name="T9" fmla="*/ 577 h 651"/>
                <a:gd name="T10" fmla="*/ 74 w 902"/>
                <a:gd name="T11" fmla="*/ 577 h 651"/>
                <a:gd name="T12" fmla="*/ 74 w 902"/>
                <a:gd name="T13" fmla="*/ 72 h 651"/>
                <a:gd name="T14" fmla="*/ 828 w 902"/>
                <a:gd name="T15" fmla="*/ 72 h 651"/>
                <a:gd name="T16" fmla="*/ 828 w 902"/>
                <a:gd name="T17" fmla="*/ 529 h 651"/>
                <a:gd name="T18" fmla="*/ 828 w 902"/>
                <a:gd name="T19" fmla="*/ 541 h 651"/>
                <a:gd name="T20" fmla="*/ 840 w 902"/>
                <a:gd name="T21" fmla="*/ 541 h 651"/>
                <a:gd name="T22" fmla="*/ 840 w 902"/>
                <a:gd name="T23" fmla="*/ 541 h 651"/>
                <a:gd name="T24" fmla="*/ 862 w 902"/>
                <a:gd name="T25" fmla="*/ 545 h 651"/>
                <a:gd name="T26" fmla="*/ 884 w 902"/>
                <a:gd name="T27" fmla="*/ 551 h 651"/>
                <a:gd name="T28" fmla="*/ 902 w 902"/>
                <a:gd name="T29" fmla="*/ 557 h 651"/>
                <a:gd name="T30" fmla="*/ 902 w 902"/>
                <a:gd name="T31" fmla="*/ 537 h 651"/>
                <a:gd name="T32" fmla="*/ 902 w 902"/>
                <a:gd name="T33" fmla="*/ 60 h 651"/>
                <a:gd name="T34" fmla="*/ 902 w 902"/>
                <a:gd name="T35" fmla="*/ 60 h 651"/>
                <a:gd name="T36" fmla="*/ 900 w 902"/>
                <a:gd name="T37" fmla="*/ 48 h 651"/>
                <a:gd name="T38" fmla="*/ 896 w 902"/>
                <a:gd name="T39" fmla="*/ 36 h 651"/>
                <a:gd name="T40" fmla="*/ 892 w 902"/>
                <a:gd name="T41" fmla="*/ 26 h 651"/>
                <a:gd name="T42" fmla="*/ 884 w 902"/>
                <a:gd name="T43" fmla="*/ 18 h 651"/>
                <a:gd name="T44" fmla="*/ 874 w 902"/>
                <a:gd name="T45" fmla="*/ 10 h 651"/>
                <a:gd name="T46" fmla="*/ 864 w 902"/>
                <a:gd name="T47" fmla="*/ 4 h 651"/>
                <a:gd name="T48" fmla="*/ 854 w 902"/>
                <a:gd name="T49" fmla="*/ 0 h 651"/>
                <a:gd name="T50" fmla="*/ 842 w 902"/>
                <a:gd name="T51" fmla="*/ 0 h 651"/>
                <a:gd name="T52" fmla="*/ 60 w 902"/>
                <a:gd name="T53" fmla="*/ 0 h 651"/>
                <a:gd name="T54" fmla="*/ 60 w 902"/>
                <a:gd name="T55" fmla="*/ 0 h 651"/>
                <a:gd name="T56" fmla="*/ 48 w 902"/>
                <a:gd name="T57" fmla="*/ 0 h 651"/>
                <a:gd name="T58" fmla="*/ 36 w 902"/>
                <a:gd name="T59" fmla="*/ 4 h 651"/>
                <a:gd name="T60" fmla="*/ 26 w 902"/>
                <a:gd name="T61" fmla="*/ 10 h 651"/>
                <a:gd name="T62" fmla="*/ 18 w 902"/>
                <a:gd name="T63" fmla="*/ 18 h 651"/>
                <a:gd name="T64" fmla="*/ 10 w 902"/>
                <a:gd name="T65" fmla="*/ 26 h 651"/>
                <a:gd name="T66" fmla="*/ 4 w 902"/>
                <a:gd name="T67" fmla="*/ 36 h 651"/>
                <a:gd name="T68" fmla="*/ 2 w 902"/>
                <a:gd name="T69" fmla="*/ 48 h 651"/>
                <a:gd name="T70" fmla="*/ 0 w 902"/>
                <a:gd name="T71" fmla="*/ 60 h 651"/>
                <a:gd name="T72" fmla="*/ 0 w 902"/>
                <a:gd name="T73" fmla="*/ 591 h 651"/>
                <a:gd name="T74" fmla="*/ 0 w 902"/>
                <a:gd name="T75" fmla="*/ 591 h 651"/>
                <a:gd name="T76" fmla="*/ 2 w 902"/>
                <a:gd name="T77" fmla="*/ 603 h 651"/>
                <a:gd name="T78" fmla="*/ 4 w 902"/>
                <a:gd name="T79" fmla="*/ 613 h 651"/>
                <a:gd name="T80" fmla="*/ 10 w 902"/>
                <a:gd name="T81" fmla="*/ 623 h 651"/>
                <a:gd name="T82" fmla="*/ 18 w 902"/>
                <a:gd name="T83" fmla="*/ 633 h 651"/>
                <a:gd name="T84" fmla="*/ 26 w 902"/>
                <a:gd name="T85" fmla="*/ 639 h 651"/>
                <a:gd name="T86" fmla="*/ 36 w 902"/>
                <a:gd name="T87" fmla="*/ 645 h 651"/>
                <a:gd name="T88" fmla="*/ 48 w 902"/>
                <a:gd name="T89" fmla="*/ 649 h 651"/>
                <a:gd name="T90" fmla="*/ 60 w 902"/>
                <a:gd name="T91" fmla="*/ 651 h 651"/>
                <a:gd name="T92" fmla="*/ 571 w 902"/>
                <a:gd name="T93" fmla="*/ 651 h 651"/>
                <a:gd name="T94" fmla="*/ 585 w 902"/>
                <a:gd name="T95" fmla="*/ 651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02" h="651">
                  <a:moveTo>
                    <a:pt x="585" y="651"/>
                  </a:moveTo>
                  <a:lnTo>
                    <a:pt x="585" y="637"/>
                  </a:lnTo>
                  <a:lnTo>
                    <a:pt x="585" y="591"/>
                  </a:lnTo>
                  <a:lnTo>
                    <a:pt x="585" y="577"/>
                  </a:lnTo>
                  <a:lnTo>
                    <a:pt x="571" y="577"/>
                  </a:lnTo>
                  <a:lnTo>
                    <a:pt x="74" y="577"/>
                  </a:lnTo>
                  <a:lnTo>
                    <a:pt x="74" y="72"/>
                  </a:lnTo>
                  <a:lnTo>
                    <a:pt x="828" y="72"/>
                  </a:lnTo>
                  <a:lnTo>
                    <a:pt x="828" y="529"/>
                  </a:lnTo>
                  <a:lnTo>
                    <a:pt x="828" y="541"/>
                  </a:lnTo>
                  <a:lnTo>
                    <a:pt x="840" y="541"/>
                  </a:lnTo>
                  <a:lnTo>
                    <a:pt x="840" y="541"/>
                  </a:lnTo>
                  <a:lnTo>
                    <a:pt x="862" y="545"/>
                  </a:lnTo>
                  <a:lnTo>
                    <a:pt x="884" y="551"/>
                  </a:lnTo>
                  <a:lnTo>
                    <a:pt x="902" y="557"/>
                  </a:lnTo>
                  <a:lnTo>
                    <a:pt x="902" y="537"/>
                  </a:lnTo>
                  <a:lnTo>
                    <a:pt x="902" y="60"/>
                  </a:lnTo>
                  <a:lnTo>
                    <a:pt x="902" y="60"/>
                  </a:lnTo>
                  <a:lnTo>
                    <a:pt x="900" y="48"/>
                  </a:lnTo>
                  <a:lnTo>
                    <a:pt x="896" y="36"/>
                  </a:lnTo>
                  <a:lnTo>
                    <a:pt x="892" y="26"/>
                  </a:lnTo>
                  <a:lnTo>
                    <a:pt x="884" y="18"/>
                  </a:lnTo>
                  <a:lnTo>
                    <a:pt x="874" y="10"/>
                  </a:lnTo>
                  <a:lnTo>
                    <a:pt x="864" y="4"/>
                  </a:lnTo>
                  <a:lnTo>
                    <a:pt x="854" y="0"/>
                  </a:lnTo>
                  <a:lnTo>
                    <a:pt x="842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36" y="4"/>
                  </a:lnTo>
                  <a:lnTo>
                    <a:pt x="26" y="10"/>
                  </a:lnTo>
                  <a:lnTo>
                    <a:pt x="18" y="18"/>
                  </a:lnTo>
                  <a:lnTo>
                    <a:pt x="10" y="26"/>
                  </a:lnTo>
                  <a:lnTo>
                    <a:pt x="4" y="36"/>
                  </a:lnTo>
                  <a:lnTo>
                    <a:pt x="2" y="48"/>
                  </a:lnTo>
                  <a:lnTo>
                    <a:pt x="0" y="60"/>
                  </a:lnTo>
                  <a:lnTo>
                    <a:pt x="0" y="591"/>
                  </a:lnTo>
                  <a:lnTo>
                    <a:pt x="0" y="591"/>
                  </a:lnTo>
                  <a:lnTo>
                    <a:pt x="2" y="603"/>
                  </a:lnTo>
                  <a:lnTo>
                    <a:pt x="4" y="613"/>
                  </a:lnTo>
                  <a:lnTo>
                    <a:pt x="10" y="623"/>
                  </a:lnTo>
                  <a:lnTo>
                    <a:pt x="18" y="633"/>
                  </a:lnTo>
                  <a:lnTo>
                    <a:pt x="26" y="639"/>
                  </a:lnTo>
                  <a:lnTo>
                    <a:pt x="36" y="645"/>
                  </a:lnTo>
                  <a:lnTo>
                    <a:pt x="48" y="649"/>
                  </a:lnTo>
                  <a:lnTo>
                    <a:pt x="60" y="651"/>
                  </a:lnTo>
                  <a:lnTo>
                    <a:pt x="571" y="651"/>
                  </a:lnTo>
                  <a:lnTo>
                    <a:pt x="585" y="651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63888" y="5657850"/>
              <a:ext cx="111125" cy="350838"/>
            </a:xfrm>
            <a:prstGeom prst="rect">
              <a:avLst/>
            </a:pr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609975" y="5600700"/>
              <a:ext cx="111125" cy="407988"/>
            </a:xfrm>
            <a:prstGeom prst="rect">
              <a:avLst/>
            </a:pr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392488" y="5489575"/>
              <a:ext cx="112712" cy="519113"/>
            </a:xfrm>
            <a:prstGeom prst="rect">
              <a:avLst/>
            </a:pr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854450" y="5470525"/>
              <a:ext cx="258762" cy="111125"/>
            </a:xfrm>
            <a:prstGeom prst="rect">
              <a:avLst/>
            </a:pr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689350" y="5805488"/>
              <a:ext cx="722312" cy="862013"/>
            </a:xfrm>
            <a:custGeom>
              <a:avLst/>
              <a:gdLst>
                <a:gd name="T0" fmla="*/ 389 w 455"/>
                <a:gd name="T1" fmla="*/ 240 h 543"/>
                <a:gd name="T2" fmla="*/ 361 w 455"/>
                <a:gd name="T3" fmla="*/ 228 h 543"/>
                <a:gd name="T4" fmla="*/ 333 w 455"/>
                <a:gd name="T5" fmla="*/ 226 h 543"/>
                <a:gd name="T6" fmla="*/ 313 w 455"/>
                <a:gd name="T7" fmla="*/ 226 h 543"/>
                <a:gd name="T8" fmla="*/ 263 w 455"/>
                <a:gd name="T9" fmla="*/ 236 h 543"/>
                <a:gd name="T10" fmla="*/ 263 w 455"/>
                <a:gd name="T11" fmla="*/ 46 h 543"/>
                <a:gd name="T12" fmla="*/ 261 w 455"/>
                <a:gd name="T13" fmla="*/ 28 h 543"/>
                <a:gd name="T14" fmla="*/ 250 w 455"/>
                <a:gd name="T15" fmla="*/ 14 h 543"/>
                <a:gd name="T16" fmla="*/ 236 w 455"/>
                <a:gd name="T17" fmla="*/ 4 h 543"/>
                <a:gd name="T18" fmla="*/ 218 w 455"/>
                <a:gd name="T19" fmla="*/ 0 h 543"/>
                <a:gd name="T20" fmla="*/ 208 w 455"/>
                <a:gd name="T21" fmla="*/ 2 h 543"/>
                <a:gd name="T22" fmla="*/ 192 w 455"/>
                <a:gd name="T23" fmla="*/ 8 h 543"/>
                <a:gd name="T24" fmla="*/ 180 w 455"/>
                <a:gd name="T25" fmla="*/ 20 h 543"/>
                <a:gd name="T26" fmla="*/ 172 w 455"/>
                <a:gd name="T27" fmla="*/ 36 h 543"/>
                <a:gd name="T28" fmla="*/ 172 w 455"/>
                <a:gd name="T29" fmla="*/ 308 h 543"/>
                <a:gd name="T30" fmla="*/ 172 w 455"/>
                <a:gd name="T31" fmla="*/ 320 h 543"/>
                <a:gd name="T32" fmla="*/ 166 w 455"/>
                <a:gd name="T33" fmla="*/ 336 h 543"/>
                <a:gd name="T34" fmla="*/ 156 w 455"/>
                <a:gd name="T35" fmla="*/ 348 h 543"/>
                <a:gd name="T36" fmla="*/ 142 w 455"/>
                <a:gd name="T37" fmla="*/ 353 h 543"/>
                <a:gd name="T38" fmla="*/ 134 w 455"/>
                <a:gd name="T39" fmla="*/ 355 h 543"/>
                <a:gd name="T40" fmla="*/ 104 w 455"/>
                <a:gd name="T41" fmla="*/ 348 h 543"/>
                <a:gd name="T42" fmla="*/ 90 w 455"/>
                <a:gd name="T43" fmla="*/ 344 h 543"/>
                <a:gd name="T44" fmla="*/ 76 w 455"/>
                <a:gd name="T45" fmla="*/ 344 h 543"/>
                <a:gd name="T46" fmla="*/ 54 w 455"/>
                <a:gd name="T47" fmla="*/ 346 h 543"/>
                <a:gd name="T48" fmla="*/ 34 w 455"/>
                <a:gd name="T49" fmla="*/ 355 h 543"/>
                <a:gd name="T50" fmla="*/ 4 w 455"/>
                <a:gd name="T51" fmla="*/ 379 h 543"/>
                <a:gd name="T52" fmla="*/ 2 w 455"/>
                <a:gd name="T53" fmla="*/ 385 h 543"/>
                <a:gd name="T54" fmla="*/ 2 w 455"/>
                <a:gd name="T55" fmla="*/ 391 h 543"/>
                <a:gd name="T56" fmla="*/ 16 w 455"/>
                <a:gd name="T57" fmla="*/ 403 h 543"/>
                <a:gd name="T58" fmla="*/ 76 w 455"/>
                <a:gd name="T59" fmla="*/ 437 h 543"/>
                <a:gd name="T60" fmla="*/ 130 w 455"/>
                <a:gd name="T61" fmla="*/ 471 h 543"/>
                <a:gd name="T62" fmla="*/ 156 w 455"/>
                <a:gd name="T63" fmla="*/ 491 h 543"/>
                <a:gd name="T64" fmla="*/ 204 w 455"/>
                <a:gd name="T65" fmla="*/ 519 h 543"/>
                <a:gd name="T66" fmla="*/ 250 w 455"/>
                <a:gd name="T67" fmla="*/ 535 h 543"/>
                <a:gd name="T68" fmla="*/ 303 w 455"/>
                <a:gd name="T69" fmla="*/ 541 h 543"/>
                <a:gd name="T70" fmla="*/ 333 w 455"/>
                <a:gd name="T71" fmla="*/ 543 h 543"/>
                <a:gd name="T72" fmla="*/ 365 w 455"/>
                <a:gd name="T73" fmla="*/ 539 h 543"/>
                <a:gd name="T74" fmla="*/ 389 w 455"/>
                <a:gd name="T75" fmla="*/ 529 h 543"/>
                <a:gd name="T76" fmla="*/ 411 w 455"/>
                <a:gd name="T77" fmla="*/ 513 h 543"/>
                <a:gd name="T78" fmla="*/ 427 w 455"/>
                <a:gd name="T79" fmla="*/ 493 h 543"/>
                <a:gd name="T80" fmla="*/ 439 w 455"/>
                <a:gd name="T81" fmla="*/ 469 h 543"/>
                <a:gd name="T82" fmla="*/ 453 w 455"/>
                <a:gd name="T83" fmla="*/ 417 h 543"/>
                <a:gd name="T84" fmla="*/ 455 w 455"/>
                <a:gd name="T85" fmla="*/ 391 h 543"/>
                <a:gd name="T86" fmla="*/ 453 w 455"/>
                <a:gd name="T87" fmla="*/ 344 h 543"/>
                <a:gd name="T88" fmla="*/ 445 w 455"/>
                <a:gd name="T89" fmla="*/ 304 h 543"/>
                <a:gd name="T90" fmla="*/ 425 w 455"/>
                <a:gd name="T91" fmla="*/ 270 h 543"/>
                <a:gd name="T92" fmla="*/ 389 w 455"/>
                <a:gd name="T93" fmla="*/ 240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55" h="543">
                  <a:moveTo>
                    <a:pt x="389" y="240"/>
                  </a:moveTo>
                  <a:lnTo>
                    <a:pt x="389" y="240"/>
                  </a:lnTo>
                  <a:lnTo>
                    <a:pt x="375" y="234"/>
                  </a:lnTo>
                  <a:lnTo>
                    <a:pt x="361" y="228"/>
                  </a:lnTo>
                  <a:lnTo>
                    <a:pt x="347" y="226"/>
                  </a:lnTo>
                  <a:lnTo>
                    <a:pt x="333" y="226"/>
                  </a:lnTo>
                  <a:lnTo>
                    <a:pt x="333" y="226"/>
                  </a:lnTo>
                  <a:lnTo>
                    <a:pt x="313" y="226"/>
                  </a:lnTo>
                  <a:lnTo>
                    <a:pt x="295" y="230"/>
                  </a:lnTo>
                  <a:lnTo>
                    <a:pt x="263" y="236"/>
                  </a:lnTo>
                  <a:lnTo>
                    <a:pt x="263" y="46"/>
                  </a:lnTo>
                  <a:lnTo>
                    <a:pt x="263" y="46"/>
                  </a:lnTo>
                  <a:lnTo>
                    <a:pt x="263" y="36"/>
                  </a:lnTo>
                  <a:lnTo>
                    <a:pt x="261" y="28"/>
                  </a:lnTo>
                  <a:lnTo>
                    <a:pt x="257" y="20"/>
                  </a:lnTo>
                  <a:lnTo>
                    <a:pt x="250" y="14"/>
                  </a:lnTo>
                  <a:lnTo>
                    <a:pt x="242" y="8"/>
                  </a:lnTo>
                  <a:lnTo>
                    <a:pt x="236" y="4"/>
                  </a:lnTo>
                  <a:lnTo>
                    <a:pt x="226" y="2"/>
                  </a:lnTo>
                  <a:lnTo>
                    <a:pt x="218" y="0"/>
                  </a:lnTo>
                  <a:lnTo>
                    <a:pt x="218" y="0"/>
                  </a:lnTo>
                  <a:lnTo>
                    <a:pt x="208" y="2"/>
                  </a:lnTo>
                  <a:lnTo>
                    <a:pt x="200" y="4"/>
                  </a:lnTo>
                  <a:lnTo>
                    <a:pt x="192" y="8"/>
                  </a:lnTo>
                  <a:lnTo>
                    <a:pt x="186" y="14"/>
                  </a:lnTo>
                  <a:lnTo>
                    <a:pt x="180" y="20"/>
                  </a:lnTo>
                  <a:lnTo>
                    <a:pt x="176" y="28"/>
                  </a:lnTo>
                  <a:lnTo>
                    <a:pt x="172" y="36"/>
                  </a:lnTo>
                  <a:lnTo>
                    <a:pt x="172" y="46"/>
                  </a:lnTo>
                  <a:lnTo>
                    <a:pt x="172" y="308"/>
                  </a:lnTo>
                  <a:lnTo>
                    <a:pt x="172" y="308"/>
                  </a:lnTo>
                  <a:lnTo>
                    <a:pt x="172" y="320"/>
                  </a:lnTo>
                  <a:lnTo>
                    <a:pt x="170" y="328"/>
                  </a:lnTo>
                  <a:lnTo>
                    <a:pt x="166" y="336"/>
                  </a:lnTo>
                  <a:lnTo>
                    <a:pt x="162" y="342"/>
                  </a:lnTo>
                  <a:lnTo>
                    <a:pt x="156" y="348"/>
                  </a:lnTo>
                  <a:lnTo>
                    <a:pt x="150" y="350"/>
                  </a:lnTo>
                  <a:lnTo>
                    <a:pt x="142" y="353"/>
                  </a:lnTo>
                  <a:lnTo>
                    <a:pt x="134" y="355"/>
                  </a:lnTo>
                  <a:lnTo>
                    <a:pt x="134" y="355"/>
                  </a:lnTo>
                  <a:lnTo>
                    <a:pt x="120" y="353"/>
                  </a:lnTo>
                  <a:lnTo>
                    <a:pt x="104" y="348"/>
                  </a:lnTo>
                  <a:lnTo>
                    <a:pt x="104" y="348"/>
                  </a:lnTo>
                  <a:lnTo>
                    <a:pt x="90" y="344"/>
                  </a:lnTo>
                  <a:lnTo>
                    <a:pt x="76" y="344"/>
                  </a:lnTo>
                  <a:lnTo>
                    <a:pt x="76" y="344"/>
                  </a:lnTo>
                  <a:lnTo>
                    <a:pt x="66" y="344"/>
                  </a:lnTo>
                  <a:lnTo>
                    <a:pt x="54" y="346"/>
                  </a:lnTo>
                  <a:lnTo>
                    <a:pt x="44" y="350"/>
                  </a:lnTo>
                  <a:lnTo>
                    <a:pt x="34" y="355"/>
                  </a:lnTo>
                  <a:lnTo>
                    <a:pt x="16" y="367"/>
                  </a:lnTo>
                  <a:lnTo>
                    <a:pt x="4" y="379"/>
                  </a:lnTo>
                  <a:lnTo>
                    <a:pt x="4" y="379"/>
                  </a:lnTo>
                  <a:lnTo>
                    <a:pt x="2" y="385"/>
                  </a:lnTo>
                  <a:lnTo>
                    <a:pt x="0" y="389"/>
                  </a:lnTo>
                  <a:lnTo>
                    <a:pt x="2" y="391"/>
                  </a:lnTo>
                  <a:lnTo>
                    <a:pt x="6" y="395"/>
                  </a:lnTo>
                  <a:lnTo>
                    <a:pt x="16" y="403"/>
                  </a:lnTo>
                  <a:lnTo>
                    <a:pt x="32" y="413"/>
                  </a:lnTo>
                  <a:lnTo>
                    <a:pt x="76" y="437"/>
                  </a:lnTo>
                  <a:lnTo>
                    <a:pt x="102" y="451"/>
                  </a:lnTo>
                  <a:lnTo>
                    <a:pt x="130" y="471"/>
                  </a:lnTo>
                  <a:lnTo>
                    <a:pt x="130" y="471"/>
                  </a:lnTo>
                  <a:lnTo>
                    <a:pt x="156" y="491"/>
                  </a:lnTo>
                  <a:lnTo>
                    <a:pt x="180" y="505"/>
                  </a:lnTo>
                  <a:lnTo>
                    <a:pt x="204" y="519"/>
                  </a:lnTo>
                  <a:lnTo>
                    <a:pt x="226" y="527"/>
                  </a:lnTo>
                  <a:lnTo>
                    <a:pt x="250" y="535"/>
                  </a:lnTo>
                  <a:lnTo>
                    <a:pt x="275" y="539"/>
                  </a:lnTo>
                  <a:lnTo>
                    <a:pt x="303" y="541"/>
                  </a:lnTo>
                  <a:lnTo>
                    <a:pt x="333" y="543"/>
                  </a:lnTo>
                  <a:lnTo>
                    <a:pt x="333" y="543"/>
                  </a:lnTo>
                  <a:lnTo>
                    <a:pt x="349" y="541"/>
                  </a:lnTo>
                  <a:lnTo>
                    <a:pt x="365" y="539"/>
                  </a:lnTo>
                  <a:lnTo>
                    <a:pt x="377" y="535"/>
                  </a:lnTo>
                  <a:lnTo>
                    <a:pt x="389" y="529"/>
                  </a:lnTo>
                  <a:lnTo>
                    <a:pt x="401" y="521"/>
                  </a:lnTo>
                  <a:lnTo>
                    <a:pt x="411" y="513"/>
                  </a:lnTo>
                  <a:lnTo>
                    <a:pt x="419" y="503"/>
                  </a:lnTo>
                  <a:lnTo>
                    <a:pt x="427" y="493"/>
                  </a:lnTo>
                  <a:lnTo>
                    <a:pt x="433" y="481"/>
                  </a:lnTo>
                  <a:lnTo>
                    <a:pt x="439" y="469"/>
                  </a:lnTo>
                  <a:lnTo>
                    <a:pt x="447" y="443"/>
                  </a:lnTo>
                  <a:lnTo>
                    <a:pt x="453" y="417"/>
                  </a:lnTo>
                  <a:lnTo>
                    <a:pt x="455" y="391"/>
                  </a:lnTo>
                  <a:lnTo>
                    <a:pt x="455" y="391"/>
                  </a:lnTo>
                  <a:lnTo>
                    <a:pt x="453" y="367"/>
                  </a:lnTo>
                  <a:lnTo>
                    <a:pt x="453" y="344"/>
                  </a:lnTo>
                  <a:lnTo>
                    <a:pt x="449" y="322"/>
                  </a:lnTo>
                  <a:lnTo>
                    <a:pt x="445" y="304"/>
                  </a:lnTo>
                  <a:lnTo>
                    <a:pt x="437" y="286"/>
                  </a:lnTo>
                  <a:lnTo>
                    <a:pt x="425" y="270"/>
                  </a:lnTo>
                  <a:lnTo>
                    <a:pt x="409" y="256"/>
                  </a:lnTo>
                  <a:lnTo>
                    <a:pt x="389" y="240"/>
                  </a:lnTo>
                  <a:lnTo>
                    <a:pt x="389" y="24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7810500" y="5178425"/>
            <a:ext cx="1495425" cy="1508126"/>
            <a:chOff x="7810500" y="5178425"/>
            <a:chExt cx="1495425" cy="1508126"/>
          </a:xfrm>
        </p:grpSpPr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8174038" y="5178425"/>
              <a:ext cx="779462" cy="881063"/>
            </a:xfrm>
            <a:custGeom>
              <a:avLst/>
              <a:gdLst>
                <a:gd name="T0" fmla="*/ 62 w 491"/>
                <a:gd name="T1" fmla="*/ 363 h 555"/>
                <a:gd name="T2" fmla="*/ 94 w 491"/>
                <a:gd name="T3" fmla="*/ 439 h 555"/>
                <a:gd name="T4" fmla="*/ 138 w 491"/>
                <a:gd name="T5" fmla="*/ 499 h 555"/>
                <a:gd name="T6" fmla="*/ 162 w 491"/>
                <a:gd name="T7" fmla="*/ 523 h 555"/>
                <a:gd name="T8" fmla="*/ 188 w 491"/>
                <a:gd name="T9" fmla="*/ 541 h 555"/>
                <a:gd name="T10" fmla="*/ 214 w 491"/>
                <a:gd name="T11" fmla="*/ 551 h 555"/>
                <a:gd name="T12" fmla="*/ 242 w 491"/>
                <a:gd name="T13" fmla="*/ 555 h 555"/>
                <a:gd name="T14" fmla="*/ 254 w 491"/>
                <a:gd name="T15" fmla="*/ 555 h 555"/>
                <a:gd name="T16" fmla="*/ 282 w 491"/>
                <a:gd name="T17" fmla="*/ 547 h 555"/>
                <a:gd name="T18" fmla="*/ 308 w 491"/>
                <a:gd name="T19" fmla="*/ 533 h 555"/>
                <a:gd name="T20" fmla="*/ 332 w 491"/>
                <a:gd name="T21" fmla="*/ 511 h 555"/>
                <a:gd name="T22" fmla="*/ 368 w 491"/>
                <a:gd name="T23" fmla="*/ 471 h 555"/>
                <a:gd name="T24" fmla="*/ 407 w 491"/>
                <a:gd name="T25" fmla="*/ 403 h 555"/>
                <a:gd name="T26" fmla="*/ 423 w 491"/>
                <a:gd name="T27" fmla="*/ 365 h 555"/>
                <a:gd name="T28" fmla="*/ 423 w 491"/>
                <a:gd name="T29" fmla="*/ 365 h 555"/>
                <a:gd name="T30" fmla="*/ 443 w 491"/>
                <a:gd name="T31" fmla="*/ 359 h 555"/>
                <a:gd name="T32" fmla="*/ 467 w 491"/>
                <a:gd name="T33" fmla="*/ 347 h 555"/>
                <a:gd name="T34" fmla="*/ 483 w 491"/>
                <a:gd name="T35" fmla="*/ 326 h 555"/>
                <a:gd name="T36" fmla="*/ 491 w 491"/>
                <a:gd name="T37" fmla="*/ 302 h 555"/>
                <a:gd name="T38" fmla="*/ 489 w 491"/>
                <a:gd name="T39" fmla="*/ 290 h 555"/>
                <a:gd name="T40" fmla="*/ 483 w 491"/>
                <a:gd name="T41" fmla="*/ 268 h 555"/>
                <a:gd name="T42" fmla="*/ 471 w 491"/>
                <a:gd name="T43" fmla="*/ 252 h 555"/>
                <a:gd name="T44" fmla="*/ 455 w 491"/>
                <a:gd name="T45" fmla="*/ 244 h 555"/>
                <a:gd name="T46" fmla="*/ 445 w 491"/>
                <a:gd name="T47" fmla="*/ 242 h 555"/>
                <a:gd name="T48" fmla="*/ 445 w 491"/>
                <a:gd name="T49" fmla="*/ 242 h 555"/>
                <a:gd name="T50" fmla="*/ 445 w 491"/>
                <a:gd name="T51" fmla="*/ 232 h 555"/>
                <a:gd name="T52" fmla="*/ 441 w 491"/>
                <a:gd name="T53" fmla="*/ 178 h 555"/>
                <a:gd name="T54" fmla="*/ 427 w 491"/>
                <a:gd name="T55" fmla="*/ 130 h 555"/>
                <a:gd name="T56" fmla="*/ 407 w 491"/>
                <a:gd name="T57" fmla="*/ 90 h 555"/>
                <a:gd name="T58" fmla="*/ 380 w 491"/>
                <a:gd name="T59" fmla="*/ 58 h 555"/>
                <a:gd name="T60" fmla="*/ 350 w 491"/>
                <a:gd name="T61" fmla="*/ 32 h 555"/>
                <a:gd name="T62" fmla="*/ 316 w 491"/>
                <a:gd name="T63" fmla="*/ 14 h 555"/>
                <a:gd name="T64" fmla="*/ 278 w 491"/>
                <a:gd name="T65" fmla="*/ 2 h 555"/>
                <a:gd name="T66" fmla="*/ 242 w 491"/>
                <a:gd name="T67" fmla="*/ 0 h 555"/>
                <a:gd name="T68" fmla="*/ 222 w 491"/>
                <a:gd name="T69" fmla="*/ 0 h 555"/>
                <a:gd name="T70" fmla="*/ 186 w 491"/>
                <a:gd name="T71" fmla="*/ 8 h 555"/>
                <a:gd name="T72" fmla="*/ 150 w 491"/>
                <a:gd name="T73" fmla="*/ 22 h 555"/>
                <a:gd name="T74" fmla="*/ 118 w 491"/>
                <a:gd name="T75" fmla="*/ 44 h 555"/>
                <a:gd name="T76" fmla="*/ 90 w 491"/>
                <a:gd name="T77" fmla="*/ 74 h 555"/>
                <a:gd name="T78" fmla="*/ 66 w 491"/>
                <a:gd name="T79" fmla="*/ 110 h 555"/>
                <a:gd name="T80" fmla="*/ 48 w 491"/>
                <a:gd name="T81" fmla="*/ 154 h 555"/>
                <a:gd name="T82" fmla="*/ 40 w 491"/>
                <a:gd name="T83" fmla="*/ 204 h 555"/>
                <a:gd name="T84" fmla="*/ 38 w 491"/>
                <a:gd name="T85" fmla="*/ 232 h 555"/>
                <a:gd name="T86" fmla="*/ 40 w 491"/>
                <a:gd name="T87" fmla="*/ 242 h 555"/>
                <a:gd name="T88" fmla="*/ 24 w 491"/>
                <a:gd name="T89" fmla="*/ 250 h 555"/>
                <a:gd name="T90" fmla="*/ 12 w 491"/>
                <a:gd name="T91" fmla="*/ 262 h 555"/>
                <a:gd name="T92" fmla="*/ 4 w 491"/>
                <a:gd name="T93" fmla="*/ 282 h 555"/>
                <a:gd name="T94" fmla="*/ 0 w 491"/>
                <a:gd name="T95" fmla="*/ 302 h 555"/>
                <a:gd name="T96" fmla="*/ 2 w 491"/>
                <a:gd name="T97" fmla="*/ 314 h 555"/>
                <a:gd name="T98" fmla="*/ 12 w 491"/>
                <a:gd name="T99" fmla="*/ 334 h 555"/>
                <a:gd name="T100" fmla="*/ 30 w 491"/>
                <a:gd name="T101" fmla="*/ 351 h 555"/>
                <a:gd name="T102" fmla="*/ 52 w 491"/>
                <a:gd name="T103" fmla="*/ 361 h 555"/>
                <a:gd name="T104" fmla="*/ 62 w 491"/>
                <a:gd name="T105" fmla="*/ 363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91" h="555">
                  <a:moveTo>
                    <a:pt x="62" y="363"/>
                  </a:moveTo>
                  <a:lnTo>
                    <a:pt x="62" y="363"/>
                  </a:lnTo>
                  <a:lnTo>
                    <a:pt x="76" y="403"/>
                  </a:lnTo>
                  <a:lnTo>
                    <a:pt x="94" y="439"/>
                  </a:lnTo>
                  <a:lnTo>
                    <a:pt x="116" y="471"/>
                  </a:lnTo>
                  <a:lnTo>
                    <a:pt x="138" y="499"/>
                  </a:lnTo>
                  <a:lnTo>
                    <a:pt x="150" y="511"/>
                  </a:lnTo>
                  <a:lnTo>
                    <a:pt x="162" y="523"/>
                  </a:lnTo>
                  <a:lnTo>
                    <a:pt x="176" y="533"/>
                  </a:lnTo>
                  <a:lnTo>
                    <a:pt x="188" y="541"/>
                  </a:lnTo>
                  <a:lnTo>
                    <a:pt x="202" y="547"/>
                  </a:lnTo>
                  <a:lnTo>
                    <a:pt x="214" y="551"/>
                  </a:lnTo>
                  <a:lnTo>
                    <a:pt x="228" y="555"/>
                  </a:lnTo>
                  <a:lnTo>
                    <a:pt x="242" y="555"/>
                  </a:lnTo>
                  <a:lnTo>
                    <a:pt x="242" y="555"/>
                  </a:lnTo>
                  <a:lnTo>
                    <a:pt x="254" y="555"/>
                  </a:lnTo>
                  <a:lnTo>
                    <a:pt x="268" y="551"/>
                  </a:lnTo>
                  <a:lnTo>
                    <a:pt x="282" y="547"/>
                  </a:lnTo>
                  <a:lnTo>
                    <a:pt x="294" y="541"/>
                  </a:lnTo>
                  <a:lnTo>
                    <a:pt x="308" y="533"/>
                  </a:lnTo>
                  <a:lnTo>
                    <a:pt x="320" y="523"/>
                  </a:lnTo>
                  <a:lnTo>
                    <a:pt x="332" y="511"/>
                  </a:lnTo>
                  <a:lnTo>
                    <a:pt x="344" y="499"/>
                  </a:lnTo>
                  <a:lnTo>
                    <a:pt x="368" y="471"/>
                  </a:lnTo>
                  <a:lnTo>
                    <a:pt x="388" y="439"/>
                  </a:lnTo>
                  <a:lnTo>
                    <a:pt x="407" y="403"/>
                  </a:lnTo>
                  <a:lnTo>
                    <a:pt x="423" y="365"/>
                  </a:lnTo>
                  <a:lnTo>
                    <a:pt x="423" y="365"/>
                  </a:lnTo>
                  <a:lnTo>
                    <a:pt x="423" y="365"/>
                  </a:lnTo>
                  <a:lnTo>
                    <a:pt x="423" y="365"/>
                  </a:lnTo>
                  <a:lnTo>
                    <a:pt x="433" y="363"/>
                  </a:lnTo>
                  <a:lnTo>
                    <a:pt x="443" y="359"/>
                  </a:lnTo>
                  <a:lnTo>
                    <a:pt x="455" y="353"/>
                  </a:lnTo>
                  <a:lnTo>
                    <a:pt x="467" y="347"/>
                  </a:lnTo>
                  <a:lnTo>
                    <a:pt x="475" y="336"/>
                  </a:lnTo>
                  <a:lnTo>
                    <a:pt x="483" y="326"/>
                  </a:lnTo>
                  <a:lnTo>
                    <a:pt x="489" y="314"/>
                  </a:lnTo>
                  <a:lnTo>
                    <a:pt x="491" y="302"/>
                  </a:lnTo>
                  <a:lnTo>
                    <a:pt x="491" y="302"/>
                  </a:lnTo>
                  <a:lnTo>
                    <a:pt x="489" y="290"/>
                  </a:lnTo>
                  <a:lnTo>
                    <a:pt x="487" y="280"/>
                  </a:lnTo>
                  <a:lnTo>
                    <a:pt x="483" y="268"/>
                  </a:lnTo>
                  <a:lnTo>
                    <a:pt x="477" y="260"/>
                  </a:lnTo>
                  <a:lnTo>
                    <a:pt x="471" y="252"/>
                  </a:lnTo>
                  <a:lnTo>
                    <a:pt x="463" y="246"/>
                  </a:lnTo>
                  <a:lnTo>
                    <a:pt x="455" y="244"/>
                  </a:lnTo>
                  <a:lnTo>
                    <a:pt x="445" y="242"/>
                  </a:lnTo>
                  <a:lnTo>
                    <a:pt x="445" y="242"/>
                  </a:lnTo>
                  <a:lnTo>
                    <a:pt x="445" y="242"/>
                  </a:lnTo>
                  <a:lnTo>
                    <a:pt x="445" y="242"/>
                  </a:lnTo>
                  <a:lnTo>
                    <a:pt x="445" y="232"/>
                  </a:lnTo>
                  <a:lnTo>
                    <a:pt x="445" y="232"/>
                  </a:lnTo>
                  <a:lnTo>
                    <a:pt x="445" y="204"/>
                  </a:lnTo>
                  <a:lnTo>
                    <a:pt x="441" y="178"/>
                  </a:lnTo>
                  <a:lnTo>
                    <a:pt x="435" y="154"/>
                  </a:lnTo>
                  <a:lnTo>
                    <a:pt x="427" y="130"/>
                  </a:lnTo>
                  <a:lnTo>
                    <a:pt x="419" y="110"/>
                  </a:lnTo>
                  <a:lnTo>
                    <a:pt x="407" y="90"/>
                  </a:lnTo>
                  <a:lnTo>
                    <a:pt x="395" y="74"/>
                  </a:lnTo>
                  <a:lnTo>
                    <a:pt x="380" y="58"/>
                  </a:lnTo>
                  <a:lnTo>
                    <a:pt x="366" y="44"/>
                  </a:lnTo>
                  <a:lnTo>
                    <a:pt x="350" y="32"/>
                  </a:lnTo>
                  <a:lnTo>
                    <a:pt x="332" y="22"/>
                  </a:lnTo>
                  <a:lnTo>
                    <a:pt x="316" y="14"/>
                  </a:lnTo>
                  <a:lnTo>
                    <a:pt x="298" y="8"/>
                  </a:lnTo>
                  <a:lnTo>
                    <a:pt x="278" y="2"/>
                  </a:lnTo>
                  <a:lnTo>
                    <a:pt x="260" y="0"/>
                  </a:lnTo>
                  <a:lnTo>
                    <a:pt x="242" y="0"/>
                  </a:lnTo>
                  <a:lnTo>
                    <a:pt x="242" y="0"/>
                  </a:lnTo>
                  <a:lnTo>
                    <a:pt x="222" y="0"/>
                  </a:lnTo>
                  <a:lnTo>
                    <a:pt x="204" y="2"/>
                  </a:lnTo>
                  <a:lnTo>
                    <a:pt x="186" y="8"/>
                  </a:lnTo>
                  <a:lnTo>
                    <a:pt x="168" y="14"/>
                  </a:lnTo>
                  <a:lnTo>
                    <a:pt x="150" y="22"/>
                  </a:lnTo>
                  <a:lnTo>
                    <a:pt x="134" y="32"/>
                  </a:lnTo>
                  <a:lnTo>
                    <a:pt x="118" y="44"/>
                  </a:lnTo>
                  <a:lnTo>
                    <a:pt x="102" y="58"/>
                  </a:lnTo>
                  <a:lnTo>
                    <a:pt x="90" y="74"/>
                  </a:lnTo>
                  <a:lnTo>
                    <a:pt x="76" y="90"/>
                  </a:lnTo>
                  <a:lnTo>
                    <a:pt x="66" y="110"/>
                  </a:lnTo>
                  <a:lnTo>
                    <a:pt x="56" y="130"/>
                  </a:lnTo>
                  <a:lnTo>
                    <a:pt x="48" y="154"/>
                  </a:lnTo>
                  <a:lnTo>
                    <a:pt x="44" y="178"/>
                  </a:lnTo>
                  <a:lnTo>
                    <a:pt x="40" y="204"/>
                  </a:lnTo>
                  <a:lnTo>
                    <a:pt x="38" y="232"/>
                  </a:lnTo>
                  <a:lnTo>
                    <a:pt x="38" y="232"/>
                  </a:lnTo>
                  <a:lnTo>
                    <a:pt x="40" y="242"/>
                  </a:lnTo>
                  <a:lnTo>
                    <a:pt x="40" y="242"/>
                  </a:lnTo>
                  <a:lnTo>
                    <a:pt x="32" y="246"/>
                  </a:lnTo>
                  <a:lnTo>
                    <a:pt x="24" y="250"/>
                  </a:lnTo>
                  <a:lnTo>
                    <a:pt x="18" y="256"/>
                  </a:lnTo>
                  <a:lnTo>
                    <a:pt x="12" y="262"/>
                  </a:lnTo>
                  <a:lnTo>
                    <a:pt x="6" y="272"/>
                  </a:lnTo>
                  <a:lnTo>
                    <a:pt x="4" y="282"/>
                  </a:lnTo>
                  <a:lnTo>
                    <a:pt x="2" y="292"/>
                  </a:lnTo>
                  <a:lnTo>
                    <a:pt x="0" y="302"/>
                  </a:lnTo>
                  <a:lnTo>
                    <a:pt x="0" y="302"/>
                  </a:lnTo>
                  <a:lnTo>
                    <a:pt x="2" y="314"/>
                  </a:lnTo>
                  <a:lnTo>
                    <a:pt x="6" y="324"/>
                  </a:lnTo>
                  <a:lnTo>
                    <a:pt x="12" y="334"/>
                  </a:lnTo>
                  <a:lnTo>
                    <a:pt x="22" y="343"/>
                  </a:lnTo>
                  <a:lnTo>
                    <a:pt x="30" y="351"/>
                  </a:lnTo>
                  <a:lnTo>
                    <a:pt x="42" y="357"/>
                  </a:lnTo>
                  <a:lnTo>
                    <a:pt x="52" y="361"/>
                  </a:lnTo>
                  <a:lnTo>
                    <a:pt x="62" y="363"/>
                  </a:lnTo>
                  <a:lnTo>
                    <a:pt x="62" y="36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7810500" y="6053138"/>
              <a:ext cx="1495425" cy="633413"/>
            </a:xfrm>
            <a:custGeom>
              <a:avLst/>
              <a:gdLst>
                <a:gd name="T0" fmla="*/ 650 w 942"/>
                <a:gd name="T1" fmla="*/ 2 h 399"/>
                <a:gd name="T2" fmla="*/ 593 w 942"/>
                <a:gd name="T3" fmla="*/ 116 h 399"/>
                <a:gd name="T4" fmla="*/ 545 w 942"/>
                <a:gd name="T5" fmla="*/ 201 h 399"/>
                <a:gd name="T6" fmla="*/ 531 w 942"/>
                <a:gd name="T7" fmla="*/ 219 h 399"/>
                <a:gd name="T8" fmla="*/ 531 w 942"/>
                <a:gd name="T9" fmla="*/ 178 h 399"/>
                <a:gd name="T10" fmla="*/ 527 w 942"/>
                <a:gd name="T11" fmla="*/ 158 h 399"/>
                <a:gd name="T12" fmla="*/ 513 w 942"/>
                <a:gd name="T13" fmla="*/ 118 h 399"/>
                <a:gd name="T14" fmla="*/ 511 w 942"/>
                <a:gd name="T15" fmla="*/ 104 h 399"/>
                <a:gd name="T16" fmla="*/ 511 w 942"/>
                <a:gd name="T17" fmla="*/ 98 h 399"/>
                <a:gd name="T18" fmla="*/ 521 w 942"/>
                <a:gd name="T19" fmla="*/ 84 h 399"/>
                <a:gd name="T20" fmla="*/ 531 w 942"/>
                <a:gd name="T21" fmla="*/ 68 h 399"/>
                <a:gd name="T22" fmla="*/ 531 w 942"/>
                <a:gd name="T23" fmla="*/ 62 h 399"/>
                <a:gd name="T24" fmla="*/ 529 w 942"/>
                <a:gd name="T25" fmla="*/ 50 h 399"/>
                <a:gd name="T26" fmla="*/ 521 w 942"/>
                <a:gd name="T27" fmla="*/ 44 h 399"/>
                <a:gd name="T28" fmla="*/ 485 w 942"/>
                <a:gd name="T29" fmla="*/ 40 h 399"/>
                <a:gd name="T30" fmla="*/ 471 w 942"/>
                <a:gd name="T31" fmla="*/ 40 h 399"/>
                <a:gd name="T32" fmla="*/ 449 w 942"/>
                <a:gd name="T33" fmla="*/ 40 h 399"/>
                <a:gd name="T34" fmla="*/ 429 w 942"/>
                <a:gd name="T35" fmla="*/ 46 h 399"/>
                <a:gd name="T36" fmla="*/ 425 w 942"/>
                <a:gd name="T37" fmla="*/ 54 h 399"/>
                <a:gd name="T38" fmla="*/ 425 w 942"/>
                <a:gd name="T39" fmla="*/ 62 h 399"/>
                <a:gd name="T40" fmla="*/ 427 w 942"/>
                <a:gd name="T41" fmla="*/ 74 h 399"/>
                <a:gd name="T42" fmla="*/ 443 w 942"/>
                <a:gd name="T43" fmla="*/ 94 h 399"/>
                <a:gd name="T44" fmla="*/ 445 w 942"/>
                <a:gd name="T45" fmla="*/ 104 h 399"/>
                <a:gd name="T46" fmla="*/ 445 w 942"/>
                <a:gd name="T47" fmla="*/ 110 h 399"/>
                <a:gd name="T48" fmla="*/ 435 w 942"/>
                <a:gd name="T49" fmla="*/ 138 h 399"/>
                <a:gd name="T50" fmla="*/ 427 w 942"/>
                <a:gd name="T51" fmla="*/ 168 h 399"/>
                <a:gd name="T52" fmla="*/ 425 w 942"/>
                <a:gd name="T53" fmla="*/ 178 h 399"/>
                <a:gd name="T54" fmla="*/ 425 w 942"/>
                <a:gd name="T55" fmla="*/ 219 h 399"/>
                <a:gd name="T56" fmla="*/ 395 w 942"/>
                <a:gd name="T57" fmla="*/ 174 h 399"/>
                <a:gd name="T58" fmla="*/ 331 w 942"/>
                <a:gd name="T59" fmla="*/ 52 h 399"/>
                <a:gd name="T60" fmla="*/ 305 w 942"/>
                <a:gd name="T61" fmla="*/ 0 h 399"/>
                <a:gd name="T62" fmla="*/ 241 w 942"/>
                <a:gd name="T63" fmla="*/ 18 h 399"/>
                <a:gd name="T64" fmla="*/ 130 w 942"/>
                <a:gd name="T65" fmla="*/ 62 h 399"/>
                <a:gd name="T66" fmla="*/ 50 w 942"/>
                <a:gd name="T67" fmla="*/ 104 h 399"/>
                <a:gd name="T68" fmla="*/ 0 w 942"/>
                <a:gd name="T69" fmla="*/ 136 h 399"/>
                <a:gd name="T70" fmla="*/ 471 w 942"/>
                <a:gd name="T71" fmla="*/ 399 h 399"/>
                <a:gd name="T72" fmla="*/ 942 w 942"/>
                <a:gd name="T73" fmla="*/ 136 h 399"/>
                <a:gd name="T74" fmla="*/ 920 w 942"/>
                <a:gd name="T75" fmla="*/ 122 h 399"/>
                <a:gd name="T76" fmla="*/ 860 w 942"/>
                <a:gd name="T77" fmla="*/ 86 h 399"/>
                <a:gd name="T78" fmla="*/ 768 w 942"/>
                <a:gd name="T79" fmla="*/ 42 h 399"/>
                <a:gd name="T80" fmla="*/ 682 w 942"/>
                <a:gd name="T81" fmla="*/ 12 h 399"/>
                <a:gd name="T82" fmla="*/ 650 w 942"/>
                <a:gd name="T83" fmla="*/ 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42" h="399">
                  <a:moveTo>
                    <a:pt x="650" y="2"/>
                  </a:moveTo>
                  <a:lnTo>
                    <a:pt x="650" y="2"/>
                  </a:lnTo>
                  <a:lnTo>
                    <a:pt x="626" y="54"/>
                  </a:lnTo>
                  <a:lnTo>
                    <a:pt x="593" y="116"/>
                  </a:lnTo>
                  <a:lnTo>
                    <a:pt x="559" y="174"/>
                  </a:lnTo>
                  <a:lnTo>
                    <a:pt x="545" y="201"/>
                  </a:lnTo>
                  <a:lnTo>
                    <a:pt x="531" y="219"/>
                  </a:lnTo>
                  <a:lnTo>
                    <a:pt x="531" y="219"/>
                  </a:lnTo>
                  <a:lnTo>
                    <a:pt x="531" y="178"/>
                  </a:lnTo>
                  <a:lnTo>
                    <a:pt x="531" y="178"/>
                  </a:lnTo>
                  <a:lnTo>
                    <a:pt x="529" y="168"/>
                  </a:lnTo>
                  <a:lnTo>
                    <a:pt x="527" y="158"/>
                  </a:lnTo>
                  <a:lnTo>
                    <a:pt x="521" y="138"/>
                  </a:lnTo>
                  <a:lnTo>
                    <a:pt x="513" y="118"/>
                  </a:lnTo>
                  <a:lnTo>
                    <a:pt x="511" y="110"/>
                  </a:lnTo>
                  <a:lnTo>
                    <a:pt x="511" y="104"/>
                  </a:lnTo>
                  <a:lnTo>
                    <a:pt x="511" y="104"/>
                  </a:lnTo>
                  <a:lnTo>
                    <a:pt x="511" y="98"/>
                  </a:lnTo>
                  <a:lnTo>
                    <a:pt x="513" y="94"/>
                  </a:lnTo>
                  <a:lnTo>
                    <a:pt x="521" y="84"/>
                  </a:lnTo>
                  <a:lnTo>
                    <a:pt x="529" y="74"/>
                  </a:lnTo>
                  <a:lnTo>
                    <a:pt x="531" y="68"/>
                  </a:lnTo>
                  <a:lnTo>
                    <a:pt x="531" y="62"/>
                  </a:lnTo>
                  <a:lnTo>
                    <a:pt x="531" y="62"/>
                  </a:lnTo>
                  <a:lnTo>
                    <a:pt x="531" y="54"/>
                  </a:lnTo>
                  <a:lnTo>
                    <a:pt x="529" y="50"/>
                  </a:lnTo>
                  <a:lnTo>
                    <a:pt x="527" y="46"/>
                  </a:lnTo>
                  <a:lnTo>
                    <a:pt x="521" y="44"/>
                  </a:lnTo>
                  <a:lnTo>
                    <a:pt x="507" y="40"/>
                  </a:lnTo>
                  <a:lnTo>
                    <a:pt x="485" y="40"/>
                  </a:lnTo>
                  <a:lnTo>
                    <a:pt x="485" y="40"/>
                  </a:lnTo>
                  <a:lnTo>
                    <a:pt x="471" y="40"/>
                  </a:lnTo>
                  <a:lnTo>
                    <a:pt x="471" y="40"/>
                  </a:lnTo>
                  <a:lnTo>
                    <a:pt x="449" y="40"/>
                  </a:lnTo>
                  <a:lnTo>
                    <a:pt x="435" y="44"/>
                  </a:lnTo>
                  <a:lnTo>
                    <a:pt x="429" y="46"/>
                  </a:lnTo>
                  <a:lnTo>
                    <a:pt x="427" y="50"/>
                  </a:lnTo>
                  <a:lnTo>
                    <a:pt x="425" y="54"/>
                  </a:lnTo>
                  <a:lnTo>
                    <a:pt x="425" y="62"/>
                  </a:lnTo>
                  <a:lnTo>
                    <a:pt x="425" y="62"/>
                  </a:lnTo>
                  <a:lnTo>
                    <a:pt x="425" y="68"/>
                  </a:lnTo>
                  <a:lnTo>
                    <a:pt x="427" y="74"/>
                  </a:lnTo>
                  <a:lnTo>
                    <a:pt x="435" y="84"/>
                  </a:lnTo>
                  <a:lnTo>
                    <a:pt x="443" y="94"/>
                  </a:lnTo>
                  <a:lnTo>
                    <a:pt x="445" y="98"/>
                  </a:lnTo>
                  <a:lnTo>
                    <a:pt x="445" y="104"/>
                  </a:lnTo>
                  <a:lnTo>
                    <a:pt x="445" y="104"/>
                  </a:lnTo>
                  <a:lnTo>
                    <a:pt x="445" y="110"/>
                  </a:lnTo>
                  <a:lnTo>
                    <a:pt x="443" y="118"/>
                  </a:lnTo>
                  <a:lnTo>
                    <a:pt x="435" y="138"/>
                  </a:lnTo>
                  <a:lnTo>
                    <a:pt x="429" y="158"/>
                  </a:lnTo>
                  <a:lnTo>
                    <a:pt x="427" y="168"/>
                  </a:lnTo>
                  <a:lnTo>
                    <a:pt x="425" y="178"/>
                  </a:lnTo>
                  <a:lnTo>
                    <a:pt x="425" y="178"/>
                  </a:lnTo>
                  <a:lnTo>
                    <a:pt x="425" y="219"/>
                  </a:lnTo>
                  <a:lnTo>
                    <a:pt x="425" y="219"/>
                  </a:lnTo>
                  <a:lnTo>
                    <a:pt x="411" y="199"/>
                  </a:lnTo>
                  <a:lnTo>
                    <a:pt x="395" y="174"/>
                  </a:lnTo>
                  <a:lnTo>
                    <a:pt x="363" y="114"/>
                  </a:lnTo>
                  <a:lnTo>
                    <a:pt x="331" y="52"/>
                  </a:lnTo>
                  <a:lnTo>
                    <a:pt x="305" y="0"/>
                  </a:lnTo>
                  <a:lnTo>
                    <a:pt x="305" y="0"/>
                  </a:lnTo>
                  <a:lnTo>
                    <a:pt x="273" y="8"/>
                  </a:lnTo>
                  <a:lnTo>
                    <a:pt x="241" y="18"/>
                  </a:lnTo>
                  <a:lnTo>
                    <a:pt x="182" y="40"/>
                  </a:lnTo>
                  <a:lnTo>
                    <a:pt x="130" y="62"/>
                  </a:lnTo>
                  <a:lnTo>
                    <a:pt x="86" y="84"/>
                  </a:lnTo>
                  <a:lnTo>
                    <a:pt x="50" y="104"/>
                  </a:lnTo>
                  <a:lnTo>
                    <a:pt x="22" y="122"/>
                  </a:lnTo>
                  <a:lnTo>
                    <a:pt x="0" y="136"/>
                  </a:lnTo>
                  <a:lnTo>
                    <a:pt x="0" y="399"/>
                  </a:lnTo>
                  <a:lnTo>
                    <a:pt x="471" y="399"/>
                  </a:lnTo>
                  <a:lnTo>
                    <a:pt x="942" y="399"/>
                  </a:lnTo>
                  <a:lnTo>
                    <a:pt x="942" y="136"/>
                  </a:lnTo>
                  <a:lnTo>
                    <a:pt x="942" y="136"/>
                  </a:lnTo>
                  <a:lnTo>
                    <a:pt x="920" y="122"/>
                  </a:lnTo>
                  <a:lnTo>
                    <a:pt x="894" y="106"/>
                  </a:lnTo>
                  <a:lnTo>
                    <a:pt x="860" y="86"/>
                  </a:lnTo>
                  <a:lnTo>
                    <a:pt x="816" y="64"/>
                  </a:lnTo>
                  <a:lnTo>
                    <a:pt x="768" y="42"/>
                  </a:lnTo>
                  <a:lnTo>
                    <a:pt x="712" y="22"/>
                  </a:lnTo>
                  <a:lnTo>
                    <a:pt x="682" y="12"/>
                  </a:lnTo>
                  <a:lnTo>
                    <a:pt x="650" y="2"/>
                  </a:lnTo>
                  <a:lnTo>
                    <a:pt x="650" y="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5378450" y="5178425"/>
            <a:ext cx="1497012" cy="1508126"/>
            <a:chOff x="5378450" y="5178425"/>
            <a:chExt cx="1497012" cy="1508126"/>
          </a:xfrm>
        </p:grpSpPr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5741988" y="5178425"/>
              <a:ext cx="779462" cy="881063"/>
            </a:xfrm>
            <a:custGeom>
              <a:avLst/>
              <a:gdLst>
                <a:gd name="T0" fmla="*/ 62 w 491"/>
                <a:gd name="T1" fmla="*/ 363 h 555"/>
                <a:gd name="T2" fmla="*/ 94 w 491"/>
                <a:gd name="T3" fmla="*/ 439 h 555"/>
                <a:gd name="T4" fmla="*/ 138 w 491"/>
                <a:gd name="T5" fmla="*/ 499 h 555"/>
                <a:gd name="T6" fmla="*/ 162 w 491"/>
                <a:gd name="T7" fmla="*/ 523 h 555"/>
                <a:gd name="T8" fmla="*/ 188 w 491"/>
                <a:gd name="T9" fmla="*/ 541 h 555"/>
                <a:gd name="T10" fmla="*/ 214 w 491"/>
                <a:gd name="T11" fmla="*/ 551 h 555"/>
                <a:gd name="T12" fmla="*/ 243 w 491"/>
                <a:gd name="T13" fmla="*/ 555 h 555"/>
                <a:gd name="T14" fmla="*/ 255 w 491"/>
                <a:gd name="T15" fmla="*/ 555 h 555"/>
                <a:gd name="T16" fmla="*/ 283 w 491"/>
                <a:gd name="T17" fmla="*/ 547 h 555"/>
                <a:gd name="T18" fmla="*/ 309 w 491"/>
                <a:gd name="T19" fmla="*/ 533 h 555"/>
                <a:gd name="T20" fmla="*/ 333 w 491"/>
                <a:gd name="T21" fmla="*/ 511 h 555"/>
                <a:gd name="T22" fmla="*/ 369 w 491"/>
                <a:gd name="T23" fmla="*/ 471 h 555"/>
                <a:gd name="T24" fmla="*/ 407 w 491"/>
                <a:gd name="T25" fmla="*/ 403 h 555"/>
                <a:gd name="T26" fmla="*/ 421 w 491"/>
                <a:gd name="T27" fmla="*/ 365 h 555"/>
                <a:gd name="T28" fmla="*/ 423 w 491"/>
                <a:gd name="T29" fmla="*/ 365 h 555"/>
                <a:gd name="T30" fmla="*/ 443 w 491"/>
                <a:gd name="T31" fmla="*/ 359 h 555"/>
                <a:gd name="T32" fmla="*/ 465 w 491"/>
                <a:gd name="T33" fmla="*/ 347 h 555"/>
                <a:gd name="T34" fmla="*/ 483 w 491"/>
                <a:gd name="T35" fmla="*/ 326 h 555"/>
                <a:gd name="T36" fmla="*/ 491 w 491"/>
                <a:gd name="T37" fmla="*/ 302 h 555"/>
                <a:gd name="T38" fmla="*/ 489 w 491"/>
                <a:gd name="T39" fmla="*/ 290 h 555"/>
                <a:gd name="T40" fmla="*/ 483 w 491"/>
                <a:gd name="T41" fmla="*/ 268 h 555"/>
                <a:gd name="T42" fmla="*/ 471 w 491"/>
                <a:gd name="T43" fmla="*/ 252 h 555"/>
                <a:gd name="T44" fmla="*/ 455 w 491"/>
                <a:gd name="T45" fmla="*/ 244 h 555"/>
                <a:gd name="T46" fmla="*/ 445 w 491"/>
                <a:gd name="T47" fmla="*/ 242 h 555"/>
                <a:gd name="T48" fmla="*/ 445 w 491"/>
                <a:gd name="T49" fmla="*/ 242 h 555"/>
                <a:gd name="T50" fmla="*/ 445 w 491"/>
                <a:gd name="T51" fmla="*/ 232 h 555"/>
                <a:gd name="T52" fmla="*/ 441 w 491"/>
                <a:gd name="T53" fmla="*/ 178 h 555"/>
                <a:gd name="T54" fmla="*/ 427 w 491"/>
                <a:gd name="T55" fmla="*/ 130 h 555"/>
                <a:gd name="T56" fmla="*/ 407 w 491"/>
                <a:gd name="T57" fmla="*/ 90 h 555"/>
                <a:gd name="T58" fmla="*/ 381 w 491"/>
                <a:gd name="T59" fmla="*/ 58 h 555"/>
                <a:gd name="T60" fmla="*/ 351 w 491"/>
                <a:gd name="T61" fmla="*/ 32 h 555"/>
                <a:gd name="T62" fmla="*/ 315 w 491"/>
                <a:gd name="T63" fmla="*/ 14 h 555"/>
                <a:gd name="T64" fmla="*/ 279 w 491"/>
                <a:gd name="T65" fmla="*/ 2 h 555"/>
                <a:gd name="T66" fmla="*/ 243 w 491"/>
                <a:gd name="T67" fmla="*/ 0 h 555"/>
                <a:gd name="T68" fmla="*/ 222 w 491"/>
                <a:gd name="T69" fmla="*/ 0 h 555"/>
                <a:gd name="T70" fmla="*/ 186 w 491"/>
                <a:gd name="T71" fmla="*/ 8 h 555"/>
                <a:gd name="T72" fmla="*/ 150 w 491"/>
                <a:gd name="T73" fmla="*/ 22 h 555"/>
                <a:gd name="T74" fmla="*/ 118 w 491"/>
                <a:gd name="T75" fmla="*/ 44 h 555"/>
                <a:gd name="T76" fmla="*/ 88 w 491"/>
                <a:gd name="T77" fmla="*/ 74 h 555"/>
                <a:gd name="T78" fmla="*/ 66 w 491"/>
                <a:gd name="T79" fmla="*/ 110 h 555"/>
                <a:gd name="T80" fmla="*/ 48 w 491"/>
                <a:gd name="T81" fmla="*/ 154 h 555"/>
                <a:gd name="T82" fmla="*/ 40 w 491"/>
                <a:gd name="T83" fmla="*/ 204 h 555"/>
                <a:gd name="T84" fmla="*/ 38 w 491"/>
                <a:gd name="T85" fmla="*/ 232 h 555"/>
                <a:gd name="T86" fmla="*/ 38 w 491"/>
                <a:gd name="T87" fmla="*/ 242 h 555"/>
                <a:gd name="T88" fmla="*/ 24 w 491"/>
                <a:gd name="T89" fmla="*/ 250 h 555"/>
                <a:gd name="T90" fmla="*/ 12 w 491"/>
                <a:gd name="T91" fmla="*/ 262 h 555"/>
                <a:gd name="T92" fmla="*/ 4 w 491"/>
                <a:gd name="T93" fmla="*/ 282 h 555"/>
                <a:gd name="T94" fmla="*/ 0 w 491"/>
                <a:gd name="T95" fmla="*/ 302 h 555"/>
                <a:gd name="T96" fmla="*/ 2 w 491"/>
                <a:gd name="T97" fmla="*/ 314 h 555"/>
                <a:gd name="T98" fmla="*/ 12 w 491"/>
                <a:gd name="T99" fmla="*/ 334 h 555"/>
                <a:gd name="T100" fmla="*/ 30 w 491"/>
                <a:gd name="T101" fmla="*/ 351 h 555"/>
                <a:gd name="T102" fmla="*/ 52 w 491"/>
                <a:gd name="T103" fmla="*/ 361 h 555"/>
                <a:gd name="T104" fmla="*/ 62 w 491"/>
                <a:gd name="T105" fmla="*/ 363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91" h="555">
                  <a:moveTo>
                    <a:pt x="62" y="363"/>
                  </a:moveTo>
                  <a:lnTo>
                    <a:pt x="62" y="363"/>
                  </a:lnTo>
                  <a:lnTo>
                    <a:pt x="76" y="403"/>
                  </a:lnTo>
                  <a:lnTo>
                    <a:pt x="94" y="439"/>
                  </a:lnTo>
                  <a:lnTo>
                    <a:pt x="116" y="471"/>
                  </a:lnTo>
                  <a:lnTo>
                    <a:pt x="138" y="499"/>
                  </a:lnTo>
                  <a:lnTo>
                    <a:pt x="150" y="511"/>
                  </a:lnTo>
                  <a:lnTo>
                    <a:pt x="162" y="523"/>
                  </a:lnTo>
                  <a:lnTo>
                    <a:pt x="176" y="533"/>
                  </a:lnTo>
                  <a:lnTo>
                    <a:pt x="188" y="541"/>
                  </a:lnTo>
                  <a:lnTo>
                    <a:pt x="202" y="547"/>
                  </a:lnTo>
                  <a:lnTo>
                    <a:pt x="214" y="551"/>
                  </a:lnTo>
                  <a:lnTo>
                    <a:pt x="228" y="555"/>
                  </a:lnTo>
                  <a:lnTo>
                    <a:pt x="243" y="555"/>
                  </a:lnTo>
                  <a:lnTo>
                    <a:pt x="243" y="555"/>
                  </a:lnTo>
                  <a:lnTo>
                    <a:pt x="255" y="555"/>
                  </a:lnTo>
                  <a:lnTo>
                    <a:pt x="269" y="551"/>
                  </a:lnTo>
                  <a:lnTo>
                    <a:pt x="283" y="547"/>
                  </a:lnTo>
                  <a:lnTo>
                    <a:pt x="295" y="541"/>
                  </a:lnTo>
                  <a:lnTo>
                    <a:pt x="309" y="533"/>
                  </a:lnTo>
                  <a:lnTo>
                    <a:pt x="321" y="523"/>
                  </a:lnTo>
                  <a:lnTo>
                    <a:pt x="333" y="511"/>
                  </a:lnTo>
                  <a:lnTo>
                    <a:pt x="345" y="499"/>
                  </a:lnTo>
                  <a:lnTo>
                    <a:pt x="369" y="471"/>
                  </a:lnTo>
                  <a:lnTo>
                    <a:pt x="389" y="439"/>
                  </a:lnTo>
                  <a:lnTo>
                    <a:pt x="407" y="403"/>
                  </a:lnTo>
                  <a:lnTo>
                    <a:pt x="421" y="365"/>
                  </a:lnTo>
                  <a:lnTo>
                    <a:pt x="421" y="365"/>
                  </a:lnTo>
                  <a:lnTo>
                    <a:pt x="423" y="365"/>
                  </a:lnTo>
                  <a:lnTo>
                    <a:pt x="423" y="365"/>
                  </a:lnTo>
                  <a:lnTo>
                    <a:pt x="433" y="363"/>
                  </a:lnTo>
                  <a:lnTo>
                    <a:pt x="443" y="359"/>
                  </a:lnTo>
                  <a:lnTo>
                    <a:pt x="455" y="353"/>
                  </a:lnTo>
                  <a:lnTo>
                    <a:pt x="465" y="347"/>
                  </a:lnTo>
                  <a:lnTo>
                    <a:pt x="475" y="336"/>
                  </a:lnTo>
                  <a:lnTo>
                    <a:pt x="483" y="326"/>
                  </a:lnTo>
                  <a:lnTo>
                    <a:pt x="489" y="314"/>
                  </a:lnTo>
                  <a:lnTo>
                    <a:pt x="491" y="302"/>
                  </a:lnTo>
                  <a:lnTo>
                    <a:pt x="491" y="302"/>
                  </a:lnTo>
                  <a:lnTo>
                    <a:pt x="489" y="290"/>
                  </a:lnTo>
                  <a:lnTo>
                    <a:pt x="487" y="280"/>
                  </a:lnTo>
                  <a:lnTo>
                    <a:pt x="483" y="268"/>
                  </a:lnTo>
                  <a:lnTo>
                    <a:pt x="477" y="260"/>
                  </a:lnTo>
                  <a:lnTo>
                    <a:pt x="471" y="252"/>
                  </a:lnTo>
                  <a:lnTo>
                    <a:pt x="463" y="246"/>
                  </a:lnTo>
                  <a:lnTo>
                    <a:pt x="455" y="244"/>
                  </a:lnTo>
                  <a:lnTo>
                    <a:pt x="445" y="242"/>
                  </a:lnTo>
                  <a:lnTo>
                    <a:pt x="445" y="242"/>
                  </a:lnTo>
                  <a:lnTo>
                    <a:pt x="445" y="242"/>
                  </a:lnTo>
                  <a:lnTo>
                    <a:pt x="445" y="242"/>
                  </a:lnTo>
                  <a:lnTo>
                    <a:pt x="445" y="232"/>
                  </a:lnTo>
                  <a:lnTo>
                    <a:pt x="445" y="232"/>
                  </a:lnTo>
                  <a:lnTo>
                    <a:pt x="443" y="204"/>
                  </a:lnTo>
                  <a:lnTo>
                    <a:pt x="441" y="178"/>
                  </a:lnTo>
                  <a:lnTo>
                    <a:pt x="435" y="154"/>
                  </a:lnTo>
                  <a:lnTo>
                    <a:pt x="427" y="130"/>
                  </a:lnTo>
                  <a:lnTo>
                    <a:pt x="419" y="110"/>
                  </a:lnTo>
                  <a:lnTo>
                    <a:pt x="407" y="90"/>
                  </a:lnTo>
                  <a:lnTo>
                    <a:pt x="395" y="74"/>
                  </a:lnTo>
                  <a:lnTo>
                    <a:pt x="381" y="58"/>
                  </a:lnTo>
                  <a:lnTo>
                    <a:pt x="367" y="44"/>
                  </a:lnTo>
                  <a:lnTo>
                    <a:pt x="351" y="32"/>
                  </a:lnTo>
                  <a:lnTo>
                    <a:pt x="333" y="22"/>
                  </a:lnTo>
                  <a:lnTo>
                    <a:pt x="315" y="14"/>
                  </a:lnTo>
                  <a:lnTo>
                    <a:pt x="297" y="8"/>
                  </a:lnTo>
                  <a:lnTo>
                    <a:pt x="279" y="2"/>
                  </a:lnTo>
                  <a:lnTo>
                    <a:pt x="261" y="0"/>
                  </a:lnTo>
                  <a:lnTo>
                    <a:pt x="243" y="0"/>
                  </a:lnTo>
                  <a:lnTo>
                    <a:pt x="243" y="0"/>
                  </a:lnTo>
                  <a:lnTo>
                    <a:pt x="222" y="0"/>
                  </a:lnTo>
                  <a:lnTo>
                    <a:pt x="204" y="2"/>
                  </a:lnTo>
                  <a:lnTo>
                    <a:pt x="186" y="8"/>
                  </a:lnTo>
                  <a:lnTo>
                    <a:pt x="168" y="14"/>
                  </a:lnTo>
                  <a:lnTo>
                    <a:pt x="150" y="22"/>
                  </a:lnTo>
                  <a:lnTo>
                    <a:pt x="134" y="32"/>
                  </a:lnTo>
                  <a:lnTo>
                    <a:pt x="118" y="44"/>
                  </a:lnTo>
                  <a:lnTo>
                    <a:pt x="102" y="58"/>
                  </a:lnTo>
                  <a:lnTo>
                    <a:pt x="88" y="74"/>
                  </a:lnTo>
                  <a:lnTo>
                    <a:pt x="76" y="90"/>
                  </a:lnTo>
                  <a:lnTo>
                    <a:pt x="66" y="110"/>
                  </a:lnTo>
                  <a:lnTo>
                    <a:pt x="56" y="130"/>
                  </a:lnTo>
                  <a:lnTo>
                    <a:pt x="48" y="154"/>
                  </a:lnTo>
                  <a:lnTo>
                    <a:pt x="44" y="178"/>
                  </a:lnTo>
                  <a:lnTo>
                    <a:pt x="40" y="204"/>
                  </a:lnTo>
                  <a:lnTo>
                    <a:pt x="38" y="232"/>
                  </a:lnTo>
                  <a:lnTo>
                    <a:pt x="38" y="232"/>
                  </a:lnTo>
                  <a:lnTo>
                    <a:pt x="38" y="242"/>
                  </a:lnTo>
                  <a:lnTo>
                    <a:pt x="38" y="242"/>
                  </a:lnTo>
                  <a:lnTo>
                    <a:pt x="30" y="246"/>
                  </a:lnTo>
                  <a:lnTo>
                    <a:pt x="24" y="250"/>
                  </a:lnTo>
                  <a:lnTo>
                    <a:pt x="16" y="256"/>
                  </a:lnTo>
                  <a:lnTo>
                    <a:pt x="12" y="262"/>
                  </a:lnTo>
                  <a:lnTo>
                    <a:pt x="6" y="272"/>
                  </a:lnTo>
                  <a:lnTo>
                    <a:pt x="4" y="282"/>
                  </a:lnTo>
                  <a:lnTo>
                    <a:pt x="0" y="292"/>
                  </a:lnTo>
                  <a:lnTo>
                    <a:pt x="0" y="302"/>
                  </a:lnTo>
                  <a:lnTo>
                    <a:pt x="0" y="302"/>
                  </a:lnTo>
                  <a:lnTo>
                    <a:pt x="2" y="314"/>
                  </a:lnTo>
                  <a:lnTo>
                    <a:pt x="6" y="324"/>
                  </a:lnTo>
                  <a:lnTo>
                    <a:pt x="12" y="334"/>
                  </a:lnTo>
                  <a:lnTo>
                    <a:pt x="22" y="343"/>
                  </a:lnTo>
                  <a:lnTo>
                    <a:pt x="30" y="351"/>
                  </a:lnTo>
                  <a:lnTo>
                    <a:pt x="42" y="357"/>
                  </a:lnTo>
                  <a:lnTo>
                    <a:pt x="52" y="361"/>
                  </a:lnTo>
                  <a:lnTo>
                    <a:pt x="62" y="363"/>
                  </a:lnTo>
                  <a:lnTo>
                    <a:pt x="62" y="36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5378450" y="6053138"/>
              <a:ext cx="1497012" cy="633413"/>
            </a:xfrm>
            <a:custGeom>
              <a:avLst/>
              <a:gdLst>
                <a:gd name="T0" fmla="*/ 650 w 943"/>
                <a:gd name="T1" fmla="*/ 2 h 399"/>
                <a:gd name="T2" fmla="*/ 650 w 943"/>
                <a:gd name="T3" fmla="*/ 2 h 399"/>
                <a:gd name="T4" fmla="*/ 616 w 943"/>
                <a:gd name="T5" fmla="*/ 72 h 399"/>
                <a:gd name="T6" fmla="*/ 566 w 943"/>
                <a:gd name="T7" fmla="*/ 172 h 399"/>
                <a:gd name="T8" fmla="*/ 512 w 943"/>
                <a:gd name="T9" fmla="*/ 271 h 399"/>
                <a:gd name="T10" fmla="*/ 492 w 943"/>
                <a:gd name="T11" fmla="*/ 307 h 399"/>
                <a:gd name="T12" fmla="*/ 474 w 943"/>
                <a:gd name="T13" fmla="*/ 331 h 399"/>
                <a:gd name="T14" fmla="*/ 474 w 943"/>
                <a:gd name="T15" fmla="*/ 331 h 399"/>
                <a:gd name="T16" fmla="*/ 399 w 943"/>
                <a:gd name="T17" fmla="*/ 186 h 399"/>
                <a:gd name="T18" fmla="*/ 305 w 943"/>
                <a:gd name="T19" fmla="*/ 0 h 399"/>
                <a:gd name="T20" fmla="*/ 305 w 943"/>
                <a:gd name="T21" fmla="*/ 0 h 399"/>
                <a:gd name="T22" fmla="*/ 273 w 943"/>
                <a:gd name="T23" fmla="*/ 8 h 399"/>
                <a:gd name="T24" fmla="*/ 241 w 943"/>
                <a:gd name="T25" fmla="*/ 18 h 399"/>
                <a:gd name="T26" fmla="*/ 183 w 943"/>
                <a:gd name="T27" fmla="*/ 40 h 399"/>
                <a:gd name="T28" fmla="*/ 131 w 943"/>
                <a:gd name="T29" fmla="*/ 62 h 399"/>
                <a:gd name="T30" fmla="*/ 87 w 943"/>
                <a:gd name="T31" fmla="*/ 84 h 399"/>
                <a:gd name="T32" fmla="*/ 51 w 943"/>
                <a:gd name="T33" fmla="*/ 104 h 399"/>
                <a:gd name="T34" fmla="*/ 22 w 943"/>
                <a:gd name="T35" fmla="*/ 120 h 399"/>
                <a:gd name="T36" fmla="*/ 0 w 943"/>
                <a:gd name="T37" fmla="*/ 136 h 399"/>
                <a:gd name="T38" fmla="*/ 0 w 943"/>
                <a:gd name="T39" fmla="*/ 399 h 399"/>
                <a:gd name="T40" fmla="*/ 472 w 943"/>
                <a:gd name="T41" fmla="*/ 399 h 399"/>
                <a:gd name="T42" fmla="*/ 943 w 943"/>
                <a:gd name="T43" fmla="*/ 399 h 399"/>
                <a:gd name="T44" fmla="*/ 943 w 943"/>
                <a:gd name="T45" fmla="*/ 136 h 399"/>
                <a:gd name="T46" fmla="*/ 943 w 943"/>
                <a:gd name="T47" fmla="*/ 136 h 399"/>
                <a:gd name="T48" fmla="*/ 921 w 943"/>
                <a:gd name="T49" fmla="*/ 122 h 399"/>
                <a:gd name="T50" fmla="*/ 895 w 943"/>
                <a:gd name="T51" fmla="*/ 106 h 399"/>
                <a:gd name="T52" fmla="*/ 860 w 943"/>
                <a:gd name="T53" fmla="*/ 86 h 399"/>
                <a:gd name="T54" fmla="*/ 816 w 943"/>
                <a:gd name="T55" fmla="*/ 64 h 399"/>
                <a:gd name="T56" fmla="*/ 768 w 943"/>
                <a:gd name="T57" fmla="*/ 42 h 399"/>
                <a:gd name="T58" fmla="*/ 712 w 943"/>
                <a:gd name="T59" fmla="*/ 22 h 399"/>
                <a:gd name="T60" fmla="*/ 682 w 943"/>
                <a:gd name="T61" fmla="*/ 12 h 399"/>
                <a:gd name="T62" fmla="*/ 650 w 943"/>
                <a:gd name="T63" fmla="*/ 2 h 399"/>
                <a:gd name="T64" fmla="*/ 650 w 943"/>
                <a:gd name="T65" fmla="*/ 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43" h="399">
                  <a:moveTo>
                    <a:pt x="650" y="2"/>
                  </a:moveTo>
                  <a:lnTo>
                    <a:pt x="650" y="2"/>
                  </a:lnTo>
                  <a:lnTo>
                    <a:pt x="616" y="72"/>
                  </a:lnTo>
                  <a:lnTo>
                    <a:pt x="566" y="172"/>
                  </a:lnTo>
                  <a:lnTo>
                    <a:pt x="512" y="271"/>
                  </a:lnTo>
                  <a:lnTo>
                    <a:pt x="492" y="307"/>
                  </a:lnTo>
                  <a:lnTo>
                    <a:pt x="474" y="331"/>
                  </a:lnTo>
                  <a:lnTo>
                    <a:pt x="474" y="331"/>
                  </a:lnTo>
                  <a:lnTo>
                    <a:pt x="399" y="186"/>
                  </a:lnTo>
                  <a:lnTo>
                    <a:pt x="305" y="0"/>
                  </a:lnTo>
                  <a:lnTo>
                    <a:pt x="305" y="0"/>
                  </a:lnTo>
                  <a:lnTo>
                    <a:pt x="273" y="8"/>
                  </a:lnTo>
                  <a:lnTo>
                    <a:pt x="241" y="18"/>
                  </a:lnTo>
                  <a:lnTo>
                    <a:pt x="183" y="40"/>
                  </a:lnTo>
                  <a:lnTo>
                    <a:pt x="131" y="62"/>
                  </a:lnTo>
                  <a:lnTo>
                    <a:pt x="87" y="84"/>
                  </a:lnTo>
                  <a:lnTo>
                    <a:pt x="51" y="104"/>
                  </a:lnTo>
                  <a:lnTo>
                    <a:pt x="22" y="120"/>
                  </a:lnTo>
                  <a:lnTo>
                    <a:pt x="0" y="136"/>
                  </a:lnTo>
                  <a:lnTo>
                    <a:pt x="0" y="399"/>
                  </a:lnTo>
                  <a:lnTo>
                    <a:pt x="472" y="399"/>
                  </a:lnTo>
                  <a:lnTo>
                    <a:pt x="943" y="399"/>
                  </a:lnTo>
                  <a:lnTo>
                    <a:pt x="943" y="136"/>
                  </a:lnTo>
                  <a:lnTo>
                    <a:pt x="943" y="136"/>
                  </a:lnTo>
                  <a:lnTo>
                    <a:pt x="921" y="122"/>
                  </a:lnTo>
                  <a:lnTo>
                    <a:pt x="895" y="106"/>
                  </a:lnTo>
                  <a:lnTo>
                    <a:pt x="860" y="86"/>
                  </a:lnTo>
                  <a:lnTo>
                    <a:pt x="816" y="64"/>
                  </a:lnTo>
                  <a:lnTo>
                    <a:pt x="768" y="42"/>
                  </a:lnTo>
                  <a:lnTo>
                    <a:pt x="712" y="22"/>
                  </a:lnTo>
                  <a:lnTo>
                    <a:pt x="682" y="12"/>
                  </a:lnTo>
                  <a:lnTo>
                    <a:pt x="650" y="2"/>
                  </a:lnTo>
                  <a:lnTo>
                    <a:pt x="650" y="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10242550" y="5178425"/>
            <a:ext cx="1495425" cy="1508126"/>
            <a:chOff x="10242550" y="5178425"/>
            <a:chExt cx="1495425" cy="1508126"/>
          </a:xfrm>
        </p:grpSpPr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10242550" y="6053138"/>
              <a:ext cx="1495425" cy="633413"/>
            </a:xfrm>
            <a:custGeom>
              <a:avLst/>
              <a:gdLst>
                <a:gd name="T0" fmla="*/ 651 w 942"/>
                <a:gd name="T1" fmla="*/ 2 h 399"/>
                <a:gd name="T2" fmla="*/ 603 w 942"/>
                <a:gd name="T3" fmla="*/ 78 h 399"/>
                <a:gd name="T4" fmla="*/ 601 w 942"/>
                <a:gd name="T5" fmla="*/ 70 h 399"/>
                <a:gd name="T6" fmla="*/ 597 w 942"/>
                <a:gd name="T7" fmla="*/ 58 h 399"/>
                <a:gd name="T8" fmla="*/ 587 w 942"/>
                <a:gd name="T9" fmla="*/ 50 h 399"/>
                <a:gd name="T10" fmla="*/ 575 w 942"/>
                <a:gd name="T11" fmla="*/ 44 h 399"/>
                <a:gd name="T12" fmla="*/ 511 w 942"/>
                <a:gd name="T13" fmla="*/ 76 h 399"/>
                <a:gd name="T14" fmla="*/ 503 w 942"/>
                <a:gd name="T15" fmla="*/ 70 h 399"/>
                <a:gd name="T16" fmla="*/ 485 w 942"/>
                <a:gd name="T17" fmla="*/ 60 h 399"/>
                <a:gd name="T18" fmla="*/ 475 w 942"/>
                <a:gd name="T19" fmla="*/ 60 h 399"/>
                <a:gd name="T20" fmla="*/ 455 w 942"/>
                <a:gd name="T21" fmla="*/ 64 h 399"/>
                <a:gd name="T22" fmla="*/ 439 w 942"/>
                <a:gd name="T23" fmla="*/ 78 h 399"/>
                <a:gd name="T24" fmla="*/ 383 w 942"/>
                <a:gd name="T25" fmla="*/ 44 h 399"/>
                <a:gd name="T26" fmla="*/ 375 w 942"/>
                <a:gd name="T27" fmla="*/ 44 h 399"/>
                <a:gd name="T28" fmla="*/ 363 w 942"/>
                <a:gd name="T29" fmla="*/ 50 h 399"/>
                <a:gd name="T30" fmla="*/ 352 w 942"/>
                <a:gd name="T31" fmla="*/ 58 h 399"/>
                <a:gd name="T32" fmla="*/ 348 w 942"/>
                <a:gd name="T33" fmla="*/ 70 h 399"/>
                <a:gd name="T34" fmla="*/ 346 w 942"/>
                <a:gd name="T35" fmla="*/ 84 h 399"/>
                <a:gd name="T36" fmla="*/ 304 w 942"/>
                <a:gd name="T37" fmla="*/ 0 h 399"/>
                <a:gd name="T38" fmla="*/ 272 w 942"/>
                <a:gd name="T39" fmla="*/ 8 h 399"/>
                <a:gd name="T40" fmla="*/ 184 w 942"/>
                <a:gd name="T41" fmla="*/ 40 h 399"/>
                <a:gd name="T42" fmla="*/ 86 w 942"/>
                <a:gd name="T43" fmla="*/ 84 h 399"/>
                <a:gd name="T44" fmla="*/ 24 w 942"/>
                <a:gd name="T45" fmla="*/ 120 h 399"/>
                <a:gd name="T46" fmla="*/ 0 w 942"/>
                <a:gd name="T47" fmla="*/ 399 h 399"/>
                <a:gd name="T48" fmla="*/ 942 w 942"/>
                <a:gd name="T49" fmla="*/ 399 h 399"/>
                <a:gd name="T50" fmla="*/ 942 w 942"/>
                <a:gd name="T51" fmla="*/ 136 h 399"/>
                <a:gd name="T52" fmla="*/ 894 w 942"/>
                <a:gd name="T53" fmla="*/ 106 h 399"/>
                <a:gd name="T54" fmla="*/ 818 w 942"/>
                <a:gd name="T55" fmla="*/ 64 h 399"/>
                <a:gd name="T56" fmla="*/ 711 w 942"/>
                <a:gd name="T57" fmla="*/ 22 h 399"/>
                <a:gd name="T58" fmla="*/ 651 w 942"/>
                <a:gd name="T59" fmla="*/ 2 h 399"/>
                <a:gd name="T60" fmla="*/ 387 w 942"/>
                <a:gd name="T61" fmla="*/ 162 h 399"/>
                <a:gd name="T62" fmla="*/ 439 w 942"/>
                <a:gd name="T63" fmla="*/ 130 h 399"/>
                <a:gd name="T64" fmla="*/ 445 w 942"/>
                <a:gd name="T65" fmla="*/ 138 h 399"/>
                <a:gd name="T66" fmla="*/ 465 w 942"/>
                <a:gd name="T67" fmla="*/ 148 h 399"/>
                <a:gd name="T68" fmla="*/ 475 w 942"/>
                <a:gd name="T69" fmla="*/ 150 h 399"/>
                <a:gd name="T70" fmla="*/ 495 w 942"/>
                <a:gd name="T71" fmla="*/ 144 h 399"/>
                <a:gd name="T72" fmla="*/ 511 w 942"/>
                <a:gd name="T73" fmla="*/ 132 h 399"/>
                <a:gd name="T74" fmla="*/ 567 w 942"/>
                <a:gd name="T75" fmla="*/ 164 h 399"/>
                <a:gd name="T76" fmla="*/ 569 w 942"/>
                <a:gd name="T77" fmla="*/ 164 h 399"/>
                <a:gd name="T78" fmla="*/ 491 w 942"/>
                <a:gd name="T79" fmla="*/ 307 h 399"/>
                <a:gd name="T80" fmla="*/ 475 w 942"/>
                <a:gd name="T81" fmla="*/ 331 h 399"/>
                <a:gd name="T82" fmla="*/ 387 w 942"/>
                <a:gd name="T83" fmla="*/ 16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42" h="399">
                  <a:moveTo>
                    <a:pt x="651" y="2"/>
                  </a:moveTo>
                  <a:lnTo>
                    <a:pt x="651" y="2"/>
                  </a:lnTo>
                  <a:lnTo>
                    <a:pt x="603" y="100"/>
                  </a:lnTo>
                  <a:lnTo>
                    <a:pt x="603" y="78"/>
                  </a:lnTo>
                  <a:lnTo>
                    <a:pt x="603" y="78"/>
                  </a:lnTo>
                  <a:lnTo>
                    <a:pt x="601" y="70"/>
                  </a:lnTo>
                  <a:lnTo>
                    <a:pt x="599" y="64"/>
                  </a:lnTo>
                  <a:lnTo>
                    <a:pt x="597" y="58"/>
                  </a:lnTo>
                  <a:lnTo>
                    <a:pt x="593" y="54"/>
                  </a:lnTo>
                  <a:lnTo>
                    <a:pt x="587" y="50"/>
                  </a:lnTo>
                  <a:lnTo>
                    <a:pt x="581" y="46"/>
                  </a:lnTo>
                  <a:lnTo>
                    <a:pt x="575" y="44"/>
                  </a:lnTo>
                  <a:lnTo>
                    <a:pt x="567" y="44"/>
                  </a:lnTo>
                  <a:lnTo>
                    <a:pt x="511" y="76"/>
                  </a:lnTo>
                  <a:lnTo>
                    <a:pt x="511" y="76"/>
                  </a:lnTo>
                  <a:lnTo>
                    <a:pt x="503" y="70"/>
                  </a:lnTo>
                  <a:lnTo>
                    <a:pt x="495" y="64"/>
                  </a:lnTo>
                  <a:lnTo>
                    <a:pt x="485" y="60"/>
                  </a:lnTo>
                  <a:lnTo>
                    <a:pt x="475" y="60"/>
                  </a:lnTo>
                  <a:lnTo>
                    <a:pt x="475" y="60"/>
                  </a:lnTo>
                  <a:lnTo>
                    <a:pt x="465" y="60"/>
                  </a:lnTo>
                  <a:lnTo>
                    <a:pt x="455" y="64"/>
                  </a:lnTo>
                  <a:lnTo>
                    <a:pt x="445" y="70"/>
                  </a:lnTo>
                  <a:lnTo>
                    <a:pt x="439" y="78"/>
                  </a:lnTo>
                  <a:lnTo>
                    <a:pt x="433" y="78"/>
                  </a:lnTo>
                  <a:lnTo>
                    <a:pt x="383" y="44"/>
                  </a:lnTo>
                  <a:lnTo>
                    <a:pt x="383" y="44"/>
                  </a:lnTo>
                  <a:lnTo>
                    <a:pt x="375" y="44"/>
                  </a:lnTo>
                  <a:lnTo>
                    <a:pt x="369" y="46"/>
                  </a:lnTo>
                  <a:lnTo>
                    <a:pt x="363" y="50"/>
                  </a:lnTo>
                  <a:lnTo>
                    <a:pt x="357" y="54"/>
                  </a:lnTo>
                  <a:lnTo>
                    <a:pt x="352" y="58"/>
                  </a:lnTo>
                  <a:lnTo>
                    <a:pt x="350" y="64"/>
                  </a:lnTo>
                  <a:lnTo>
                    <a:pt x="348" y="70"/>
                  </a:lnTo>
                  <a:lnTo>
                    <a:pt x="346" y="78"/>
                  </a:lnTo>
                  <a:lnTo>
                    <a:pt x="346" y="84"/>
                  </a:lnTo>
                  <a:lnTo>
                    <a:pt x="346" y="84"/>
                  </a:lnTo>
                  <a:lnTo>
                    <a:pt x="304" y="0"/>
                  </a:lnTo>
                  <a:lnTo>
                    <a:pt x="304" y="0"/>
                  </a:lnTo>
                  <a:lnTo>
                    <a:pt x="272" y="8"/>
                  </a:lnTo>
                  <a:lnTo>
                    <a:pt x="242" y="18"/>
                  </a:lnTo>
                  <a:lnTo>
                    <a:pt x="184" y="40"/>
                  </a:lnTo>
                  <a:lnTo>
                    <a:pt x="132" y="62"/>
                  </a:lnTo>
                  <a:lnTo>
                    <a:pt x="86" y="84"/>
                  </a:lnTo>
                  <a:lnTo>
                    <a:pt x="50" y="104"/>
                  </a:lnTo>
                  <a:lnTo>
                    <a:pt x="24" y="120"/>
                  </a:lnTo>
                  <a:lnTo>
                    <a:pt x="0" y="136"/>
                  </a:lnTo>
                  <a:lnTo>
                    <a:pt x="0" y="399"/>
                  </a:lnTo>
                  <a:lnTo>
                    <a:pt x="471" y="399"/>
                  </a:lnTo>
                  <a:lnTo>
                    <a:pt x="942" y="399"/>
                  </a:lnTo>
                  <a:lnTo>
                    <a:pt x="942" y="136"/>
                  </a:lnTo>
                  <a:lnTo>
                    <a:pt x="942" y="136"/>
                  </a:lnTo>
                  <a:lnTo>
                    <a:pt x="920" y="122"/>
                  </a:lnTo>
                  <a:lnTo>
                    <a:pt x="894" y="106"/>
                  </a:lnTo>
                  <a:lnTo>
                    <a:pt x="860" y="86"/>
                  </a:lnTo>
                  <a:lnTo>
                    <a:pt x="818" y="64"/>
                  </a:lnTo>
                  <a:lnTo>
                    <a:pt x="767" y="42"/>
                  </a:lnTo>
                  <a:lnTo>
                    <a:pt x="711" y="22"/>
                  </a:lnTo>
                  <a:lnTo>
                    <a:pt x="681" y="12"/>
                  </a:lnTo>
                  <a:lnTo>
                    <a:pt x="651" y="2"/>
                  </a:lnTo>
                  <a:lnTo>
                    <a:pt x="651" y="2"/>
                  </a:lnTo>
                  <a:close/>
                  <a:moveTo>
                    <a:pt x="387" y="162"/>
                  </a:moveTo>
                  <a:lnTo>
                    <a:pt x="435" y="130"/>
                  </a:lnTo>
                  <a:lnTo>
                    <a:pt x="439" y="130"/>
                  </a:lnTo>
                  <a:lnTo>
                    <a:pt x="439" y="130"/>
                  </a:lnTo>
                  <a:lnTo>
                    <a:pt x="445" y="138"/>
                  </a:lnTo>
                  <a:lnTo>
                    <a:pt x="455" y="144"/>
                  </a:lnTo>
                  <a:lnTo>
                    <a:pt x="465" y="148"/>
                  </a:lnTo>
                  <a:lnTo>
                    <a:pt x="475" y="150"/>
                  </a:lnTo>
                  <a:lnTo>
                    <a:pt x="475" y="150"/>
                  </a:lnTo>
                  <a:lnTo>
                    <a:pt x="485" y="148"/>
                  </a:lnTo>
                  <a:lnTo>
                    <a:pt x="495" y="144"/>
                  </a:lnTo>
                  <a:lnTo>
                    <a:pt x="503" y="140"/>
                  </a:lnTo>
                  <a:lnTo>
                    <a:pt x="511" y="132"/>
                  </a:lnTo>
                  <a:lnTo>
                    <a:pt x="567" y="164"/>
                  </a:lnTo>
                  <a:lnTo>
                    <a:pt x="567" y="164"/>
                  </a:lnTo>
                  <a:lnTo>
                    <a:pt x="569" y="164"/>
                  </a:lnTo>
                  <a:lnTo>
                    <a:pt x="569" y="164"/>
                  </a:lnTo>
                  <a:lnTo>
                    <a:pt x="515" y="267"/>
                  </a:lnTo>
                  <a:lnTo>
                    <a:pt x="491" y="307"/>
                  </a:lnTo>
                  <a:lnTo>
                    <a:pt x="475" y="331"/>
                  </a:lnTo>
                  <a:lnTo>
                    <a:pt x="475" y="331"/>
                  </a:lnTo>
                  <a:lnTo>
                    <a:pt x="387" y="162"/>
                  </a:lnTo>
                  <a:lnTo>
                    <a:pt x="387" y="16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10607675" y="5178425"/>
              <a:ext cx="776287" cy="881063"/>
            </a:xfrm>
            <a:custGeom>
              <a:avLst/>
              <a:gdLst>
                <a:gd name="T0" fmla="*/ 60 w 489"/>
                <a:gd name="T1" fmla="*/ 363 h 555"/>
                <a:gd name="T2" fmla="*/ 94 w 489"/>
                <a:gd name="T3" fmla="*/ 439 h 555"/>
                <a:gd name="T4" fmla="*/ 139 w 489"/>
                <a:gd name="T5" fmla="*/ 499 h 555"/>
                <a:gd name="T6" fmla="*/ 163 w 489"/>
                <a:gd name="T7" fmla="*/ 523 h 555"/>
                <a:gd name="T8" fmla="*/ 189 w 489"/>
                <a:gd name="T9" fmla="*/ 541 h 555"/>
                <a:gd name="T10" fmla="*/ 215 w 489"/>
                <a:gd name="T11" fmla="*/ 551 h 555"/>
                <a:gd name="T12" fmla="*/ 241 w 489"/>
                <a:gd name="T13" fmla="*/ 555 h 555"/>
                <a:gd name="T14" fmla="*/ 255 w 489"/>
                <a:gd name="T15" fmla="*/ 555 h 555"/>
                <a:gd name="T16" fmla="*/ 281 w 489"/>
                <a:gd name="T17" fmla="*/ 547 h 555"/>
                <a:gd name="T18" fmla="*/ 307 w 489"/>
                <a:gd name="T19" fmla="*/ 533 h 555"/>
                <a:gd name="T20" fmla="*/ 333 w 489"/>
                <a:gd name="T21" fmla="*/ 511 h 555"/>
                <a:gd name="T22" fmla="*/ 367 w 489"/>
                <a:gd name="T23" fmla="*/ 471 h 555"/>
                <a:gd name="T24" fmla="*/ 405 w 489"/>
                <a:gd name="T25" fmla="*/ 403 h 555"/>
                <a:gd name="T26" fmla="*/ 421 w 489"/>
                <a:gd name="T27" fmla="*/ 365 h 555"/>
                <a:gd name="T28" fmla="*/ 421 w 489"/>
                <a:gd name="T29" fmla="*/ 365 h 555"/>
                <a:gd name="T30" fmla="*/ 443 w 489"/>
                <a:gd name="T31" fmla="*/ 359 h 555"/>
                <a:gd name="T32" fmla="*/ 465 w 489"/>
                <a:gd name="T33" fmla="*/ 347 h 555"/>
                <a:gd name="T34" fmla="*/ 483 w 489"/>
                <a:gd name="T35" fmla="*/ 326 h 555"/>
                <a:gd name="T36" fmla="*/ 489 w 489"/>
                <a:gd name="T37" fmla="*/ 302 h 555"/>
                <a:gd name="T38" fmla="*/ 489 w 489"/>
                <a:gd name="T39" fmla="*/ 290 h 555"/>
                <a:gd name="T40" fmla="*/ 481 w 489"/>
                <a:gd name="T41" fmla="*/ 268 h 555"/>
                <a:gd name="T42" fmla="*/ 469 w 489"/>
                <a:gd name="T43" fmla="*/ 252 h 555"/>
                <a:gd name="T44" fmla="*/ 453 w 489"/>
                <a:gd name="T45" fmla="*/ 244 h 555"/>
                <a:gd name="T46" fmla="*/ 445 w 489"/>
                <a:gd name="T47" fmla="*/ 242 h 555"/>
                <a:gd name="T48" fmla="*/ 443 w 489"/>
                <a:gd name="T49" fmla="*/ 242 h 555"/>
                <a:gd name="T50" fmla="*/ 445 w 489"/>
                <a:gd name="T51" fmla="*/ 232 h 555"/>
                <a:gd name="T52" fmla="*/ 439 w 489"/>
                <a:gd name="T53" fmla="*/ 178 h 555"/>
                <a:gd name="T54" fmla="*/ 427 w 489"/>
                <a:gd name="T55" fmla="*/ 130 h 555"/>
                <a:gd name="T56" fmla="*/ 407 w 489"/>
                <a:gd name="T57" fmla="*/ 90 h 555"/>
                <a:gd name="T58" fmla="*/ 381 w 489"/>
                <a:gd name="T59" fmla="*/ 58 h 555"/>
                <a:gd name="T60" fmla="*/ 349 w 489"/>
                <a:gd name="T61" fmla="*/ 32 h 555"/>
                <a:gd name="T62" fmla="*/ 315 w 489"/>
                <a:gd name="T63" fmla="*/ 14 h 555"/>
                <a:gd name="T64" fmla="*/ 279 w 489"/>
                <a:gd name="T65" fmla="*/ 2 h 555"/>
                <a:gd name="T66" fmla="*/ 241 w 489"/>
                <a:gd name="T67" fmla="*/ 0 h 555"/>
                <a:gd name="T68" fmla="*/ 223 w 489"/>
                <a:gd name="T69" fmla="*/ 0 h 555"/>
                <a:gd name="T70" fmla="*/ 185 w 489"/>
                <a:gd name="T71" fmla="*/ 8 h 555"/>
                <a:gd name="T72" fmla="*/ 151 w 489"/>
                <a:gd name="T73" fmla="*/ 22 h 555"/>
                <a:gd name="T74" fmla="*/ 116 w 489"/>
                <a:gd name="T75" fmla="*/ 44 h 555"/>
                <a:gd name="T76" fmla="*/ 88 w 489"/>
                <a:gd name="T77" fmla="*/ 74 h 555"/>
                <a:gd name="T78" fmla="*/ 64 w 489"/>
                <a:gd name="T79" fmla="*/ 110 h 555"/>
                <a:gd name="T80" fmla="*/ 48 w 489"/>
                <a:gd name="T81" fmla="*/ 154 h 555"/>
                <a:gd name="T82" fmla="*/ 38 w 489"/>
                <a:gd name="T83" fmla="*/ 204 h 555"/>
                <a:gd name="T84" fmla="*/ 38 w 489"/>
                <a:gd name="T85" fmla="*/ 232 h 555"/>
                <a:gd name="T86" fmla="*/ 38 w 489"/>
                <a:gd name="T87" fmla="*/ 242 h 555"/>
                <a:gd name="T88" fmla="*/ 22 w 489"/>
                <a:gd name="T89" fmla="*/ 250 h 555"/>
                <a:gd name="T90" fmla="*/ 10 w 489"/>
                <a:gd name="T91" fmla="*/ 262 h 555"/>
                <a:gd name="T92" fmla="*/ 2 w 489"/>
                <a:gd name="T93" fmla="*/ 282 h 555"/>
                <a:gd name="T94" fmla="*/ 0 w 489"/>
                <a:gd name="T95" fmla="*/ 302 h 555"/>
                <a:gd name="T96" fmla="*/ 0 w 489"/>
                <a:gd name="T97" fmla="*/ 314 h 555"/>
                <a:gd name="T98" fmla="*/ 12 w 489"/>
                <a:gd name="T99" fmla="*/ 334 h 555"/>
                <a:gd name="T100" fmla="*/ 30 w 489"/>
                <a:gd name="T101" fmla="*/ 351 h 555"/>
                <a:gd name="T102" fmla="*/ 50 w 489"/>
                <a:gd name="T103" fmla="*/ 361 h 555"/>
                <a:gd name="T104" fmla="*/ 60 w 489"/>
                <a:gd name="T105" fmla="*/ 363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89" h="555">
                  <a:moveTo>
                    <a:pt x="60" y="363"/>
                  </a:moveTo>
                  <a:lnTo>
                    <a:pt x="60" y="363"/>
                  </a:lnTo>
                  <a:lnTo>
                    <a:pt x="76" y="403"/>
                  </a:lnTo>
                  <a:lnTo>
                    <a:pt x="94" y="439"/>
                  </a:lnTo>
                  <a:lnTo>
                    <a:pt x="114" y="471"/>
                  </a:lnTo>
                  <a:lnTo>
                    <a:pt x="139" y="499"/>
                  </a:lnTo>
                  <a:lnTo>
                    <a:pt x="151" y="511"/>
                  </a:lnTo>
                  <a:lnTo>
                    <a:pt x="163" y="523"/>
                  </a:lnTo>
                  <a:lnTo>
                    <a:pt x="175" y="533"/>
                  </a:lnTo>
                  <a:lnTo>
                    <a:pt x="189" y="541"/>
                  </a:lnTo>
                  <a:lnTo>
                    <a:pt x="201" y="547"/>
                  </a:lnTo>
                  <a:lnTo>
                    <a:pt x="215" y="551"/>
                  </a:lnTo>
                  <a:lnTo>
                    <a:pt x="229" y="555"/>
                  </a:lnTo>
                  <a:lnTo>
                    <a:pt x="241" y="555"/>
                  </a:lnTo>
                  <a:lnTo>
                    <a:pt x="241" y="555"/>
                  </a:lnTo>
                  <a:lnTo>
                    <a:pt x="255" y="555"/>
                  </a:lnTo>
                  <a:lnTo>
                    <a:pt x="269" y="551"/>
                  </a:lnTo>
                  <a:lnTo>
                    <a:pt x="281" y="547"/>
                  </a:lnTo>
                  <a:lnTo>
                    <a:pt x="295" y="541"/>
                  </a:lnTo>
                  <a:lnTo>
                    <a:pt x="307" y="533"/>
                  </a:lnTo>
                  <a:lnTo>
                    <a:pt x="319" y="523"/>
                  </a:lnTo>
                  <a:lnTo>
                    <a:pt x="333" y="511"/>
                  </a:lnTo>
                  <a:lnTo>
                    <a:pt x="345" y="499"/>
                  </a:lnTo>
                  <a:lnTo>
                    <a:pt x="367" y="471"/>
                  </a:lnTo>
                  <a:lnTo>
                    <a:pt x="387" y="439"/>
                  </a:lnTo>
                  <a:lnTo>
                    <a:pt x="405" y="403"/>
                  </a:lnTo>
                  <a:lnTo>
                    <a:pt x="421" y="365"/>
                  </a:lnTo>
                  <a:lnTo>
                    <a:pt x="421" y="365"/>
                  </a:lnTo>
                  <a:lnTo>
                    <a:pt x="421" y="365"/>
                  </a:lnTo>
                  <a:lnTo>
                    <a:pt x="421" y="365"/>
                  </a:lnTo>
                  <a:lnTo>
                    <a:pt x="431" y="363"/>
                  </a:lnTo>
                  <a:lnTo>
                    <a:pt x="443" y="359"/>
                  </a:lnTo>
                  <a:lnTo>
                    <a:pt x="455" y="353"/>
                  </a:lnTo>
                  <a:lnTo>
                    <a:pt x="465" y="347"/>
                  </a:lnTo>
                  <a:lnTo>
                    <a:pt x="475" y="336"/>
                  </a:lnTo>
                  <a:lnTo>
                    <a:pt x="483" y="326"/>
                  </a:lnTo>
                  <a:lnTo>
                    <a:pt x="487" y="314"/>
                  </a:lnTo>
                  <a:lnTo>
                    <a:pt x="489" y="302"/>
                  </a:lnTo>
                  <a:lnTo>
                    <a:pt x="489" y="302"/>
                  </a:lnTo>
                  <a:lnTo>
                    <a:pt x="489" y="290"/>
                  </a:lnTo>
                  <a:lnTo>
                    <a:pt x="487" y="280"/>
                  </a:lnTo>
                  <a:lnTo>
                    <a:pt x="481" y="268"/>
                  </a:lnTo>
                  <a:lnTo>
                    <a:pt x="477" y="260"/>
                  </a:lnTo>
                  <a:lnTo>
                    <a:pt x="469" y="252"/>
                  </a:lnTo>
                  <a:lnTo>
                    <a:pt x="461" y="246"/>
                  </a:lnTo>
                  <a:lnTo>
                    <a:pt x="453" y="244"/>
                  </a:lnTo>
                  <a:lnTo>
                    <a:pt x="445" y="242"/>
                  </a:lnTo>
                  <a:lnTo>
                    <a:pt x="445" y="242"/>
                  </a:lnTo>
                  <a:lnTo>
                    <a:pt x="443" y="242"/>
                  </a:lnTo>
                  <a:lnTo>
                    <a:pt x="443" y="242"/>
                  </a:lnTo>
                  <a:lnTo>
                    <a:pt x="445" y="232"/>
                  </a:lnTo>
                  <a:lnTo>
                    <a:pt x="445" y="232"/>
                  </a:lnTo>
                  <a:lnTo>
                    <a:pt x="443" y="204"/>
                  </a:lnTo>
                  <a:lnTo>
                    <a:pt x="439" y="178"/>
                  </a:lnTo>
                  <a:lnTo>
                    <a:pt x="433" y="154"/>
                  </a:lnTo>
                  <a:lnTo>
                    <a:pt x="427" y="130"/>
                  </a:lnTo>
                  <a:lnTo>
                    <a:pt x="417" y="110"/>
                  </a:lnTo>
                  <a:lnTo>
                    <a:pt x="407" y="90"/>
                  </a:lnTo>
                  <a:lnTo>
                    <a:pt x="393" y="74"/>
                  </a:lnTo>
                  <a:lnTo>
                    <a:pt x="381" y="58"/>
                  </a:lnTo>
                  <a:lnTo>
                    <a:pt x="365" y="44"/>
                  </a:lnTo>
                  <a:lnTo>
                    <a:pt x="349" y="32"/>
                  </a:lnTo>
                  <a:lnTo>
                    <a:pt x="333" y="22"/>
                  </a:lnTo>
                  <a:lnTo>
                    <a:pt x="315" y="14"/>
                  </a:lnTo>
                  <a:lnTo>
                    <a:pt x="297" y="8"/>
                  </a:lnTo>
                  <a:lnTo>
                    <a:pt x="279" y="2"/>
                  </a:lnTo>
                  <a:lnTo>
                    <a:pt x="261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23" y="0"/>
                  </a:lnTo>
                  <a:lnTo>
                    <a:pt x="205" y="2"/>
                  </a:lnTo>
                  <a:lnTo>
                    <a:pt x="185" y="8"/>
                  </a:lnTo>
                  <a:lnTo>
                    <a:pt x="167" y="14"/>
                  </a:lnTo>
                  <a:lnTo>
                    <a:pt x="151" y="22"/>
                  </a:lnTo>
                  <a:lnTo>
                    <a:pt x="133" y="32"/>
                  </a:lnTo>
                  <a:lnTo>
                    <a:pt x="116" y="44"/>
                  </a:lnTo>
                  <a:lnTo>
                    <a:pt x="102" y="58"/>
                  </a:lnTo>
                  <a:lnTo>
                    <a:pt x="88" y="74"/>
                  </a:lnTo>
                  <a:lnTo>
                    <a:pt x="76" y="90"/>
                  </a:lnTo>
                  <a:lnTo>
                    <a:pt x="64" y="110"/>
                  </a:lnTo>
                  <a:lnTo>
                    <a:pt x="56" y="130"/>
                  </a:lnTo>
                  <a:lnTo>
                    <a:pt x="48" y="154"/>
                  </a:lnTo>
                  <a:lnTo>
                    <a:pt x="42" y="178"/>
                  </a:lnTo>
                  <a:lnTo>
                    <a:pt x="38" y="204"/>
                  </a:lnTo>
                  <a:lnTo>
                    <a:pt x="38" y="232"/>
                  </a:lnTo>
                  <a:lnTo>
                    <a:pt x="38" y="232"/>
                  </a:lnTo>
                  <a:lnTo>
                    <a:pt x="38" y="242"/>
                  </a:lnTo>
                  <a:lnTo>
                    <a:pt x="38" y="242"/>
                  </a:lnTo>
                  <a:lnTo>
                    <a:pt x="30" y="246"/>
                  </a:lnTo>
                  <a:lnTo>
                    <a:pt x="22" y="250"/>
                  </a:lnTo>
                  <a:lnTo>
                    <a:pt x="16" y="256"/>
                  </a:lnTo>
                  <a:lnTo>
                    <a:pt x="10" y="262"/>
                  </a:lnTo>
                  <a:lnTo>
                    <a:pt x="6" y="272"/>
                  </a:lnTo>
                  <a:lnTo>
                    <a:pt x="2" y="282"/>
                  </a:lnTo>
                  <a:lnTo>
                    <a:pt x="0" y="292"/>
                  </a:lnTo>
                  <a:lnTo>
                    <a:pt x="0" y="302"/>
                  </a:lnTo>
                  <a:lnTo>
                    <a:pt x="0" y="302"/>
                  </a:lnTo>
                  <a:lnTo>
                    <a:pt x="0" y="314"/>
                  </a:lnTo>
                  <a:lnTo>
                    <a:pt x="6" y="324"/>
                  </a:lnTo>
                  <a:lnTo>
                    <a:pt x="12" y="334"/>
                  </a:lnTo>
                  <a:lnTo>
                    <a:pt x="20" y="343"/>
                  </a:lnTo>
                  <a:lnTo>
                    <a:pt x="30" y="351"/>
                  </a:lnTo>
                  <a:lnTo>
                    <a:pt x="40" y="357"/>
                  </a:lnTo>
                  <a:lnTo>
                    <a:pt x="50" y="361"/>
                  </a:lnTo>
                  <a:lnTo>
                    <a:pt x="60" y="363"/>
                  </a:lnTo>
                  <a:lnTo>
                    <a:pt x="60" y="36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10248900" y="231775"/>
            <a:ext cx="1565275" cy="1511300"/>
            <a:chOff x="10248900" y="231775"/>
            <a:chExt cx="1565275" cy="1511300"/>
          </a:xfrm>
        </p:grpSpPr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0818813" y="1071563"/>
              <a:ext cx="180975" cy="128588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0818813" y="1298575"/>
              <a:ext cx="180975" cy="127000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10818813" y="842963"/>
              <a:ext cx="180975" cy="127000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11079163" y="1071563"/>
              <a:ext cx="180975" cy="128588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11079163" y="1301750"/>
              <a:ext cx="180975" cy="123825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11079163" y="842963"/>
              <a:ext cx="180975" cy="127000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10818813" y="614363"/>
              <a:ext cx="180975" cy="127000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1079163" y="614363"/>
              <a:ext cx="180975" cy="127000"/>
            </a:xfrm>
            <a:prstGeom prst="rect">
              <a:avLst/>
            </a:pr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8"/>
            <p:cNvSpPr>
              <a:spLocks noEditPoints="1"/>
            </p:cNvSpPr>
            <p:nvPr/>
          </p:nvSpPr>
          <p:spPr bwMode="auto">
            <a:xfrm>
              <a:off x="10248900" y="231775"/>
              <a:ext cx="1565275" cy="1511300"/>
            </a:xfrm>
            <a:custGeom>
              <a:avLst/>
              <a:gdLst>
                <a:gd name="T0" fmla="*/ 930 w 986"/>
                <a:gd name="T1" fmla="*/ 886 h 952"/>
                <a:gd name="T2" fmla="*/ 932 w 986"/>
                <a:gd name="T3" fmla="*/ 433 h 952"/>
                <a:gd name="T4" fmla="*/ 930 w 986"/>
                <a:gd name="T5" fmla="*/ 419 h 952"/>
                <a:gd name="T6" fmla="*/ 920 w 986"/>
                <a:gd name="T7" fmla="*/ 393 h 952"/>
                <a:gd name="T8" fmla="*/ 900 w 986"/>
                <a:gd name="T9" fmla="*/ 373 h 952"/>
                <a:gd name="T10" fmla="*/ 874 w 986"/>
                <a:gd name="T11" fmla="*/ 361 h 952"/>
                <a:gd name="T12" fmla="*/ 757 w 986"/>
                <a:gd name="T13" fmla="*/ 359 h 952"/>
                <a:gd name="T14" fmla="*/ 747 w 986"/>
                <a:gd name="T15" fmla="*/ 361 h 952"/>
                <a:gd name="T16" fmla="*/ 747 w 986"/>
                <a:gd name="T17" fmla="*/ 192 h 952"/>
                <a:gd name="T18" fmla="*/ 741 w 986"/>
                <a:gd name="T19" fmla="*/ 162 h 952"/>
                <a:gd name="T20" fmla="*/ 725 w 986"/>
                <a:gd name="T21" fmla="*/ 140 h 952"/>
                <a:gd name="T22" fmla="*/ 703 w 986"/>
                <a:gd name="T23" fmla="*/ 124 h 952"/>
                <a:gd name="T24" fmla="*/ 673 w 986"/>
                <a:gd name="T25" fmla="*/ 118 h 952"/>
                <a:gd name="T26" fmla="*/ 589 w 986"/>
                <a:gd name="T27" fmla="*/ 0 h 952"/>
                <a:gd name="T28" fmla="*/ 539 w 986"/>
                <a:gd name="T29" fmla="*/ 118 h 952"/>
                <a:gd name="T30" fmla="*/ 328 w 986"/>
                <a:gd name="T31" fmla="*/ 118 h 952"/>
                <a:gd name="T32" fmla="*/ 298 w 986"/>
                <a:gd name="T33" fmla="*/ 124 h 952"/>
                <a:gd name="T34" fmla="*/ 276 w 986"/>
                <a:gd name="T35" fmla="*/ 140 h 952"/>
                <a:gd name="T36" fmla="*/ 260 w 986"/>
                <a:gd name="T37" fmla="*/ 162 h 952"/>
                <a:gd name="T38" fmla="*/ 254 w 986"/>
                <a:gd name="T39" fmla="*/ 192 h 952"/>
                <a:gd name="T40" fmla="*/ 254 w 986"/>
                <a:gd name="T41" fmla="*/ 361 h 952"/>
                <a:gd name="T42" fmla="*/ 138 w 986"/>
                <a:gd name="T43" fmla="*/ 359 h 952"/>
                <a:gd name="T44" fmla="*/ 122 w 986"/>
                <a:gd name="T45" fmla="*/ 361 h 952"/>
                <a:gd name="T46" fmla="*/ 96 w 986"/>
                <a:gd name="T47" fmla="*/ 371 h 952"/>
                <a:gd name="T48" fmla="*/ 76 w 986"/>
                <a:gd name="T49" fmla="*/ 391 h 952"/>
                <a:gd name="T50" fmla="*/ 66 w 986"/>
                <a:gd name="T51" fmla="*/ 417 h 952"/>
                <a:gd name="T52" fmla="*/ 64 w 986"/>
                <a:gd name="T53" fmla="*/ 872 h 952"/>
                <a:gd name="T54" fmla="*/ 66 w 986"/>
                <a:gd name="T55" fmla="*/ 886 h 952"/>
                <a:gd name="T56" fmla="*/ 0 w 986"/>
                <a:gd name="T57" fmla="*/ 952 h 952"/>
                <a:gd name="T58" fmla="*/ 986 w 986"/>
                <a:gd name="T59" fmla="*/ 886 h 952"/>
                <a:gd name="T60" fmla="*/ 751 w 986"/>
                <a:gd name="T61" fmla="*/ 750 h 952"/>
                <a:gd name="T62" fmla="*/ 866 w 986"/>
                <a:gd name="T63" fmla="*/ 672 h 952"/>
                <a:gd name="T64" fmla="*/ 751 w 986"/>
                <a:gd name="T65" fmla="*/ 750 h 952"/>
                <a:gd name="T66" fmla="*/ 751 w 986"/>
                <a:gd name="T67" fmla="*/ 628 h 952"/>
                <a:gd name="T68" fmla="*/ 866 w 986"/>
                <a:gd name="T69" fmla="*/ 549 h 952"/>
                <a:gd name="T70" fmla="*/ 751 w 986"/>
                <a:gd name="T71" fmla="*/ 425 h 952"/>
                <a:gd name="T72" fmla="*/ 864 w 986"/>
                <a:gd name="T73" fmla="*/ 425 h 952"/>
                <a:gd name="T74" fmla="*/ 866 w 986"/>
                <a:gd name="T75" fmla="*/ 425 h 952"/>
                <a:gd name="T76" fmla="*/ 751 w 986"/>
                <a:gd name="T77" fmla="*/ 505 h 952"/>
                <a:gd name="T78" fmla="*/ 751 w 986"/>
                <a:gd name="T79" fmla="*/ 425 h 952"/>
                <a:gd name="T80" fmla="*/ 318 w 986"/>
                <a:gd name="T81" fmla="*/ 192 h 952"/>
                <a:gd name="T82" fmla="*/ 320 w 986"/>
                <a:gd name="T83" fmla="*/ 184 h 952"/>
                <a:gd name="T84" fmla="*/ 328 w 986"/>
                <a:gd name="T85" fmla="*/ 180 h 952"/>
                <a:gd name="T86" fmla="*/ 673 w 986"/>
                <a:gd name="T87" fmla="*/ 180 h 952"/>
                <a:gd name="T88" fmla="*/ 681 w 986"/>
                <a:gd name="T89" fmla="*/ 184 h 952"/>
                <a:gd name="T90" fmla="*/ 683 w 986"/>
                <a:gd name="T91" fmla="*/ 192 h 952"/>
                <a:gd name="T92" fmla="*/ 328 w 986"/>
                <a:gd name="T93" fmla="*/ 884 h 952"/>
                <a:gd name="T94" fmla="*/ 318 w 986"/>
                <a:gd name="T95" fmla="*/ 192 h 952"/>
                <a:gd name="T96" fmla="*/ 130 w 986"/>
                <a:gd name="T97" fmla="*/ 750 h 952"/>
                <a:gd name="T98" fmla="*/ 244 w 986"/>
                <a:gd name="T99" fmla="*/ 670 h 952"/>
                <a:gd name="T100" fmla="*/ 244 w 986"/>
                <a:gd name="T101" fmla="*/ 628 h 952"/>
                <a:gd name="T102" fmla="*/ 130 w 986"/>
                <a:gd name="T103" fmla="*/ 547 h 952"/>
                <a:gd name="T104" fmla="*/ 244 w 986"/>
                <a:gd name="T105" fmla="*/ 628 h 952"/>
                <a:gd name="T106" fmla="*/ 132 w 986"/>
                <a:gd name="T107" fmla="*/ 425 h 952"/>
                <a:gd name="T108" fmla="*/ 244 w 986"/>
                <a:gd name="T109" fmla="*/ 425 h 952"/>
                <a:gd name="T110" fmla="*/ 244 w 986"/>
                <a:gd name="T111" fmla="*/ 505 h 952"/>
                <a:gd name="T112" fmla="*/ 130 w 986"/>
                <a:gd name="T113" fmla="*/ 425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6" h="952">
                  <a:moveTo>
                    <a:pt x="930" y="886"/>
                  </a:moveTo>
                  <a:lnTo>
                    <a:pt x="930" y="886"/>
                  </a:lnTo>
                  <a:lnTo>
                    <a:pt x="932" y="872"/>
                  </a:lnTo>
                  <a:lnTo>
                    <a:pt x="932" y="433"/>
                  </a:lnTo>
                  <a:lnTo>
                    <a:pt x="932" y="433"/>
                  </a:lnTo>
                  <a:lnTo>
                    <a:pt x="930" y="419"/>
                  </a:lnTo>
                  <a:lnTo>
                    <a:pt x="926" y="405"/>
                  </a:lnTo>
                  <a:lnTo>
                    <a:pt x="920" y="393"/>
                  </a:lnTo>
                  <a:lnTo>
                    <a:pt x="910" y="381"/>
                  </a:lnTo>
                  <a:lnTo>
                    <a:pt x="900" y="373"/>
                  </a:lnTo>
                  <a:lnTo>
                    <a:pt x="888" y="365"/>
                  </a:lnTo>
                  <a:lnTo>
                    <a:pt x="874" y="361"/>
                  </a:lnTo>
                  <a:lnTo>
                    <a:pt x="858" y="359"/>
                  </a:lnTo>
                  <a:lnTo>
                    <a:pt x="757" y="359"/>
                  </a:lnTo>
                  <a:lnTo>
                    <a:pt x="757" y="359"/>
                  </a:lnTo>
                  <a:lnTo>
                    <a:pt x="747" y="361"/>
                  </a:lnTo>
                  <a:lnTo>
                    <a:pt x="747" y="192"/>
                  </a:lnTo>
                  <a:lnTo>
                    <a:pt x="747" y="192"/>
                  </a:lnTo>
                  <a:lnTo>
                    <a:pt x="745" y="176"/>
                  </a:lnTo>
                  <a:lnTo>
                    <a:pt x="741" y="162"/>
                  </a:lnTo>
                  <a:lnTo>
                    <a:pt x="735" y="150"/>
                  </a:lnTo>
                  <a:lnTo>
                    <a:pt x="725" y="140"/>
                  </a:lnTo>
                  <a:lnTo>
                    <a:pt x="715" y="130"/>
                  </a:lnTo>
                  <a:lnTo>
                    <a:pt x="703" y="124"/>
                  </a:lnTo>
                  <a:lnTo>
                    <a:pt x="689" y="120"/>
                  </a:lnTo>
                  <a:lnTo>
                    <a:pt x="673" y="118"/>
                  </a:lnTo>
                  <a:lnTo>
                    <a:pt x="589" y="118"/>
                  </a:lnTo>
                  <a:lnTo>
                    <a:pt x="589" y="0"/>
                  </a:lnTo>
                  <a:lnTo>
                    <a:pt x="539" y="0"/>
                  </a:lnTo>
                  <a:lnTo>
                    <a:pt x="539" y="118"/>
                  </a:lnTo>
                  <a:lnTo>
                    <a:pt x="328" y="118"/>
                  </a:lnTo>
                  <a:lnTo>
                    <a:pt x="328" y="118"/>
                  </a:lnTo>
                  <a:lnTo>
                    <a:pt x="312" y="120"/>
                  </a:lnTo>
                  <a:lnTo>
                    <a:pt x="298" y="124"/>
                  </a:lnTo>
                  <a:lnTo>
                    <a:pt x="286" y="130"/>
                  </a:lnTo>
                  <a:lnTo>
                    <a:pt x="276" y="140"/>
                  </a:lnTo>
                  <a:lnTo>
                    <a:pt x="266" y="150"/>
                  </a:lnTo>
                  <a:lnTo>
                    <a:pt x="260" y="162"/>
                  </a:lnTo>
                  <a:lnTo>
                    <a:pt x="256" y="176"/>
                  </a:lnTo>
                  <a:lnTo>
                    <a:pt x="254" y="192"/>
                  </a:lnTo>
                  <a:lnTo>
                    <a:pt x="254" y="361"/>
                  </a:lnTo>
                  <a:lnTo>
                    <a:pt x="254" y="361"/>
                  </a:lnTo>
                  <a:lnTo>
                    <a:pt x="236" y="359"/>
                  </a:lnTo>
                  <a:lnTo>
                    <a:pt x="138" y="359"/>
                  </a:lnTo>
                  <a:lnTo>
                    <a:pt x="138" y="359"/>
                  </a:lnTo>
                  <a:lnTo>
                    <a:pt x="122" y="361"/>
                  </a:lnTo>
                  <a:lnTo>
                    <a:pt x="108" y="365"/>
                  </a:lnTo>
                  <a:lnTo>
                    <a:pt x="96" y="371"/>
                  </a:lnTo>
                  <a:lnTo>
                    <a:pt x="86" y="381"/>
                  </a:lnTo>
                  <a:lnTo>
                    <a:pt x="76" y="391"/>
                  </a:lnTo>
                  <a:lnTo>
                    <a:pt x="70" y="405"/>
                  </a:lnTo>
                  <a:lnTo>
                    <a:pt x="66" y="417"/>
                  </a:lnTo>
                  <a:lnTo>
                    <a:pt x="64" y="433"/>
                  </a:lnTo>
                  <a:lnTo>
                    <a:pt x="64" y="872"/>
                  </a:lnTo>
                  <a:lnTo>
                    <a:pt x="64" y="872"/>
                  </a:lnTo>
                  <a:lnTo>
                    <a:pt x="66" y="88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986" y="952"/>
                  </a:lnTo>
                  <a:lnTo>
                    <a:pt x="986" y="886"/>
                  </a:lnTo>
                  <a:lnTo>
                    <a:pt x="930" y="886"/>
                  </a:lnTo>
                  <a:close/>
                  <a:moveTo>
                    <a:pt x="751" y="750"/>
                  </a:moveTo>
                  <a:lnTo>
                    <a:pt x="751" y="672"/>
                  </a:lnTo>
                  <a:lnTo>
                    <a:pt x="866" y="672"/>
                  </a:lnTo>
                  <a:lnTo>
                    <a:pt x="866" y="750"/>
                  </a:lnTo>
                  <a:lnTo>
                    <a:pt x="751" y="750"/>
                  </a:lnTo>
                  <a:close/>
                  <a:moveTo>
                    <a:pt x="866" y="628"/>
                  </a:moveTo>
                  <a:lnTo>
                    <a:pt x="751" y="628"/>
                  </a:lnTo>
                  <a:lnTo>
                    <a:pt x="751" y="549"/>
                  </a:lnTo>
                  <a:lnTo>
                    <a:pt x="866" y="549"/>
                  </a:lnTo>
                  <a:lnTo>
                    <a:pt x="866" y="628"/>
                  </a:lnTo>
                  <a:close/>
                  <a:moveTo>
                    <a:pt x="751" y="425"/>
                  </a:moveTo>
                  <a:lnTo>
                    <a:pt x="751" y="425"/>
                  </a:lnTo>
                  <a:lnTo>
                    <a:pt x="864" y="425"/>
                  </a:lnTo>
                  <a:lnTo>
                    <a:pt x="866" y="425"/>
                  </a:lnTo>
                  <a:lnTo>
                    <a:pt x="866" y="425"/>
                  </a:lnTo>
                  <a:lnTo>
                    <a:pt x="866" y="505"/>
                  </a:lnTo>
                  <a:lnTo>
                    <a:pt x="751" y="505"/>
                  </a:lnTo>
                  <a:lnTo>
                    <a:pt x="751" y="425"/>
                  </a:lnTo>
                  <a:lnTo>
                    <a:pt x="751" y="425"/>
                  </a:lnTo>
                  <a:close/>
                  <a:moveTo>
                    <a:pt x="318" y="192"/>
                  </a:moveTo>
                  <a:lnTo>
                    <a:pt x="318" y="192"/>
                  </a:lnTo>
                  <a:lnTo>
                    <a:pt x="318" y="188"/>
                  </a:lnTo>
                  <a:lnTo>
                    <a:pt x="320" y="184"/>
                  </a:lnTo>
                  <a:lnTo>
                    <a:pt x="324" y="182"/>
                  </a:lnTo>
                  <a:lnTo>
                    <a:pt x="328" y="180"/>
                  </a:lnTo>
                  <a:lnTo>
                    <a:pt x="673" y="180"/>
                  </a:lnTo>
                  <a:lnTo>
                    <a:pt x="673" y="180"/>
                  </a:lnTo>
                  <a:lnTo>
                    <a:pt x="677" y="182"/>
                  </a:lnTo>
                  <a:lnTo>
                    <a:pt x="681" y="184"/>
                  </a:lnTo>
                  <a:lnTo>
                    <a:pt x="683" y="188"/>
                  </a:lnTo>
                  <a:lnTo>
                    <a:pt x="683" y="192"/>
                  </a:lnTo>
                  <a:lnTo>
                    <a:pt x="683" y="884"/>
                  </a:lnTo>
                  <a:lnTo>
                    <a:pt x="328" y="884"/>
                  </a:lnTo>
                  <a:lnTo>
                    <a:pt x="318" y="884"/>
                  </a:lnTo>
                  <a:lnTo>
                    <a:pt x="318" y="192"/>
                  </a:lnTo>
                  <a:close/>
                  <a:moveTo>
                    <a:pt x="244" y="750"/>
                  </a:moveTo>
                  <a:lnTo>
                    <a:pt x="130" y="750"/>
                  </a:lnTo>
                  <a:lnTo>
                    <a:pt x="130" y="670"/>
                  </a:lnTo>
                  <a:lnTo>
                    <a:pt x="244" y="670"/>
                  </a:lnTo>
                  <a:lnTo>
                    <a:pt x="244" y="750"/>
                  </a:lnTo>
                  <a:close/>
                  <a:moveTo>
                    <a:pt x="244" y="628"/>
                  </a:moveTo>
                  <a:lnTo>
                    <a:pt x="130" y="628"/>
                  </a:lnTo>
                  <a:lnTo>
                    <a:pt x="130" y="547"/>
                  </a:lnTo>
                  <a:lnTo>
                    <a:pt x="244" y="547"/>
                  </a:lnTo>
                  <a:lnTo>
                    <a:pt x="244" y="628"/>
                  </a:lnTo>
                  <a:close/>
                  <a:moveTo>
                    <a:pt x="130" y="425"/>
                  </a:moveTo>
                  <a:lnTo>
                    <a:pt x="132" y="425"/>
                  </a:lnTo>
                  <a:lnTo>
                    <a:pt x="244" y="425"/>
                  </a:lnTo>
                  <a:lnTo>
                    <a:pt x="244" y="425"/>
                  </a:lnTo>
                  <a:lnTo>
                    <a:pt x="244" y="425"/>
                  </a:lnTo>
                  <a:lnTo>
                    <a:pt x="244" y="505"/>
                  </a:lnTo>
                  <a:lnTo>
                    <a:pt x="130" y="505"/>
                  </a:lnTo>
                  <a:lnTo>
                    <a:pt x="130" y="425"/>
                  </a:lnTo>
                  <a:lnTo>
                    <a:pt x="130" y="42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800975" y="2717800"/>
            <a:ext cx="1508125" cy="1454150"/>
            <a:chOff x="7800975" y="2717800"/>
            <a:chExt cx="1508125" cy="1454150"/>
          </a:xfrm>
        </p:grpSpPr>
        <p:sp>
          <p:nvSpPr>
            <p:cNvPr id="29" name="Freeform 29"/>
            <p:cNvSpPr>
              <a:spLocks noEditPoints="1"/>
            </p:cNvSpPr>
            <p:nvPr/>
          </p:nvSpPr>
          <p:spPr bwMode="auto">
            <a:xfrm>
              <a:off x="7800975" y="3095625"/>
              <a:ext cx="1508125" cy="1076325"/>
            </a:xfrm>
            <a:custGeom>
              <a:avLst/>
              <a:gdLst>
                <a:gd name="T0" fmla="*/ 714 w 950"/>
                <a:gd name="T1" fmla="*/ 23 h 678"/>
                <a:gd name="T2" fmla="*/ 698 w 950"/>
                <a:gd name="T3" fmla="*/ 87 h 678"/>
                <a:gd name="T4" fmla="*/ 666 w 950"/>
                <a:gd name="T5" fmla="*/ 117 h 678"/>
                <a:gd name="T6" fmla="*/ 625 w 950"/>
                <a:gd name="T7" fmla="*/ 125 h 678"/>
                <a:gd name="T8" fmla="*/ 303 w 950"/>
                <a:gd name="T9" fmla="*/ 121 h 678"/>
                <a:gd name="T10" fmla="*/ 261 w 950"/>
                <a:gd name="T11" fmla="*/ 93 h 678"/>
                <a:gd name="T12" fmla="*/ 241 w 950"/>
                <a:gd name="T13" fmla="*/ 31 h 678"/>
                <a:gd name="T14" fmla="*/ 50 w 950"/>
                <a:gd name="T15" fmla="*/ 0 h 678"/>
                <a:gd name="T16" fmla="*/ 14 w 950"/>
                <a:gd name="T17" fmla="*/ 14 h 678"/>
                <a:gd name="T18" fmla="*/ 0 w 950"/>
                <a:gd name="T19" fmla="*/ 51 h 678"/>
                <a:gd name="T20" fmla="*/ 4 w 950"/>
                <a:gd name="T21" fmla="*/ 648 h 678"/>
                <a:gd name="T22" fmla="*/ 30 w 950"/>
                <a:gd name="T23" fmla="*/ 674 h 678"/>
                <a:gd name="T24" fmla="*/ 900 w 950"/>
                <a:gd name="T25" fmla="*/ 678 h 678"/>
                <a:gd name="T26" fmla="*/ 936 w 950"/>
                <a:gd name="T27" fmla="*/ 664 h 678"/>
                <a:gd name="T28" fmla="*/ 950 w 950"/>
                <a:gd name="T29" fmla="*/ 628 h 678"/>
                <a:gd name="T30" fmla="*/ 946 w 950"/>
                <a:gd name="T31" fmla="*/ 31 h 678"/>
                <a:gd name="T32" fmla="*/ 920 w 950"/>
                <a:gd name="T33" fmla="*/ 4 h 678"/>
                <a:gd name="T34" fmla="*/ 561 w 950"/>
                <a:gd name="T35" fmla="*/ 267 h 678"/>
                <a:gd name="T36" fmla="*/ 848 w 950"/>
                <a:gd name="T37" fmla="*/ 273 h 678"/>
                <a:gd name="T38" fmla="*/ 858 w 950"/>
                <a:gd name="T39" fmla="*/ 291 h 678"/>
                <a:gd name="T40" fmla="*/ 852 w 950"/>
                <a:gd name="T41" fmla="*/ 307 h 678"/>
                <a:gd name="T42" fmla="*/ 561 w 950"/>
                <a:gd name="T43" fmla="*/ 317 h 678"/>
                <a:gd name="T44" fmla="*/ 535 w 950"/>
                <a:gd name="T45" fmla="*/ 307 h 678"/>
                <a:gd name="T46" fmla="*/ 529 w 950"/>
                <a:gd name="T47" fmla="*/ 291 h 678"/>
                <a:gd name="T48" fmla="*/ 539 w 950"/>
                <a:gd name="T49" fmla="*/ 273 h 678"/>
                <a:gd name="T50" fmla="*/ 287 w 950"/>
                <a:gd name="T51" fmla="*/ 187 h 678"/>
                <a:gd name="T52" fmla="*/ 333 w 950"/>
                <a:gd name="T53" fmla="*/ 201 h 678"/>
                <a:gd name="T54" fmla="*/ 369 w 950"/>
                <a:gd name="T55" fmla="*/ 253 h 678"/>
                <a:gd name="T56" fmla="*/ 363 w 950"/>
                <a:gd name="T57" fmla="*/ 301 h 678"/>
                <a:gd name="T58" fmla="*/ 319 w 950"/>
                <a:gd name="T59" fmla="*/ 345 h 678"/>
                <a:gd name="T60" fmla="*/ 271 w 950"/>
                <a:gd name="T61" fmla="*/ 349 h 678"/>
                <a:gd name="T62" fmla="*/ 219 w 950"/>
                <a:gd name="T63" fmla="*/ 315 h 678"/>
                <a:gd name="T64" fmla="*/ 205 w 950"/>
                <a:gd name="T65" fmla="*/ 269 h 678"/>
                <a:gd name="T66" fmla="*/ 229 w 950"/>
                <a:gd name="T67" fmla="*/ 211 h 678"/>
                <a:gd name="T68" fmla="*/ 287 w 950"/>
                <a:gd name="T69" fmla="*/ 187 h 678"/>
                <a:gd name="T70" fmla="*/ 124 w 950"/>
                <a:gd name="T71" fmla="*/ 421 h 678"/>
                <a:gd name="T72" fmla="*/ 134 w 950"/>
                <a:gd name="T73" fmla="*/ 401 h 678"/>
                <a:gd name="T74" fmla="*/ 211 w 950"/>
                <a:gd name="T75" fmla="*/ 363 h 678"/>
                <a:gd name="T76" fmla="*/ 369 w 950"/>
                <a:gd name="T77" fmla="*/ 369 h 678"/>
                <a:gd name="T78" fmla="*/ 427 w 950"/>
                <a:gd name="T79" fmla="*/ 393 h 678"/>
                <a:gd name="T80" fmla="*/ 449 w 950"/>
                <a:gd name="T81" fmla="*/ 423 h 678"/>
                <a:gd name="T82" fmla="*/ 684 w 950"/>
                <a:gd name="T83" fmla="*/ 514 h 678"/>
                <a:gd name="T84" fmla="*/ 537 w 950"/>
                <a:gd name="T85" fmla="*/ 508 h 678"/>
                <a:gd name="T86" fmla="*/ 529 w 950"/>
                <a:gd name="T87" fmla="*/ 490 h 678"/>
                <a:gd name="T88" fmla="*/ 545 w 950"/>
                <a:gd name="T89" fmla="*/ 468 h 678"/>
                <a:gd name="T90" fmla="*/ 696 w 950"/>
                <a:gd name="T91" fmla="*/ 468 h 678"/>
                <a:gd name="T92" fmla="*/ 712 w 950"/>
                <a:gd name="T93" fmla="*/ 490 h 678"/>
                <a:gd name="T94" fmla="*/ 704 w 950"/>
                <a:gd name="T95" fmla="*/ 508 h 678"/>
                <a:gd name="T96" fmla="*/ 830 w 950"/>
                <a:gd name="T97" fmla="*/ 415 h 678"/>
                <a:gd name="T98" fmla="*/ 537 w 950"/>
                <a:gd name="T99" fmla="*/ 409 h 678"/>
                <a:gd name="T100" fmla="*/ 529 w 950"/>
                <a:gd name="T101" fmla="*/ 391 h 678"/>
                <a:gd name="T102" fmla="*/ 533 w 950"/>
                <a:gd name="T103" fmla="*/ 377 h 678"/>
                <a:gd name="T104" fmla="*/ 830 w 950"/>
                <a:gd name="T105" fmla="*/ 367 h 678"/>
                <a:gd name="T106" fmla="*/ 854 w 950"/>
                <a:gd name="T107" fmla="*/ 377 h 678"/>
                <a:gd name="T108" fmla="*/ 860 w 950"/>
                <a:gd name="T109" fmla="*/ 391 h 678"/>
                <a:gd name="T110" fmla="*/ 852 w 950"/>
                <a:gd name="T111" fmla="*/ 409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50" h="678">
                  <a:moveTo>
                    <a:pt x="900" y="0"/>
                  </a:moveTo>
                  <a:lnTo>
                    <a:pt x="712" y="0"/>
                  </a:lnTo>
                  <a:lnTo>
                    <a:pt x="712" y="0"/>
                  </a:lnTo>
                  <a:lnTo>
                    <a:pt x="714" y="23"/>
                  </a:lnTo>
                  <a:lnTo>
                    <a:pt x="712" y="43"/>
                  </a:lnTo>
                  <a:lnTo>
                    <a:pt x="708" y="61"/>
                  </a:lnTo>
                  <a:lnTo>
                    <a:pt x="704" y="75"/>
                  </a:lnTo>
                  <a:lnTo>
                    <a:pt x="698" y="87"/>
                  </a:lnTo>
                  <a:lnTo>
                    <a:pt x="690" y="97"/>
                  </a:lnTo>
                  <a:lnTo>
                    <a:pt x="682" y="107"/>
                  </a:lnTo>
                  <a:lnTo>
                    <a:pt x="674" y="113"/>
                  </a:lnTo>
                  <a:lnTo>
                    <a:pt x="666" y="117"/>
                  </a:lnTo>
                  <a:lnTo>
                    <a:pt x="656" y="121"/>
                  </a:lnTo>
                  <a:lnTo>
                    <a:pt x="642" y="125"/>
                  </a:lnTo>
                  <a:lnTo>
                    <a:pt x="632" y="125"/>
                  </a:lnTo>
                  <a:lnTo>
                    <a:pt x="625" y="125"/>
                  </a:lnTo>
                  <a:lnTo>
                    <a:pt x="335" y="125"/>
                  </a:lnTo>
                  <a:lnTo>
                    <a:pt x="335" y="125"/>
                  </a:lnTo>
                  <a:lnTo>
                    <a:pt x="317" y="125"/>
                  </a:lnTo>
                  <a:lnTo>
                    <a:pt x="303" y="121"/>
                  </a:lnTo>
                  <a:lnTo>
                    <a:pt x="289" y="117"/>
                  </a:lnTo>
                  <a:lnTo>
                    <a:pt x="279" y="109"/>
                  </a:lnTo>
                  <a:lnTo>
                    <a:pt x="269" y="101"/>
                  </a:lnTo>
                  <a:lnTo>
                    <a:pt x="261" y="93"/>
                  </a:lnTo>
                  <a:lnTo>
                    <a:pt x="255" y="83"/>
                  </a:lnTo>
                  <a:lnTo>
                    <a:pt x="251" y="73"/>
                  </a:lnTo>
                  <a:lnTo>
                    <a:pt x="245" y="51"/>
                  </a:lnTo>
                  <a:lnTo>
                    <a:pt x="241" y="31"/>
                  </a:lnTo>
                  <a:lnTo>
                    <a:pt x="241" y="12"/>
                  </a:lnTo>
                  <a:lnTo>
                    <a:pt x="241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0" y="0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4"/>
                  </a:lnTo>
                  <a:lnTo>
                    <a:pt x="8" y="23"/>
                  </a:lnTo>
                  <a:lnTo>
                    <a:pt x="4" y="31"/>
                  </a:lnTo>
                  <a:lnTo>
                    <a:pt x="0" y="41"/>
                  </a:lnTo>
                  <a:lnTo>
                    <a:pt x="0" y="51"/>
                  </a:lnTo>
                  <a:lnTo>
                    <a:pt x="0" y="628"/>
                  </a:lnTo>
                  <a:lnTo>
                    <a:pt x="0" y="628"/>
                  </a:lnTo>
                  <a:lnTo>
                    <a:pt x="0" y="638"/>
                  </a:lnTo>
                  <a:lnTo>
                    <a:pt x="4" y="648"/>
                  </a:lnTo>
                  <a:lnTo>
                    <a:pt x="8" y="656"/>
                  </a:lnTo>
                  <a:lnTo>
                    <a:pt x="14" y="664"/>
                  </a:lnTo>
                  <a:lnTo>
                    <a:pt x="22" y="670"/>
                  </a:lnTo>
                  <a:lnTo>
                    <a:pt x="30" y="674"/>
                  </a:lnTo>
                  <a:lnTo>
                    <a:pt x="40" y="678"/>
                  </a:lnTo>
                  <a:lnTo>
                    <a:pt x="50" y="678"/>
                  </a:lnTo>
                  <a:lnTo>
                    <a:pt x="900" y="678"/>
                  </a:lnTo>
                  <a:lnTo>
                    <a:pt x="900" y="678"/>
                  </a:lnTo>
                  <a:lnTo>
                    <a:pt x="910" y="678"/>
                  </a:lnTo>
                  <a:lnTo>
                    <a:pt x="920" y="674"/>
                  </a:lnTo>
                  <a:lnTo>
                    <a:pt x="928" y="670"/>
                  </a:lnTo>
                  <a:lnTo>
                    <a:pt x="936" y="664"/>
                  </a:lnTo>
                  <a:lnTo>
                    <a:pt x="942" y="656"/>
                  </a:lnTo>
                  <a:lnTo>
                    <a:pt x="946" y="648"/>
                  </a:lnTo>
                  <a:lnTo>
                    <a:pt x="950" y="638"/>
                  </a:lnTo>
                  <a:lnTo>
                    <a:pt x="950" y="628"/>
                  </a:lnTo>
                  <a:lnTo>
                    <a:pt x="950" y="51"/>
                  </a:lnTo>
                  <a:lnTo>
                    <a:pt x="950" y="51"/>
                  </a:lnTo>
                  <a:lnTo>
                    <a:pt x="950" y="41"/>
                  </a:lnTo>
                  <a:lnTo>
                    <a:pt x="946" y="31"/>
                  </a:lnTo>
                  <a:lnTo>
                    <a:pt x="942" y="23"/>
                  </a:lnTo>
                  <a:lnTo>
                    <a:pt x="936" y="14"/>
                  </a:lnTo>
                  <a:lnTo>
                    <a:pt x="928" y="8"/>
                  </a:lnTo>
                  <a:lnTo>
                    <a:pt x="920" y="4"/>
                  </a:lnTo>
                  <a:lnTo>
                    <a:pt x="910" y="0"/>
                  </a:lnTo>
                  <a:lnTo>
                    <a:pt x="900" y="0"/>
                  </a:lnTo>
                  <a:lnTo>
                    <a:pt x="900" y="0"/>
                  </a:lnTo>
                  <a:close/>
                  <a:moveTo>
                    <a:pt x="561" y="267"/>
                  </a:moveTo>
                  <a:lnTo>
                    <a:pt x="826" y="267"/>
                  </a:lnTo>
                  <a:lnTo>
                    <a:pt x="826" y="267"/>
                  </a:lnTo>
                  <a:lnTo>
                    <a:pt x="838" y="267"/>
                  </a:lnTo>
                  <a:lnTo>
                    <a:pt x="848" y="273"/>
                  </a:lnTo>
                  <a:lnTo>
                    <a:pt x="852" y="275"/>
                  </a:lnTo>
                  <a:lnTo>
                    <a:pt x="854" y="281"/>
                  </a:lnTo>
                  <a:lnTo>
                    <a:pt x="856" y="285"/>
                  </a:lnTo>
                  <a:lnTo>
                    <a:pt x="858" y="291"/>
                  </a:lnTo>
                  <a:lnTo>
                    <a:pt x="858" y="291"/>
                  </a:lnTo>
                  <a:lnTo>
                    <a:pt x="856" y="297"/>
                  </a:lnTo>
                  <a:lnTo>
                    <a:pt x="854" y="303"/>
                  </a:lnTo>
                  <a:lnTo>
                    <a:pt x="852" y="307"/>
                  </a:lnTo>
                  <a:lnTo>
                    <a:pt x="848" y="309"/>
                  </a:lnTo>
                  <a:lnTo>
                    <a:pt x="838" y="315"/>
                  </a:lnTo>
                  <a:lnTo>
                    <a:pt x="826" y="317"/>
                  </a:lnTo>
                  <a:lnTo>
                    <a:pt x="561" y="317"/>
                  </a:lnTo>
                  <a:lnTo>
                    <a:pt x="561" y="317"/>
                  </a:lnTo>
                  <a:lnTo>
                    <a:pt x="549" y="315"/>
                  </a:lnTo>
                  <a:lnTo>
                    <a:pt x="539" y="309"/>
                  </a:lnTo>
                  <a:lnTo>
                    <a:pt x="535" y="307"/>
                  </a:lnTo>
                  <a:lnTo>
                    <a:pt x="533" y="303"/>
                  </a:lnTo>
                  <a:lnTo>
                    <a:pt x="531" y="297"/>
                  </a:lnTo>
                  <a:lnTo>
                    <a:pt x="529" y="291"/>
                  </a:lnTo>
                  <a:lnTo>
                    <a:pt x="529" y="291"/>
                  </a:lnTo>
                  <a:lnTo>
                    <a:pt x="531" y="285"/>
                  </a:lnTo>
                  <a:lnTo>
                    <a:pt x="531" y="281"/>
                  </a:lnTo>
                  <a:lnTo>
                    <a:pt x="535" y="275"/>
                  </a:lnTo>
                  <a:lnTo>
                    <a:pt x="539" y="273"/>
                  </a:lnTo>
                  <a:lnTo>
                    <a:pt x="549" y="267"/>
                  </a:lnTo>
                  <a:lnTo>
                    <a:pt x="561" y="267"/>
                  </a:lnTo>
                  <a:lnTo>
                    <a:pt x="561" y="267"/>
                  </a:lnTo>
                  <a:close/>
                  <a:moveTo>
                    <a:pt x="287" y="187"/>
                  </a:moveTo>
                  <a:lnTo>
                    <a:pt x="287" y="187"/>
                  </a:lnTo>
                  <a:lnTo>
                    <a:pt x="303" y="187"/>
                  </a:lnTo>
                  <a:lnTo>
                    <a:pt x="319" y="193"/>
                  </a:lnTo>
                  <a:lnTo>
                    <a:pt x="333" y="201"/>
                  </a:lnTo>
                  <a:lnTo>
                    <a:pt x="345" y="211"/>
                  </a:lnTo>
                  <a:lnTo>
                    <a:pt x="355" y="223"/>
                  </a:lnTo>
                  <a:lnTo>
                    <a:pt x="363" y="237"/>
                  </a:lnTo>
                  <a:lnTo>
                    <a:pt x="369" y="253"/>
                  </a:lnTo>
                  <a:lnTo>
                    <a:pt x="369" y="269"/>
                  </a:lnTo>
                  <a:lnTo>
                    <a:pt x="369" y="269"/>
                  </a:lnTo>
                  <a:lnTo>
                    <a:pt x="369" y="285"/>
                  </a:lnTo>
                  <a:lnTo>
                    <a:pt x="363" y="301"/>
                  </a:lnTo>
                  <a:lnTo>
                    <a:pt x="355" y="315"/>
                  </a:lnTo>
                  <a:lnTo>
                    <a:pt x="345" y="327"/>
                  </a:lnTo>
                  <a:lnTo>
                    <a:pt x="333" y="337"/>
                  </a:lnTo>
                  <a:lnTo>
                    <a:pt x="319" y="345"/>
                  </a:lnTo>
                  <a:lnTo>
                    <a:pt x="303" y="349"/>
                  </a:lnTo>
                  <a:lnTo>
                    <a:pt x="287" y="351"/>
                  </a:lnTo>
                  <a:lnTo>
                    <a:pt x="287" y="351"/>
                  </a:lnTo>
                  <a:lnTo>
                    <a:pt x="271" y="349"/>
                  </a:lnTo>
                  <a:lnTo>
                    <a:pt x="255" y="345"/>
                  </a:lnTo>
                  <a:lnTo>
                    <a:pt x="241" y="337"/>
                  </a:lnTo>
                  <a:lnTo>
                    <a:pt x="229" y="327"/>
                  </a:lnTo>
                  <a:lnTo>
                    <a:pt x="219" y="315"/>
                  </a:lnTo>
                  <a:lnTo>
                    <a:pt x="211" y="301"/>
                  </a:lnTo>
                  <a:lnTo>
                    <a:pt x="207" y="285"/>
                  </a:lnTo>
                  <a:lnTo>
                    <a:pt x="205" y="269"/>
                  </a:lnTo>
                  <a:lnTo>
                    <a:pt x="205" y="269"/>
                  </a:lnTo>
                  <a:lnTo>
                    <a:pt x="207" y="253"/>
                  </a:lnTo>
                  <a:lnTo>
                    <a:pt x="211" y="237"/>
                  </a:lnTo>
                  <a:lnTo>
                    <a:pt x="219" y="223"/>
                  </a:lnTo>
                  <a:lnTo>
                    <a:pt x="229" y="211"/>
                  </a:lnTo>
                  <a:lnTo>
                    <a:pt x="241" y="201"/>
                  </a:lnTo>
                  <a:lnTo>
                    <a:pt x="255" y="193"/>
                  </a:lnTo>
                  <a:lnTo>
                    <a:pt x="271" y="187"/>
                  </a:lnTo>
                  <a:lnTo>
                    <a:pt x="287" y="187"/>
                  </a:lnTo>
                  <a:lnTo>
                    <a:pt x="287" y="187"/>
                  </a:lnTo>
                  <a:close/>
                  <a:moveTo>
                    <a:pt x="451" y="522"/>
                  </a:moveTo>
                  <a:lnTo>
                    <a:pt x="124" y="522"/>
                  </a:lnTo>
                  <a:lnTo>
                    <a:pt x="124" y="421"/>
                  </a:lnTo>
                  <a:lnTo>
                    <a:pt x="124" y="421"/>
                  </a:lnTo>
                  <a:lnTo>
                    <a:pt x="126" y="415"/>
                  </a:lnTo>
                  <a:lnTo>
                    <a:pt x="128" y="409"/>
                  </a:lnTo>
                  <a:lnTo>
                    <a:pt x="134" y="401"/>
                  </a:lnTo>
                  <a:lnTo>
                    <a:pt x="146" y="391"/>
                  </a:lnTo>
                  <a:lnTo>
                    <a:pt x="160" y="381"/>
                  </a:lnTo>
                  <a:lnTo>
                    <a:pt x="182" y="373"/>
                  </a:lnTo>
                  <a:lnTo>
                    <a:pt x="211" y="363"/>
                  </a:lnTo>
                  <a:lnTo>
                    <a:pt x="289" y="432"/>
                  </a:lnTo>
                  <a:lnTo>
                    <a:pt x="353" y="367"/>
                  </a:lnTo>
                  <a:lnTo>
                    <a:pt x="353" y="367"/>
                  </a:lnTo>
                  <a:lnTo>
                    <a:pt x="369" y="369"/>
                  </a:lnTo>
                  <a:lnTo>
                    <a:pt x="383" y="373"/>
                  </a:lnTo>
                  <a:lnTo>
                    <a:pt x="401" y="379"/>
                  </a:lnTo>
                  <a:lnTo>
                    <a:pt x="419" y="387"/>
                  </a:lnTo>
                  <a:lnTo>
                    <a:pt x="427" y="393"/>
                  </a:lnTo>
                  <a:lnTo>
                    <a:pt x="435" y="399"/>
                  </a:lnTo>
                  <a:lnTo>
                    <a:pt x="441" y="405"/>
                  </a:lnTo>
                  <a:lnTo>
                    <a:pt x="445" y="413"/>
                  </a:lnTo>
                  <a:lnTo>
                    <a:pt x="449" y="423"/>
                  </a:lnTo>
                  <a:lnTo>
                    <a:pt x="451" y="434"/>
                  </a:lnTo>
                  <a:lnTo>
                    <a:pt x="451" y="522"/>
                  </a:lnTo>
                  <a:lnTo>
                    <a:pt x="451" y="522"/>
                  </a:lnTo>
                  <a:close/>
                  <a:moveTo>
                    <a:pt x="684" y="514"/>
                  </a:moveTo>
                  <a:lnTo>
                    <a:pt x="557" y="514"/>
                  </a:lnTo>
                  <a:lnTo>
                    <a:pt x="557" y="514"/>
                  </a:lnTo>
                  <a:lnTo>
                    <a:pt x="545" y="512"/>
                  </a:lnTo>
                  <a:lnTo>
                    <a:pt x="537" y="508"/>
                  </a:lnTo>
                  <a:lnTo>
                    <a:pt x="531" y="500"/>
                  </a:lnTo>
                  <a:lnTo>
                    <a:pt x="529" y="496"/>
                  </a:lnTo>
                  <a:lnTo>
                    <a:pt x="529" y="490"/>
                  </a:lnTo>
                  <a:lnTo>
                    <a:pt x="529" y="490"/>
                  </a:lnTo>
                  <a:lnTo>
                    <a:pt x="529" y="484"/>
                  </a:lnTo>
                  <a:lnTo>
                    <a:pt x="531" y="480"/>
                  </a:lnTo>
                  <a:lnTo>
                    <a:pt x="537" y="472"/>
                  </a:lnTo>
                  <a:lnTo>
                    <a:pt x="545" y="468"/>
                  </a:lnTo>
                  <a:lnTo>
                    <a:pt x="557" y="468"/>
                  </a:lnTo>
                  <a:lnTo>
                    <a:pt x="684" y="468"/>
                  </a:lnTo>
                  <a:lnTo>
                    <a:pt x="684" y="468"/>
                  </a:lnTo>
                  <a:lnTo>
                    <a:pt x="696" y="468"/>
                  </a:lnTo>
                  <a:lnTo>
                    <a:pt x="704" y="472"/>
                  </a:lnTo>
                  <a:lnTo>
                    <a:pt x="710" y="480"/>
                  </a:lnTo>
                  <a:lnTo>
                    <a:pt x="712" y="484"/>
                  </a:lnTo>
                  <a:lnTo>
                    <a:pt x="712" y="490"/>
                  </a:lnTo>
                  <a:lnTo>
                    <a:pt x="712" y="490"/>
                  </a:lnTo>
                  <a:lnTo>
                    <a:pt x="712" y="496"/>
                  </a:lnTo>
                  <a:lnTo>
                    <a:pt x="710" y="500"/>
                  </a:lnTo>
                  <a:lnTo>
                    <a:pt x="704" y="508"/>
                  </a:lnTo>
                  <a:lnTo>
                    <a:pt x="696" y="512"/>
                  </a:lnTo>
                  <a:lnTo>
                    <a:pt x="684" y="514"/>
                  </a:lnTo>
                  <a:lnTo>
                    <a:pt x="684" y="514"/>
                  </a:lnTo>
                  <a:close/>
                  <a:moveTo>
                    <a:pt x="830" y="415"/>
                  </a:moveTo>
                  <a:lnTo>
                    <a:pt x="559" y="415"/>
                  </a:lnTo>
                  <a:lnTo>
                    <a:pt x="559" y="415"/>
                  </a:lnTo>
                  <a:lnTo>
                    <a:pt x="547" y="415"/>
                  </a:lnTo>
                  <a:lnTo>
                    <a:pt x="537" y="409"/>
                  </a:lnTo>
                  <a:lnTo>
                    <a:pt x="533" y="407"/>
                  </a:lnTo>
                  <a:lnTo>
                    <a:pt x="531" y="403"/>
                  </a:lnTo>
                  <a:lnTo>
                    <a:pt x="529" y="397"/>
                  </a:lnTo>
                  <a:lnTo>
                    <a:pt x="529" y="391"/>
                  </a:lnTo>
                  <a:lnTo>
                    <a:pt x="529" y="391"/>
                  </a:lnTo>
                  <a:lnTo>
                    <a:pt x="529" y="385"/>
                  </a:lnTo>
                  <a:lnTo>
                    <a:pt x="531" y="381"/>
                  </a:lnTo>
                  <a:lnTo>
                    <a:pt x="533" y="377"/>
                  </a:lnTo>
                  <a:lnTo>
                    <a:pt x="537" y="373"/>
                  </a:lnTo>
                  <a:lnTo>
                    <a:pt x="547" y="369"/>
                  </a:lnTo>
                  <a:lnTo>
                    <a:pt x="559" y="367"/>
                  </a:lnTo>
                  <a:lnTo>
                    <a:pt x="830" y="367"/>
                  </a:lnTo>
                  <a:lnTo>
                    <a:pt x="830" y="367"/>
                  </a:lnTo>
                  <a:lnTo>
                    <a:pt x="842" y="369"/>
                  </a:lnTo>
                  <a:lnTo>
                    <a:pt x="852" y="373"/>
                  </a:lnTo>
                  <a:lnTo>
                    <a:pt x="854" y="377"/>
                  </a:lnTo>
                  <a:lnTo>
                    <a:pt x="858" y="381"/>
                  </a:lnTo>
                  <a:lnTo>
                    <a:pt x="860" y="385"/>
                  </a:lnTo>
                  <a:lnTo>
                    <a:pt x="860" y="391"/>
                  </a:lnTo>
                  <a:lnTo>
                    <a:pt x="860" y="391"/>
                  </a:lnTo>
                  <a:lnTo>
                    <a:pt x="860" y="397"/>
                  </a:lnTo>
                  <a:lnTo>
                    <a:pt x="858" y="403"/>
                  </a:lnTo>
                  <a:lnTo>
                    <a:pt x="854" y="407"/>
                  </a:lnTo>
                  <a:lnTo>
                    <a:pt x="852" y="409"/>
                  </a:lnTo>
                  <a:lnTo>
                    <a:pt x="842" y="415"/>
                  </a:lnTo>
                  <a:lnTo>
                    <a:pt x="830" y="415"/>
                  </a:lnTo>
                  <a:lnTo>
                    <a:pt x="830" y="41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8253413" y="3095625"/>
              <a:ext cx="611187" cy="122238"/>
            </a:xfrm>
            <a:custGeom>
              <a:avLst/>
              <a:gdLst>
                <a:gd name="T0" fmla="*/ 54 w 385"/>
                <a:gd name="T1" fmla="*/ 77 h 77"/>
                <a:gd name="T2" fmla="*/ 54 w 385"/>
                <a:gd name="T3" fmla="*/ 77 h 77"/>
                <a:gd name="T4" fmla="*/ 330 w 385"/>
                <a:gd name="T5" fmla="*/ 77 h 77"/>
                <a:gd name="T6" fmla="*/ 330 w 385"/>
                <a:gd name="T7" fmla="*/ 77 h 77"/>
                <a:gd name="T8" fmla="*/ 338 w 385"/>
                <a:gd name="T9" fmla="*/ 75 h 77"/>
                <a:gd name="T10" fmla="*/ 347 w 385"/>
                <a:gd name="T11" fmla="*/ 75 h 77"/>
                <a:gd name="T12" fmla="*/ 359 w 385"/>
                <a:gd name="T13" fmla="*/ 67 h 77"/>
                <a:gd name="T14" fmla="*/ 367 w 385"/>
                <a:gd name="T15" fmla="*/ 57 h 77"/>
                <a:gd name="T16" fmla="*/ 375 w 385"/>
                <a:gd name="T17" fmla="*/ 45 h 77"/>
                <a:gd name="T18" fmla="*/ 379 w 385"/>
                <a:gd name="T19" fmla="*/ 33 h 77"/>
                <a:gd name="T20" fmla="*/ 383 w 385"/>
                <a:gd name="T21" fmla="*/ 21 h 77"/>
                <a:gd name="T22" fmla="*/ 385 w 385"/>
                <a:gd name="T23" fmla="*/ 0 h 77"/>
                <a:gd name="T24" fmla="*/ 0 w 385"/>
                <a:gd name="T25" fmla="*/ 0 h 77"/>
                <a:gd name="T26" fmla="*/ 0 w 385"/>
                <a:gd name="T27" fmla="*/ 0 h 77"/>
                <a:gd name="T28" fmla="*/ 0 w 385"/>
                <a:gd name="T29" fmla="*/ 12 h 77"/>
                <a:gd name="T30" fmla="*/ 2 w 385"/>
                <a:gd name="T31" fmla="*/ 23 h 77"/>
                <a:gd name="T32" fmla="*/ 10 w 385"/>
                <a:gd name="T33" fmla="*/ 41 h 77"/>
                <a:gd name="T34" fmla="*/ 18 w 385"/>
                <a:gd name="T35" fmla="*/ 55 h 77"/>
                <a:gd name="T36" fmla="*/ 28 w 385"/>
                <a:gd name="T37" fmla="*/ 65 h 77"/>
                <a:gd name="T38" fmla="*/ 38 w 385"/>
                <a:gd name="T39" fmla="*/ 71 h 77"/>
                <a:gd name="T40" fmla="*/ 46 w 385"/>
                <a:gd name="T41" fmla="*/ 75 h 77"/>
                <a:gd name="T42" fmla="*/ 54 w 385"/>
                <a:gd name="T43" fmla="*/ 77 h 77"/>
                <a:gd name="T44" fmla="*/ 54 w 385"/>
                <a:gd name="T4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5" h="77">
                  <a:moveTo>
                    <a:pt x="54" y="77"/>
                  </a:moveTo>
                  <a:lnTo>
                    <a:pt x="54" y="77"/>
                  </a:lnTo>
                  <a:lnTo>
                    <a:pt x="330" y="77"/>
                  </a:lnTo>
                  <a:lnTo>
                    <a:pt x="330" y="77"/>
                  </a:lnTo>
                  <a:lnTo>
                    <a:pt x="338" y="75"/>
                  </a:lnTo>
                  <a:lnTo>
                    <a:pt x="347" y="75"/>
                  </a:lnTo>
                  <a:lnTo>
                    <a:pt x="359" y="67"/>
                  </a:lnTo>
                  <a:lnTo>
                    <a:pt x="367" y="57"/>
                  </a:lnTo>
                  <a:lnTo>
                    <a:pt x="375" y="45"/>
                  </a:lnTo>
                  <a:lnTo>
                    <a:pt x="379" y="33"/>
                  </a:lnTo>
                  <a:lnTo>
                    <a:pt x="383" y="21"/>
                  </a:lnTo>
                  <a:lnTo>
                    <a:pt x="385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" y="23"/>
                  </a:lnTo>
                  <a:lnTo>
                    <a:pt x="10" y="41"/>
                  </a:lnTo>
                  <a:lnTo>
                    <a:pt x="18" y="55"/>
                  </a:lnTo>
                  <a:lnTo>
                    <a:pt x="28" y="65"/>
                  </a:lnTo>
                  <a:lnTo>
                    <a:pt x="38" y="71"/>
                  </a:lnTo>
                  <a:lnTo>
                    <a:pt x="46" y="75"/>
                  </a:lnTo>
                  <a:lnTo>
                    <a:pt x="54" y="77"/>
                  </a:lnTo>
                  <a:lnTo>
                    <a:pt x="54" y="77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8250238" y="2717800"/>
              <a:ext cx="614362" cy="298450"/>
            </a:xfrm>
            <a:custGeom>
              <a:avLst/>
              <a:gdLst>
                <a:gd name="T0" fmla="*/ 146 w 387"/>
                <a:gd name="T1" fmla="*/ 188 h 188"/>
                <a:gd name="T2" fmla="*/ 142 w 387"/>
                <a:gd name="T3" fmla="*/ 178 h 188"/>
                <a:gd name="T4" fmla="*/ 140 w 387"/>
                <a:gd name="T5" fmla="*/ 166 h 188"/>
                <a:gd name="T6" fmla="*/ 144 w 387"/>
                <a:gd name="T7" fmla="*/ 144 h 188"/>
                <a:gd name="T8" fmla="*/ 156 w 387"/>
                <a:gd name="T9" fmla="*/ 128 h 188"/>
                <a:gd name="T10" fmla="*/ 172 w 387"/>
                <a:gd name="T11" fmla="*/ 116 h 188"/>
                <a:gd name="T12" fmla="*/ 192 w 387"/>
                <a:gd name="T13" fmla="*/ 112 h 188"/>
                <a:gd name="T14" fmla="*/ 204 w 387"/>
                <a:gd name="T15" fmla="*/ 114 h 188"/>
                <a:gd name="T16" fmla="*/ 222 w 387"/>
                <a:gd name="T17" fmla="*/ 122 h 188"/>
                <a:gd name="T18" fmla="*/ 238 w 387"/>
                <a:gd name="T19" fmla="*/ 136 h 188"/>
                <a:gd name="T20" fmla="*/ 246 w 387"/>
                <a:gd name="T21" fmla="*/ 154 h 188"/>
                <a:gd name="T22" fmla="*/ 246 w 387"/>
                <a:gd name="T23" fmla="*/ 166 h 188"/>
                <a:gd name="T24" fmla="*/ 240 w 387"/>
                <a:gd name="T25" fmla="*/ 188 h 188"/>
                <a:gd name="T26" fmla="*/ 387 w 387"/>
                <a:gd name="T27" fmla="*/ 180 h 188"/>
                <a:gd name="T28" fmla="*/ 387 w 387"/>
                <a:gd name="T29" fmla="*/ 162 h 188"/>
                <a:gd name="T30" fmla="*/ 379 w 387"/>
                <a:gd name="T31" fmla="*/ 136 h 188"/>
                <a:gd name="T32" fmla="*/ 367 w 387"/>
                <a:gd name="T33" fmla="*/ 116 h 188"/>
                <a:gd name="T34" fmla="*/ 351 w 387"/>
                <a:gd name="T35" fmla="*/ 104 h 188"/>
                <a:gd name="T36" fmla="*/ 324 w 387"/>
                <a:gd name="T37" fmla="*/ 96 h 188"/>
                <a:gd name="T38" fmla="*/ 296 w 387"/>
                <a:gd name="T39" fmla="*/ 96 h 188"/>
                <a:gd name="T40" fmla="*/ 296 w 387"/>
                <a:gd name="T41" fmla="*/ 78 h 188"/>
                <a:gd name="T42" fmla="*/ 286 w 387"/>
                <a:gd name="T43" fmla="*/ 50 h 188"/>
                <a:gd name="T44" fmla="*/ 272 w 387"/>
                <a:gd name="T45" fmla="*/ 30 h 188"/>
                <a:gd name="T46" fmla="*/ 254 w 387"/>
                <a:gd name="T47" fmla="*/ 16 h 188"/>
                <a:gd name="T48" fmla="*/ 226 w 387"/>
                <a:gd name="T49" fmla="*/ 4 h 188"/>
                <a:gd name="T50" fmla="*/ 192 w 387"/>
                <a:gd name="T51" fmla="*/ 0 h 188"/>
                <a:gd name="T52" fmla="*/ 174 w 387"/>
                <a:gd name="T53" fmla="*/ 2 h 188"/>
                <a:gd name="T54" fmla="*/ 142 w 387"/>
                <a:gd name="T55" fmla="*/ 10 h 188"/>
                <a:gd name="T56" fmla="*/ 120 w 387"/>
                <a:gd name="T57" fmla="*/ 24 h 188"/>
                <a:gd name="T58" fmla="*/ 104 w 387"/>
                <a:gd name="T59" fmla="*/ 40 h 188"/>
                <a:gd name="T60" fmla="*/ 90 w 387"/>
                <a:gd name="T61" fmla="*/ 66 h 188"/>
                <a:gd name="T62" fmla="*/ 86 w 387"/>
                <a:gd name="T63" fmla="*/ 96 h 188"/>
                <a:gd name="T64" fmla="*/ 70 w 387"/>
                <a:gd name="T65" fmla="*/ 98 h 188"/>
                <a:gd name="T66" fmla="*/ 44 w 387"/>
                <a:gd name="T67" fmla="*/ 104 h 188"/>
                <a:gd name="T68" fmla="*/ 26 w 387"/>
                <a:gd name="T69" fmla="*/ 116 h 188"/>
                <a:gd name="T70" fmla="*/ 14 w 387"/>
                <a:gd name="T71" fmla="*/ 130 h 188"/>
                <a:gd name="T72" fmla="*/ 4 w 387"/>
                <a:gd name="T73" fmla="*/ 154 h 188"/>
                <a:gd name="T74" fmla="*/ 0 w 387"/>
                <a:gd name="T75" fmla="*/ 18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7" h="188">
                  <a:moveTo>
                    <a:pt x="4" y="188"/>
                  </a:moveTo>
                  <a:lnTo>
                    <a:pt x="146" y="188"/>
                  </a:lnTo>
                  <a:lnTo>
                    <a:pt x="146" y="188"/>
                  </a:lnTo>
                  <a:lnTo>
                    <a:pt x="142" y="178"/>
                  </a:lnTo>
                  <a:lnTo>
                    <a:pt x="140" y="166"/>
                  </a:lnTo>
                  <a:lnTo>
                    <a:pt x="140" y="166"/>
                  </a:lnTo>
                  <a:lnTo>
                    <a:pt x="140" y="154"/>
                  </a:lnTo>
                  <a:lnTo>
                    <a:pt x="144" y="144"/>
                  </a:lnTo>
                  <a:lnTo>
                    <a:pt x="148" y="136"/>
                  </a:lnTo>
                  <a:lnTo>
                    <a:pt x="156" y="128"/>
                  </a:lnTo>
                  <a:lnTo>
                    <a:pt x="164" y="122"/>
                  </a:lnTo>
                  <a:lnTo>
                    <a:pt x="172" y="116"/>
                  </a:lnTo>
                  <a:lnTo>
                    <a:pt x="182" y="114"/>
                  </a:lnTo>
                  <a:lnTo>
                    <a:pt x="192" y="112"/>
                  </a:lnTo>
                  <a:lnTo>
                    <a:pt x="192" y="112"/>
                  </a:lnTo>
                  <a:lnTo>
                    <a:pt x="204" y="114"/>
                  </a:lnTo>
                  <a:lnTo>
                    <a:pt x="214" y="116"/>
                  </a:lnTo>
                  <a:lnTo>
                    <a:pt x="222" y="122"/>
                  </a:lnTo>
                  <a:lnTo>
                    <a:pt x="230" y="128"/>
                  </a:lnTo>
                  <a:lnTo>
                    <a:pt x="238" y="136"/>
                  </a:lnTo>
                  <a:lnTo>
                    <a:pt x="242" y="144"/>
                  </a:lnTo>
                  <a:lnTo>
                    <a:pt x="246" y="154"/>
                  </a:lnTo>
                  <a:lnTo>
                    <a:pt x="246" y="166"/>
                  </a:lnTo>
                  <a:lnTo>
                    <a:pt x="246" y="166"/>
                  </a:lnTo>
                  <a:lnTo>
                    <a:pt x="244" y="178"/>
                  </a:lnTo>
                  <a:lnTo>
                    <a:pt x="240" y="188"/>
                  </a:lnTo>
                  <a:lnTo>
                    <a:pt x="387" y="188"/>
                  </a:lnTo>
                  <a:lnTo>
                    <a:pt x="387" y="180"/>
                  </a:lnTo>
                  <a:lnTo>
                    <a:pt x="387" y="180"/>
                  </a:lnTo>
                  <a:lnTo>
                    <a:pt x="387" y="162"/>
                  </a:lnTo>
                  <a:lnTo>
                    <a:pt x="383" y="148"/>
                  </a:lnTo>
                  <a:lnTo>
                    <a:pt x="379" y="136"/>
                  </a:lnTo>
                  <a:lnTo>
                    <a:pt x="373" y="126"/>
                  </a:lnTo>
                  <a:lnTo>
                    <a:pt x="367" y="116"/>
                  </a:lnTo>
                  <a:lnTo>
                    <a:pt x="359" y="110"/>
                  </a:lnTo>
                  <a:lnTo>
                    <a:pt x="351" y="104"/>
                  </a:lnTo>
                  <a:lnTo>
                    <a:pt x="342" y="102"/>
                  </a:lnTo>
                  <a:lnTo>
                    <a:pt x="324" y="96"/>
                  </a:lnTo>
                  <a:lnTo>
                    <a:pt x="310" y="96"/>
                  </a:lnTo>
                  <a:lnTo>
                    <a:pt x="296" y="96"/>
                  </a:lnTo>
                  <a:lnTo>
                    <a:pt x="296" y="96"/>
                  </a:lnTo>
                  <a:lnTo>
                    <a:pt x="296" y="78"/>
                  </a:lnTo>
                  <a:lnTo>
                    <a:pt x="292" y="64"/>
                  </a:lnTo>
                  <a:lnTo>
                    <a:pt x="286" y="50"/>
                  </a:lnTo>
                  <a:lnTo>
                    <a:pt x="280" y="40"/>
                  </a:lnTo>
                  <a:lnTo>
                    <a:pt x="272" y="30"/>
                  </a:lnTo>
                  <a:lnTo>
                    <a:pt x="264" y="22"/>
                  </a:lnTo>
                  <a:lnTo>
                    <a:pt x="254" y="16"/>
                  </a:lnTo>
                  <a:lnTo>
                    <a:pt x="244" y="12"/>
                  </a:lnTo>
                  <a:lnTo>
                    <a:pt x="226" y="4"/>
                  </a:lnTo>
                  <a:lnTo>
                    <a:pt x="210" y="2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74" y="2"/>
                  </a:lnTo>
                  <a:lnTo>
                    <a:pt x="156" y="6"/>
                  </a:lnTo>
                  <a:lnTo>
                    <a:pt x="142" y="10"/>
                  </a:lnTo>
                  <a:lnTo>
                    <a:pt x="130" y="16"/>
                  </a:lnTo>
                  <a:lnTo>
                    <a:pt x="120" y="24"/>
                  </a:lnTo>
                  <a:lnTo>
                    <a:pt x="110" y="32"/>
                  </a:lnTo>
                  <a:lnTo>
                    <a:pt x="104" y="40"/>
                  </a:lnTo>
                  <a:lnTo>
                    <a:pt x="98" y="48"/>
                  </a:lnTo>
                  <a:lnTo>
                    <a:pt x="90" y="66"/>
                  </a:lnTo>
                  <a:lnTo>
                    <a:pt x="86" y="82"/>
                  </a:lnTo>
                  <a:lnTo>
                    <a:pt x="86" y="96"/>
                  </a:lnTo>
                  <a:lnTo>
                    <a:pt x="86" y="96"/>
                  </a:lnTo>
                  <a:lnTo>
                    <a:pt x="70" y="98"/>
                  </a:lnTo>
                  <a:lnTo>
                    <a:pt x="56" y="100"/>
                  </a:lnTo>
                  <a:lnTo>
                    <a:pt x="44" y="104"/>
                  </a:lnTo>
                  <a:lnTo>
                    <a:pt x="34" y="110"/>
                  </a:lnTo>
                  <a:lnTo>
                    <a:pt x="26" y="116"/>
                  </a:lnTo>
                  <a:lnTo>
                    <a:pt x="20" y="122"/>
                  </a:lnTo>
                  <a:lnTo>
                    <a:pt x="14" y="130"/>
                  </a:lnTo>
                  <a:lnTo>
                    <a:pt x="10" y="138"/>
                  </a:lnTo>
                  <a:lnTo>
                    <a:pt x="4" y="154"/>
                  </a:lnTo>
                  <a:lnTo>
                    <a:pt x="2" y="166"/>
                  </a:lnTo>
                  <a:lnTo>
                    <a:pt x="0" y="180"/>
                  </a:lnTo>
                  <a:lnTo>
                    <a:pt x="4" y="18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0277475" y="2803525"/>
            <a:ext cx="1508125" cy="1501776"/>
            <a:chOff x="10277475" y="2803525"/>
            <a:chExt cx="1508125" cy="1501776"/>
          </a:xfrm>
        </p:grpSpPr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10277475" y="2803525"/>
              <a:ext cx="1212850" cy="531813"/>
            </a:xfrm>
            <a:custGeom>
              <a:avLst/>
              <a:gdLst>
                <a:gd name="T0" fmla="*/ 719 w 764"/>
                <a:gd name="T1" fmla="*/ 335 h 335"/>
                <a:gd name="T2" fmla="*/ 719 w 764"/>
                <a:gd name="T3" fmla="*/ 335 h 335"/>
                <a:gd name="T4" fmla="*/ 727 w 764"/>
                <a:gd name="T5" fmla="*/ 335 h 335"/>
                <a:gd name="T6" fmla="*/ 737 w 764"/>
                <a:gd name="T7" fmla="*/ 331 h 335"/>
                <a:gd name="T8" fmla="*/ 743 w 764"/>
                <a:gd name="T9" fmla="*/ 327 h 335"/>
                <a:gd name="T10" fmla="*/ 751 w 764"/>
                <a:gd name="T11" fmla="*/ 321 h 335"/>
                <a:gd name="T12" fmla="*/ 758 w 764"/>
                <a:gd name="T13" fmla="*/ 315 h 335"/>
                <a:gd name="T14" fmla="*/ 762 w 764"/>
                <a:gd name="T15" fmla="*/ 307 h 335"/>
                <a:gd name="T16" fmla="*/ 764 w 764"/>
                <a:gd name="T17" fmla="*/ 299 h 335"/>
                <a:gd name="T18" fmla="*/ 764 w 764"/>
                <a:gd name="T19" fmla="*/ 289 h 335"/>
                <a:gd name="T20" fmla="*/ 764 w 764"/>
                <a:gd name="T21" fmla="*/ 46 h 335"/>
                <a:gd name="T22" fmla="*/ 764 w 764"/>
                <a:gd name="T23" fmla="*/ 46 h 335"/>
                <a:gd name="T24" fmla="*/ 764 w 764"/>
                <a:gd name="T25" fmla="*/ 38 h 335"/>
                <a:gd name="T26" fmla="*/ 762 w 764"/>
                <a:gd name="T27" fmla="*/ 28 h 335"/>
                <a:gd name="T28" fmla="*/ 758 w 764"/>
                <a:gd name="T29" fmla="*/ 20 h 335"/>
                <a:gd name="T30" fmla="*/ 751 w 764"/>
                <a:gd name="T31" fmla="*/ 14 h 335"/>
                <a:gd name="T32" fmla="*/ 743 w 764"/>
                <a:gd name="T33" fmla="*/ 8 h 335"/>
                <a:gd name="T34" fmla="*/ 737 w 764"/>
                <a:gd name="T35" fmla="*/ 4 h 335"/>
                <a:gd name="T36" fmla="*/ 727 w 764"/>
                <a:gd name="T37" fmla="*/ 2 h 335"/>
                <a:gd name="T38" fmla="*/ 719 w 764"/>
                <a:gd name="T39" fmla="*/ 0 h 335"/>
                <a:gd name="T40" fmla="*/ 198 w 764"/>
                <a:gd name="T41" fmla="*/ 0 h 335"/>
                <a:gd name="T42" fmla="*/ 198 w 764"/>
                <a:gd name="T43" fmla="*/ 0 h 335"/>
                <a:gd name="T44" fmla="*/ 192 w 764"/>
                <a:gd name="T45" fmla="*/ 2 h 335"/>
                <a:gd name="T46" fmla="*/ 182 w 764"/>
                <a:gd name="T47" fmla="*/ 8 h 335"/>
                <a:gd name="T48" fmla="*/ 156 w 764"/>
                <a:gd name="T49" fmla="*/ 26 h 335"/>
                <a:gd name="T50" fmla="*/ 124 w 764"/>
                <a:gd name="T51" fmla="*/ 54 h 335"/>
                <a:gd name="T52" fmla="*/ 90 w 764"/>
                <a:gd name="T53" fmla="*/ 84 h 335"/>
                <a:gd name="T54" fmla="*/ 26 w 764"/>
                <a:gd name="T55" fmla="*/ 142 h 335"/>
                <a:gd name="T56" fmla="*/ 0 w 764"/>
                <a:gd name="T57" fmla="*/ 168 h 335"/>
                <a:gd name="T58" fmla="*/ 0 w 764"/>
                <a:gd name="T59" fmla="*/ 168 h 335"/>
                <a:gd name="T60" fmla="*/ 26 w 764"/>
                <a:gd name="T61" fmla="*/ 194 h 335"/>
                <a:gd name="T62" fmla="*/ 90 w 764"/>
                <a:gd name="T63" fmla="*/ 251 h 335"/>
                <a:gd name="T64" fmla="*/ 124 w 764"/>
                <a:gd name="T65" fmla="*/ 283 h 335"/>
                <a:gd name="T66" fmla="*/ 156 w 764"/>
                <a:gd name="T67" fmla="*/ 309 h 335"/>
                <a:gd name="T68" fmla="*/ 182 w 764"/>
                <a:gd name="T69" fmla="*/ 327 h 335"/>
                <a:gd name="T70" fmla="*/ 192 w 764"/>
                <a:gd name="T71" fmla="*/ 333 h 335"/>
                <a:gd name="T72" fmla="*/ 198 w 764"/>
                <a:gd name="T73" fmla="*/ 335 h 335"/>
                <a:gd name="T74" fmla="*/ 719 w 764"/>
                <a:gd name="T75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64" h="335">
                  <a:moveTo>
                    <a:pt x="719" y="335"/>
                  </a:moveTo>
                  <a:lnTo>
                    <a:pt x="719" y="335"/>
                  </a:lnTo>
                  <a:lnTo>
                    <a:pt x="727" y="335"/>
                  </a:lnTo>
                  <a:lnTo>
                    <a:pt x="737" y="331"/>
                  </a:lnTo>
                  <a:lnTo>
                    <a:pt x="743" y="327"/>
                  </a:lnTo>
                  <a:lnTo>
                    <a:pt x="751" y="321"/>
                  </a:lnTo>
                  <a:lnTo>
                    <a:pt x="758" y="315"/>
                  </a:lnTo>
                  <a:lnTo>
                    <a:pt x="762" y="307"/>
                  </a:lnTo>
                  <a:lnTo>
                    <a:pt x="764" y="299"/>
                  </a:lnTo>
                  <a:lnTo>
                    <a:pt x="764" y="289"/>
                  </a:lnTo>
                  <a:lnTo>
                    <a:pt x="764" y="46"/>
                  </a:lnTo>
                  <a:lnTo>
                    <a:pt x="764" y="46"/>
                  </a:lnTo>
                  <a:lnTo>
                    <a:pt x="764" y="38"/>
                  </a:lnTo>
                  <a:lnTo>
                    <a:pt x="762" y="28"/>
                  </a:lnTo>
                  <a:lnTo>
                    <a:pt x="758" y="20"/>
                  </a:lnTo>
                  <a:lnTo>
                    <a:pt x="751" y="14"/>
                  </a:lnTo>
                  <a:lnTo>
                    <a:pt x="743" y="8"/>
                  </a:lnTo>
                  <a:lnTo>
                    <a:pt x="737" y="4"/>
                  </a:lnTo>
                  <a:lnTo>
                    <a:pt x="727" y="2"/>
                  </a:lnTo>
                  <a:lnTo>
                    <a:pt x="719" y="0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192" y="2"/>
                  </a:lnTo>
                  <a:lnTo>
                    <a:pt x="182" y="8"/>
                  </a:lnTo>
                  <a:lnTo>
                    <a:pt x="156" y="26"/>
                  </a:lnTo>
                  <a:lnTo>
                    <a:pt x="124" y="54"/>
                  </a:lnTo>
                  <a:lnTo>
                    <a:pt x="90" y="84"/>
                  </a:lnTo>
                  <a:lnTo>
                    <a:pt x="26" y="142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26" y="194"/>
                  </a:lnTo>
                  <a:lnTo>
                    <a:pt x="90" y="251"/>
                  </a:lnTo>
                  <a:lnTo>
                    <a:pt x="124" y="283"/>
                  </a:lnTo>
                  <a:lnTo>
                    <a:pt x="156" y="309"/>
                  </a:lnTo>
                  <a:lnTo>
                    <a:pt x="182" y="327"/>
                  </a:lnTo>
                  <a:lnTo>
                    <a:pt x="192" y="333"/>
                  </a:lnTo>
                  <a:lnTo>
                    <a:pt x="198" y="335"/>
                  </a:lnTo>
                  <a:lnTo>
                    <a:pt x="719" y="33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3"/>
            <p:cNvSpPr>
              <a:spLocks noEditPoints="1"/>
            </p:cNvSpPr>
            <p:nvPr/>
          </p:nvSpPr>
          <p:spPr bwMode="auto">
            <a:xfrm>
              <a:off x="10563225" y="3430588"/>
              <a:ext cx="1222375" cy="874713"/>
            </a:xfrm>
            <a:custGeom>
              <a:avLst/>
              <a:gdLst>
                <a:gd name="T0" fmla="*/ 569 w 770"/>
                <a:gd name="T1" fmla="*/ 333 h 551"/>
                <a:gd name="T2" fmla="*/ 586 w 770"/>
                <a:gd name="T3" fmla="*/ 327 h 551"/>
                <a:gd name="T4" fmla="*/ 646 w 770"/>
                <a:gd name="T5" fmla="*/ 281 h 551"/>
                <a:gd name="T6" fmla="*/ 742 w 770"/>
                <a:gd name="T7" fmla="*/ 192 h 551"/>
                <a:gd name="T8" fmla="*/ 770 w 770"/>
                <a:gd name="T9" fmla="*/ 166 h 551"/>
                <a:gd name="T10" fmla="*/ 680 w 770"/>
                <a:gd name="T11" fmla="*/ 82 h 551"/>
                <a:gd name="T12" fmla="*/ 612 w 770"/>
                <a:gd name="T13" fmla="*/ 26 h 551"/>
                <a:gd name="T14" fmla="*/ 578 w 770"/>
                <a:gd name="T15" fmla="*/ 2 h 551"/>
                <a:gd name="T16" fmla="*/ 50 w 770"/>
                <a:gd name="T17" fmla="*/ 0 h 551"/>
                <a:gd name="T18" fmla="*/ 42 w 770"/>
                <a:gd name="T19" fmla="*/ 0 h 551"/>
                <a:gd name="T20" fmla="*/ 24 w 770"/>
                <a:gd name="T21" fmla="*/ 8 h 551"/>
                <a:gd name="T22" fmla="*/ 12 w 770"/>
                <a:gd name="T23" fmla="*/ 20 h 551"/>
                <a:gd name="T24" fmla="*/ 6 w 770"/>
                <a:gd name="T25" fmla="*/ 36 h 551"/>
                <a:gd name="T26" fmla="*/ 4 w 770"/>
                <a:gd name="T27" fmla="*/ 289 h 551"/>
                <a:gd name="T28" fmla="*/ 6 w 770"/>
                <a:gd name="T29" fmla="*/ 297 h 551"/>
                <a:gd name="T30" fmla="*/ 12 w 770"/>
                <a:gd name="T31" fmla="*/ 313 h 551"/>
                <a:gd name="T32" fmla="*/ 24 w 770"/>
                <a:gd name="T33" fmla="*/ 325 h 551"/>
                <a:gd name="T34" fmla="*/ 42 w 770"/>
                <a:gd name="T35" fmla="*/ 333 h 551"/>
                <a:gd name="T36" fmla="*/ 215 w 770"/>
                <a:gd name="T37" fmla="*/ 333 h 551"/>
                <a:gd name="T38" fmla="*/ 46 w 770"/>
                <a:gd name="T39" fmla="*/ 485 h 551"/>
                <a:gd name="T40" fmla="*/ 38 w 770"/>
                <a:gd name="T41" fmla="*/ 487 h 551"/>
                <a:gd name="T42" fmla="*/ 20 w 770"/>
                <a:gd name="T43" fmla="*/ 493 h 551"/>
                <a:gd name="T44" fmla="*/ 8 w 770"/>
                <a:gd name="T45" fmla="*/ 505 h 551"/>
                <a:gd name="T46" fmla="*/ 2 w 770"/>
                <a:gd name="T47" fmla="*/ 521 h 551"/>
                <a:gd name="T48" fmla="*/ 0 w 770"/>
                <a:gd name="T49" fmla="*/ 551 h 551"/>
                <a:gd name="T50" fmla="*/ 561 w 770"/>
                <a:gd name="T51" fmla="*/ 531 h 551"/>
                <a:gd name="T52" fmla="*/ 561 w 770"/>
                <a:gd name="T53" fmla="*/ 521 h 551"/>
                <a:gd name="T54" fmla="*/ 553 w 770"/>
                <a:gd name="T55" fmla="*/ 505 h 551"/>
                <a:gd name="T56" fmla="*/ 541 w 770"/>
                <a:gd name="T57" fmla="*/ 493 h 551"/>
                <a:gd name="T58" fmla="*/ 525 w 770"/>
                <a:gd name="T59" fmla="*/ 487 h 551"/>
                <a:gd name="T60" fmla="*/ 347 w 770"/>
                <a:gd name="T61" fmla="*/ 485 h 551"/>
                <a:gd name="T62" fmla="*/ 569 w 770"/>
                <a:gd name="T63" fmla="*/ 333 h 551"/>
                <a:gd name="T64" fmla="*/ 561 w 770"/>
                <a:gd name="T65" fmla="*/ 46 h 551"/>
                <a:gd name="T66" fmla="*/ 586 w 770"/>
                <a:gd name="T67" fmla="*/ 62 h 551"/>
                <a:gd name="T68" fmla="*/ 704 w 770"/>
                <a:gd name="T69" fmla="*/ 166 h 551"/>
                <a:gd name="T70" fmla="*/ 620 w 770"/>
                <a:gd name="T71" fmla="*/ 243 h 551"/>
                <a:gd name="T72" fmla="*/ 561 w 770"/>
                <a:gd name="T73" fmla="*/ 289 h 551"/>
                <a:gd name="T74" fmla="*/ 50 w 770"/>
                <a:gd name="T75" fmla="*/ 46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0" h="551">
                  <a:moveTo>
                    <a:pt x="569" y="333"/>
                  </a:moveTo>
                  <a:lnTo>
                    <a:pt x="569" y="333"/>
                  </a:lnTo>
                  <a:lnTo>
                    <a:pt x="578" y="331"/>
                  </a:lnTo>
                  <a:lnTo>
                    <a:pt x="586" y="327"/>
                  </a:lnTo>
                  <a:lnTo>
                    <a:pt x="612" y="307"/>
                  </a:lnTo>
                  <a:lnTo>
                    <a:pt x="646" y="281"/>
                  </a:lnTo>
                  <a:lnTo>
                    <a:pt x="680" y="251"/>
                  </a:lnTo>
                  <a:lnTo>
                    <a:pt x="742" y="192"/>
                  </a:lnTo>
                  <a:lnTo>
                    <a:pt x="770" y="166"/>
                  </a:lnTo>
                  <a:lnTo>
                    <a:pt x="770" y="166"/>
                  </a:lnTo>
                  <a:lnTo>
                    <a:pt x="742" y="140"/>
                  </a:lnTo>
                  <a:lnTo>
                    <a:pt x="680" y="82"/>
                  </a:lnTo>
                  <a:lnTo>
                    <a:pt x="646" y="52"/>
                  </a:lnTo>
                  <a:lnTo>
                    <a:pt x="612" y="26"/>
                  </a:lnTo>
                  <a:lnTo>
                    <a:pt x="586" y="6"/>
                  </a:lnTo>
                  <a:lnTo>
                    <a:pt x="578" y="2"/>
                  </a:lnTo>
                  <a:lnTo>
                    <a:pt x="569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2" y="0"/>
                  </a:lnTo>
                  <a:lnTo>
                    <a:pt x="32" y="4"/>
                  </a:lnTo>
                  <a:lnTo>
                    <a:pt x="24" y="8"/>
                  </a:lnTo>
                  <a:lnTo>
                    <a:pt x="18" y="12"/>
                  </a:lnTo>
                  <a:lnTo>
                    <a:pt x="12" y="20"/>
                  </a:lnTo>
                  <a:lnTo>
                    <a:pt x="8" y="28"/>
                  </a:lnTo>
                  <a:lnTo>
                    <a:pt x="6" y="36"/>
                  </a:lnTo>
                  <a:lnTo>
                    <a:pt x="4" y="46"/>
                  </a:lnTo>
                  <a:lnTo>
                    <a:pt x="4" y="289"/>
                  </a:lnTo>
                  <a:lnTo>
                    <a:pt x="4" y="289"/>
                  </a:lnTo>
                  <a:lnTo>
                    <a:pt x="6" y="297"/>
                  </a:lnTo>
                  <a:lnTo>
                    <a:pt x="8" y="305"/>
                  </a:lnTo>
                  <a:lnTo>
                    <a:pt x="12" y="313"/>
                  </a:lnTo>
                  <a:lnTo>
                    <a:pt x="18" y="321"/>
                  </a:lnTo>
                  <a:lnTo>
                    <a:pt x="24" y="325"/>
                  </a:lnTo>
                  <a:lnTo>
                    <a:pt x="32" y="331"/>
                  </a:lnTo>
                  <a:lnTo>
                    <a:pt x="42" y="333"/>
                  </a:lnTo>
                  <a:lnTo>
                    <a:pt x="50" y="333"/>
                  </a:lnTo>
                  <a:lnTo>
                    <a:pt x="215" y="333"/>
                  </a:lnTo>
                  <a:lnTo>
                    <a:pt x="215" y="485"/>
                  </a:lnTo>
                  <a:lnTo>
                    <a:pt x="46" y="485"/>
                  </a:lnTo>
                  <a:lnTo>
                    <a:pt x="46" y="485"/>
                  </a:lnTo>
                  <a:lnTo>
                    <a:pt x="38" y="487"/>
                  </a:lnTo>
                  <a:lnTo>
                    <a:pt x="28" y="489"/>
                  </a:lnTo>
                  <a:lnTo>
                    <a:pt x="20" y="493"/>
                  </a:lnTo>
                  <a:lnTo>
                    <a:pt x="14" y="499"/>
                  </a:lnTo>
                  <a:lnTo>
                    <a:pt x="8" y="505"/>
                  </a:lnTo>
                  <a:lnTo>
                    <a:pt x="4" y="513"/>
                  </a:lnTo>
                  <a:lnTo>
                    <a:pt x="2" y="521"/>
                  </a:lnTo>
                  <a:lnTo>
                    <a:pt x="0" y="531"/>
                  </a:lnTo>
                  <a:lnTo>
                    <a:pt x="0" y="551"/>
                  </a:lnTo>
                  <a:lnTo>
                    <a:pt x="561" y="551"/>
                  </a:lnTo>
                  <a:lnTo>
                    <a:pt x="561" y="531"/>
                  </a:lnTo>
                  <a:lnTo>
                    <a:pt x="561" y="531"/>
                  </a:lnTo>
                  <a:lnTo>
                    <a:pt x="561" y="521"/>
                  </a:lnTo>
                  <a:lnTo>
                    <a:pt x="557" y="513"/>
                  </a:lnTo>
                  <a:lnTo>
                    <a:pt x="553" y="505"/>
                  </a:lnTo>
                  <a:lnTo>
                    <a:pt x="547" y="499"/>
                  </a:lnTo>
                  <a:lnTo>
                    <a:pt x="541" y="493"/>
                  </a:lnTo>
                  <a:lnTo>
                    <a:pt x="533" y="489"/>
                  </a:lnTo>
                  <a:lnTo>
                    <a:pt x="525" y="487"/>
                  </a:lnTo>
                  <a:lnTo>
                    <a:pt x="515" y="485"/>
                  </a:lnTo>
                  <a:lnTo>
                    <a:pt x="347" y="485"/>
                  </a:lnTo>
                  <a:lnTo>
                    <a:pt x="347" y="333"/>
                  </a:lnTo>
                  <a:lnTo>
                    <a:pt x="569" y="333"/>
                  </a:lnTo>
                  <a:close/>
                  <a:moveTo>
                    <a:pt x="50" y="46"/>
                  </a:moveTo>
                  <a:lnTo>
                    <a:pt x="561" y="46"/>
                  </a:lnTo>
                  <a:lnTo>
                    <a:pt x="561" y="46"/>
                  </a:lnTo>
                  <a:lnTo>
                    <a:pt x="586" y="62"/>
                  </a:lnTo>
                  <a:lnTo>
                    <a:pt x="620" y="90"/>
                  </a:lnTo>
                  <a:lnTo>
                    <a:pt x="704" y="166"/>
                  </a:lnTo>
                  <a:lnTo>
                    <a:pt x="704" y="166"/>
                  </a:lnTo>
                  <a:lnTo>
                    <a:pt x="620" y="243"/>
                  </a:lnTo>
                  <a:lnTo>
                    <a:pt x="586" y="271"/>
                  </a:lnTo>
                  <a:lnTo>
                    <a:pt x="561" y="289"/>
                  </a:lnTo>
                  <a:lnTo>
                    <a:pt x="50" y="289"/>
                  </a:lnTo>
                  <a:lnTo>
                    <a:pt x="50" y="4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522288" y="215900"/>
            <a:ext cx="1320799" cy="1508125"/>
            <a:chOff x="522288" y="215900"/>
            <a:chExt cx="1320799" cy="1508125"/>
          </a:xfrm>
        </p:grpSpPr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958850" y="215900"/>
              <a:ext cx="428625" cy="690563"/>
            </a:xfrm>
            <a:custGeom>
              <a:avLst/>
              <a:gdLst>
                <a:gd name="T0" fmla="*/ 54 w 270"/>
                <a:gd name="T1" fmla="*/ 363 h 435"/>
                <a:gd name="T2" fmla="*/ 116 w 270"/>
                <a:gd name="T3" fmla="*/ 425 h 435"/>
                <a:gd name="T4" fmla="*/ 136 w 270"/>
                <a:gd name="T5" fmla="*/ 435 h 435"/>
                <a:gd name="T6" fmla="*/ 144 w 270"/>
                <a:gd name="T7" fmla="*/ 433 h 435"/>
                <a:gd name="T8" fmla="*/ 182 w 270"/>
                <a:gd name="T9" fmla="*/ 399 h 435"/>
                <a:gd name="T10" fmla="*/ 216 w 270"/>
                <a:gd name="T11" fmla="*/ 309 h 435"/>
                <a:gd name="T12" fmla="*/ 228 w 270"/>
                <a:gd name="T13" fmla="*/ 293 h 435"/>
                <a:gd name="T14" fmla="*/ 248 w 270"/>
                <a:gd name="T15" fmla="*/ 255 h 435"/>
                <a:gd name="T16" fmla="*/ 262 w 270"/>
                <a:gd name="T17" fmla="*/ 215 h 435"/>
                <a:gd name="T18" fmla="*/ 270 w 270"/>
                <a:gd name="T19" fmla="*/ 174 h 435"/>
                <a:gd name="T20" fmla="*/ 270 w 270"/>
                <a:gd name="T21" fmla="*/ 154 h 435"/>
                <a:gd name="T22" fmla="*/ 268 w 270"/>
                <a:gd name="T23" fmla="*/ 124 h 435"/>
                <a:gd name="T24" fmla="*/ 260 w 270"/>
                <a:gd name="T25" fmla="*/ 94 h 435"/>
                <a:gd name="T26" fmla="*/ 248 w 270"/>
                <a:gd name="T27" fmla="*/ 68 h 435"/>
                <a:gd name="T28" fmla="*/ 230 w 270"/>
                <a:gd name="T29" fmla="*/ 44 h 435"/>
                <a:gd name="T30" fmla="*/ 210 w 270"/>
                <a:gd name="T31" fmla="*/ 26 h 435"/>
                <a:gd name="T32" fmla="*/ 188 w 270"/>
                <a:gd name="T33" fmla="*/ 12 h 435"/>
                <a:gd name="T34" fmla="*/ 162 w 270"/>
                <a:gd name="T35" fmla="*/ 2 h 435"/>
                <a:gd name="T36" fmla="*/ 136 w 270"/>
                <a:gd name="T37" fmla="*/ 0 h 435"/>
                <a:gd name="T38" fmla="*/ 122 w 270"/>
                <a:gd name="T39" fmla="*/ 0 h 435"/>
                <a:gd name="T40" fmla="*/ 96 w 270"/>
                <a:gd name="T41" fmla="*/ 6 h 435"/>
                <a:gd name="T42" fmla="*/ 72 w 270"/>
                <a:gd name="T43" fmla="*/ 18 h 435"/>
                <a:gd name="T44" fmla="*/ 50 w 270"/>
                <a:gd name="T45" fmla="*/ 34 h 435"/>
                <a:gd name="T46" fmla="*/ 32 w 270"/>
                <a:gd name="T47" fmla="*/ 56 h 435"/>
                <a:gd name="T48" fmla="*/ 16 w 270"/>
                <a:gd name="T49" fmla="*/ 80 h 435"/>
                <a:gd name="T50" fmla="*/ 6 w 270"/>
                <a:gd name="T51" fmla="*/ 108 h 435"/>
                <a:gd name="T52" fmla="*/ 2 w 270"/>
                <a:gd name="T53" fmla="*/ 138 h 435"/>
                <a:gd name="T54" fmla="*/ 0 w 270"/>
                <a:gd name="T55" fmla="*/ 154 h 435"/>
                <a:gd name="T56" fmla="*/ 4 w 270"/>
                <a:gd name="T57" fmla="*/ 194 h 435"/>
                <a:gd name="T58" fmla="*/ 16 w 270"/>
                <a:gd name="T59" fmla="*/ 235 h 435"/>
                <a:gd name="T60" fmla="*/ 32 w 270"/>
                <a:gd name="T61" fmla="*/ 275 h 435"/>
                <a:gd name="T62" fmla="*/ 54 w 270"/>
                <a:gd name="T63" fmla="*/ 30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0" h="435">
                  <a:moveTo>
                    <a:pt x="54" y="363"/>
                  </a:moveTo>
                  <a:lnTo>
                    <a:pt x="54" y="363"/>
                  </a:lnTo>
                  <a:lnTo>
                    <a:pt x="88" y="399"/>
                  </a:lnTo>
                  <a:lnTo>
                    <a:pt x="116" y="425"/>
                  </a:lnTo>
                  <a:lnTo>
                    <a:pt x="128" y="433"/>
                  </a:lnTo>
                  <a:lnTo>
                    <a:pt x="136" y="435"/>
                  </a:lnTo>
                  <a:lnTo>
                    <a:pt x="136" y="435"/>
                  </a:lnTo>
                  <a:lnTo>
                    <a:pt x="144" y="433"/>
                  </a:lnTo>
                  <a:lnTo>
                    <a:pt x="154" y="425"/>
                  </a:lnTo>
                  <a:lnTo>
                    <a:pt x="182" y="399"/>
                  </a:lnTo>
                  <a:lnTo>
                    <a:pt x="216" y="363"/>
                  </a:lnTo>
                  <a:lnTo>
                    <a:pt x="216" y="309"/>
                  </a:lnTo>
                  <a:lnTo>
                    <a:pt x="216" y="309"/>
                  </a:lnTo>
                  <a:lnTo>
                    <a:pt x="228" y="293"/>
                  </a:lnTo>
                  <a:lnTo>
                    <a:pt x="238" y="275"/>
                  </a:lnTo>
                  <a:lnTo>
                    <a:pt x="248" y="255"/>
                  </a:lnTo>
                  <a:lnTo>
                    <a:pt x="256" y="235"/>
                  </a:lnTo>
                  <a:lnTo>
                    <a:pt x="262" y="215"/>
                  </a:lnTo>
                  <a:lnTo>
                    <a:pt x="266" y="194"/>
                  </a:lnTo>
                  <a:lnTo>
                    <a:pt x="270" y="174"/>
                  </a:lnTo>
                  <a:lnTo>
                    <a:pt x="270" y="154"/>
                  </a:lnTo>
                  <a:lnTo>
                    <a:pt x="270" y="154"/>
                  </a:lnTo>
                  <a:lnTo>
                    <a:pt x="270" y="138"/>
                  </a:lnTo>
                  <a:lnTo>
                    <a:pt x="268" y="124"/>
                  </a:lnTo>
                  <a:lnTo>
                    <a:pt x="264" y="108"/>
                  </a:lnTo>
                  <a:lnTo>
                    <a:pt x="260" y="94"/>
                  </a:lnTo>
                  <a:lnTo>
                    <a:pt x="254" y="80"/>
                  </a:lnTo>
                  <a:lnTo>
                    <a:pt x="248" y="68"/>
                  </a:lnTo>
                  <a:lnTo>
                    <a:pt x="240" y="56"/>
                  </a:lnTo>
                  <a:lnTo>
                    <a:pt x="230" y="44"/>
                  </a:lnTo>
                  <a:lnTo>
                    <a:pt x="222" y="34"/>
                  </a:lnTo>
                  <a:lnTo>
                    <a:pt x="210" y="26"/>
                  </a:lnTo>
                  <a:lnTo>
                    <a:pt x="200" y="18"/>
                  </a:lnTo>
                  <a:lnTo>
                    <a:pt x="188" y="12"/>
                  </a:lnTo>
                  <a:lnTo>
                    <a:pt x="176" y="6"/>
                  </a:lnTo>
                  <a:lnTo>
                    <a:pt x="162" y="2"/>
                  </a:lnTo>
                  <a:lnTo>
                    <a:pt x="150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22" y="0"/>
                  </a:lnTo>
                  <a:lnTo>
                    <a:pt x="108" y="2"/>
                  </a:lnTo>
                  <a:lnTo>
                    <a:pt x="96" y="6"/>
                  </a:lnTo>
                  <a:lnTo>
                    <a:pt x="82" y="12"/>
                  </a:lnTo>
                  <a:lnTo>
                    <a:pt x="72" y="18"/>
                  </a:lnTo>
                  <a:lnTo>
                    <a:pt x="60" y="26"/>
                  </a:lnTo>
                  <a:lnTo>
                    <a:pt x="50" y="34"/>
                  </a:lnTo>
                  <a:lnTo>
                    <a:pt x="40" y="44"/>
                  </a:lnTo>
                  <a:lnTo>
                    <a:pt x="32" y="56"/>
                  </a:lnTo>
                  <a:lnTo>
                    <a:pt x="24" y="68"/>
                  </a:lnTo>
                  <a:lnTo>
                    <a:pt x="16" y="80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4"/>
                  </a:lnTo>
                  <a:lnTo>
                    <a:pt x="2" y="138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2" y="174"/>
                  </a:lnTo>
                  <a:lnTo>
                    <a:pt x="4" y="194"/>
                  </a:lnTo>
                  <a:lnTo>
                    <a:pt x="10" y="215"/>
                  </a:lnTo>
                  <a:lnTo>
                    <a:pt x="16" y="235"/>
                  </a:lnTo>
                  <a:lnTo>
                    <a:pt x="24" y="255"/>
                  </a:lnTo>
                  <a:lnTo>
                    <a:pt x="32" y="275"/>
                  </a:lnTo>
                  <a:lnTo>
                    <a:pt x="44" y="293"/>
                  </a:lnTo>
                  <a:lnTo>
                    <a:pt x="54" y="309"/>
                  </a:lnTo>
                  <a:lnTo>
                    <a:pt x="54" y="36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1104900" y="922338"/>
              <a:ext cx="136525" cy="369888"/>
            </a:xfrm>
            <a:custGeom>
              <a:avLst/>
              <a:gdLst>
                <a:gd name="T0" fmla="*/ 84 w 86"/>
                <a:gd name="T1" fmla="*/ 36 h 233"/>
                <a:gd name="T2" fmla="*/ 52 w 86"/>
                <a:gd name="T3" fmla="*/ 4 h 233"/>
                <a:gd name="T4" fmla="*/ 52 w 86"/>
                <a:gd name="T5" fmla="*/ 4 h 233"/>
                <a:gd name="T6" fmla="*/ 48 w 86"/>
                <a:gd name="T7" fmla="*/ 2 h 233"/>
                <a:gd name="T8" fmla="*/ 44 w 86"/>
                <a:gd name="T9" fmla="*/ 0 h 233"/>
                <a:gd name="T10" fmla="*/ 40 w 86"/>
                <a:gd name="T11" fmla="*/ 2 h 233"/>
                <a:gd name="T12" fmla="*/ 36 w 86"/>
                <a:gd name="T13" fmla="*/ 4 h 233"/>
                <a:gd name="T14" fmla="*/ 4 w 86"/>
                <a:gd name="T15" fmla="*/ 36 h 233"/>
                <a:gd name="T16" fmla="*/ 4 w 86"/>
                <a:gd name="T17" fmla="*/ 36 h 233"/>
                <a:gd name="T18" fmla="*/ 0 w 86"/>
                <a:gd name="T19" fmla="*/ 40 h 233"/>
                <a:gd name="T20" fmla="*/ 0 w 86"/>
                <a:gd name="T21" fmla="*/ 44 h 233"/>
                <a:gd name="T22" fmla="*/ 0 w 86"/>
                <a:gd name="T23" fmla="*/ 48 h 233"/>
                <a:gd name="T24" fmla="*/ 4 w 86"/>
                <a:gd name="T25" fmla="*/ 52 h 233"/>
                <a:gd name="T26" fmla="*/ 30 w 86"/>
                <a:gd name="T27" fmla="*/ 78 h 233"/>
                <a:gd name="T28" fmla="*/ 30 w 86"/>
                <a:gd name="T29" fmla="*/ 78 h 233"/>
                <a:gd name="T30" fmla="*/ 22 w 86"/>
                <a:gd name="T31" fmla="*/ 104 h 233"/>
                <a:gd name="T32" fmla="*/ 14 w 86"/>
                <a:gd name="T33" fmla="*/ 140 h 233"/>
                <a:gd name="T34" fmla="*/ 8 w 86"/>
                <a:gd name="T35" fmla="*/ 183 h 233"/>
                <a:gd name="T36" fmla="*/ 4 w 86"/>
                <a:gd name="T37" fmla="*/ 233 h 233"/>
                <a:gd name="T38" fmla="*/ 82 w 86"/>
                <a:gd name="T39" fmla="*/ 233 h 233"/>
                <a:gd name="T40" fmla="*/ 82 w 86"/>
                <a:gd name="T41" fmla="*/ 233 h 233"/>
                <a:gd name="T42" fmla="*/ 78 w 86"/>
                <a:gd name="T43" fmla="*/ 183 h 233"/>
                <a:gd name="T44" fmla="*/ 72 w 86"/>
                <a:gd name="T45" fmla="*/ 140 h 233"/>
                <a:gd name="T46" fmla="*/ 66 w 86"/>
                <a:gd name="T47" fmla="*/ 104 h 233"/>
                <a:gd name="T48" fmla="*/ 56 w 86"/>
                <a:gd name="T49" fmla="*/ 78 h 233"/>
                <a:gd name="T50" fmla="*/ 84 w 86"/>
                <a:gd name="T51" fmla="*/ 52 h 233"/>
                <a:gd name="T52" fmla="*/ 84 w 86"/>
                <a:gd name="T53" fmla="*/ 52 h 233"/>
                <a:gd name="T54" fmla="*/ 86 w 86"/>
                <a:gd name="T55" fmla="*/ 48 h 233"/>
                <a:gd name="T56" fmla="*/ 86 w 86"/>
                <a:gd name="T57" fmla="*/ 44 h 233"/>
                <a:gd name="T58" fmla="*/ 86 w 86"/>
                <a:gd name="T59" fmla="*/ 40 h 233"/>
                <a:gd name="T60" fmla="*/ 84 w 86"/>
                <a:gd name="T61" fmla="*/ 36 h 233"/>
                <a:gd name="T62" fmla="*/ 84 w 86"/>
                <a:gd name="T63" fmla="*/ 36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6" h="233">
                  <a:moveTo>
                    <a:pt x="84" y="36"/>
                  </a:moveTo>
                  <a:lnTo>
                    <a:pt x="52" y="4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6" y="4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52"/>
                  </a:lnTo>
                  <a:lnTo>
                    <a:pt x="30" y="78"/>
                  </a:lnTo>
                  <a:lnTo>
                    <a:pt x="30" y="78"/>
                  </a:lnTo>
                  <a:lnTo>
                    <a:pt x="22" y="104"/>
                  </a:lnTo>
                  <a:lnTo>
                    <a:pt x="14" y="140"/>
                  </a:lnTo>
                  <a:lnTo>
                    <a:pt x="8" y="183"/>
                  </a:lnTo>
                  <a:lnTo>
                    <a:pt x="4" y="233"/>
                  </a:lnTo>
                  <a:lnTo>
                    <a:pt x="82" y="233"/>
                  </a:lnTo>
                  <a:lnTo>
                    <a:pt x="82" y="233"/>
                  </a:lnTo>
                  <a:lnTo>
                    <a:pt x="78" y="183"/>
                  </a:lnTo>
                  <a:lnTo>
                    <a:pt x="72" y="140"/>
                  </a:lnTo>
                  <a:lnTo>
                    <a:pt x="66" y="104"/>
                  </a:lnTo>
                  <a:lnTo>
                    <a:pt x="56" y="78"/>
                  </a:lnTo>
                  <a:lnTo>
                    <a:pt x="84" y="52"/>
                  </a:lnTo>
                  <a:lnTo>
                    <a:pt x="84" y="52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6" y="40"/>
                  </a:lnTo>
                  <a:lnTo>
                    <a:pt x="84" y="36"/>
                  </a:lnTo>
                  <a:lnTo>
                    <a:pt x="84" y="3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601663" y="827088"/>
              <a:ext cx="481012" cy="465138"/>
            </a:xfrm>
            <a:custGeom>
              <a:avLst/>
              <a:gdLst>
                <a:gd name="T0" fmla="*/ 54 w 303"/>
                <a:gd name="T1" fmla="*/ 72 h 293"/>
                <a:gd name="T2" fmla="*/ 54 w 303"/>
                <a:gd name="T3" fmla="*/ 72 h 293"/>
                <a:gd name="T4" fmla="*/ 46 w 303"/>
                <a:gd name="T5" fmla="*/ 78 h 293"/>
                <a:gd name="T6" fmla="*/ 38 w 303"/>
                <a:gd name="T7" fmla="*/ 86 h 293"/>
                <a:gd name="T8" fmla="*/ 32 w 303"/>
                <a:gd name="T9" fmla="*/ 94 h 293"/>
                <a:gd name="T10" fmla="*/ 24 w 303"/>
                <a:gd name="T11" fmla="*/ 106 h 293"/>
                <a:gd name="T12" fmla="*/ 16 w 303"/>
                <a:gd name="T13" fmla="*/ 128 h 293"/>
                <a:gd name="T14" fmla="*/ 8 w 303"/>
                <a:gd name="T15" fmla="*/ 154 h 293"/>
                <a:gd name="T16" fmla="*/ 4 w 303"/>
                <a:gd name="T17" fmla="*/ 180 h 293"/>
                <a:gd name="T18" fmla="*/ 0 w 303"/>
                <a:gd name="T19" fmla="*/ 204 h 293"/>
                <a:gd name="T20" fmla="*/ 0 w 303"/>
                <a:gd name="T21" fmla="*/ 237 h 293"/>
                <a:gd name="T22" fmla="*/ 0 w 303"/>
                <a:gd name="T23" fmla="*/ 237 h 293"/>
                <a:gd name="T24" fmla="*/ 0 w 303"/>
                <a:gd name="T25" fmla="*/ 241 h 293"/>
                <a:gd name="T26" fmla="*/ 4 w 303"/>
                <a:gd name="T27" fmla="*/ 247 h 293"/>
                <a:gd name="T28" fmla="*/ 10 w 303"/>
                <a:gd name="T29" fmla="*/ 251 h 293"/>
                <a:gd name="T30" fmla="*/ 18 w 303"/>
                <a:gd name="T31" fmla="*/ 257 h 293"/>
                <a:gd name="T32" fmla="*/ 40 w 303"/>
                <a:gd name="T33" fmla="*/ 265 h 293"/>
                <a:gd name="T34" fmla="*/ 74 w 303"/>
                <a:gd name="T35" fmla="*/ 275 h 293"/>
                <a:gd name="T36" fmla="*/ 117 w 303"/>
                <a:gd name="T37" fmla="*/ 281 h 293"/>
                <a:gd name="T38" fmla="*/ 169 w 303"/>
                <a:gd name="T39" fmla="*/ 287 h 293"/>
                <a:gd name="T40" fmla="*/ 231 w 303"/>
                <a:gd name="T41" fmla="*/ 291 h 293"/>
                <a:gd name="T42" fmla="*/ 303 w 303"/>
                <a:gd name="T43" fmla="*/ 293 h 293"/>
                <a:gd name="T44" fmla="*/ 255 w 303"/>
                <a:gd name="T45" fmla="*/ 0 h 293"/>
                <a:gd name="T46" fmla="*/ 255 w 303"/>
                <a:gd name="T47" fmla="*/ 0 h 293"/>
                <a:gd name="T48" fmla="*/ 225 w 303"/>
                <a:gd name="T49" fmla="*/ 12 h 293"/>
                <a:gd name="T50" fmla="*/ 197 w 303"/>
                <a:gd name="T51" fmla="*/ 24 h 293"/>
                <a:gd name="T52" fmla="*/ 145 w 303"/>
                <a:gd name="T53" fmla="*/ 42 h 293"/>
                <a:gd name="T54" fmla="*/ 97 w 303"/>
                <a:gd name="T55" fmla="*/ 56 h 293"/>
                <a:gd name="T56" fmla="*/ 74 w 303"/>
                <a:gd name="T57" fmla="*/ 64 h 293"/>
                <a:gd name="T58" fmla="*/ 54 w 303"/>
                <a:gd name="T59" fmla="*/ 72 h 293"/>
                <a:gd name="T60" fmla="*/ 54 w 303"/>
                <a:gd name="T61" fmla="*/ 7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03" h="293">
                  <a:moveTo>
                    <a:pt x="54" y="72"/>
                  </a:moveTo>
                  <a:lnTo>
                    <a:pt x="54" y="72"/>
                  </a:lnTo>
                  <a:lnTo>
                    <a:pt x="46" y="78"/>
                  </a:lnTo>
                  <a:lnTo>
                    <a:pt x="38" y="86"/>
                  </a:lnTo>
                  <a:lnTo>
                    <a:pt x="32" y="94"/>
                  </a:lnTo>
                  <a:lnTo>
                    <a:pt x="24" y="106"/>
                  </a:lnTo>
                  <a:lnTo>
                    <a:pt x="16" y="128"/>
                  </a:lnTo>
                  <a:lnTo>
                    <a:pt x="8" y="154"/>
                  </a:lnTo>
                  <a:lnTo>
                    <a:pt x="4" y="180"/>
                  </a:lnTo>
                  <a:lnTo>
                    <a:pt x="0" y="20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0" y="241"/>
                  </a:lnTo>
                  <a:lnTo>
                    <a:pt x="4" y="247"/>
                  </a:lnTo>
                  <a:lnTo>
                    <a:pt x="10" y="251"/>
                  </a:lnTo>
                  <a:lnTo>
                    <a:pt x="18" y="257"/>
                  </a:lnTo>
                  <a:lnTo>
                    <a:pt x="40" y="265"/>
                  </a:lnTo>
                  <a:lnTo>
                    <a:pt x="74" y="275"/>
                  </a:lnTo>
                  <a:lnTo>
                    <a:pt x="117" y="281"/>
                  </a:lnTo>
                  <a:lnTo>
                    <a:pt x="169" y="287"/>
                  </a:lnTo>
                  <a:lnTo>
                    <a:pt x="231" y="291"/>
                  </a:lnTo>
                  <a:lnTo>
                    <a:pt x="303" y="293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25" y="12"/>
                  </a:lnTo>
                  <a:lnTo>
                    <a:pt x="197" y="24"/>
                  </a:lnTo>
                  <a:lnTo>
                    <a:pt x="145" y="42"/>
                  </a:lnTo>
                  <a:lnTo>
                    <a:pt x="97" y="56"/>
                  </a:lnTo>
                  <a:lnTo>
                    <a:pt x="74" y="64"/>
                  </a:lnTo>
                  <a:lnTo>
                    <a:pt x="54" y="72"/>
                  </a:lnTo>
                  <a:lnTo>
                    <a:pt x="54" y="7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1266825" y="827088"/>
              <a:ext cx="481012" cy="465138"/>
            </a:xfrm>
            <a:custGeom>
              <a:avLst/>
              <a:gdLst>
                <a:gd name="T0" fmla="*/ 0 w 303"/>
                <a:gd name="T1" fmla="*/ 293 h 293"/>
                <a:gd name="T2" fmla="*/ 0 w 303"/>
                <a:gd name="T3" fmla="*/ 293 h 293"/>
                <a:gd name="T4" fmla="*/ 72 w 303"/>
                <a:gd name="T5" fmla="*/ 291 h 293"/>
                <a:gd name="T6" fmla="*/ 135 w 303"/>
                <a:gd name="T7" fmla="*/ 287 h 293"/>
                <a:gd name="T8" fmla="*/ 187 w 303"/>
                <a:gd name="T9" fmla="*/ 281 h 293"/>
                <a:gd name="T10" fmla="*/ 229 w 303"/>
                <a:gd name="T11" fmla="*/ 275 h 293"/>
                <a:gd name="T12" fmla="*/ 261 w 303"/>
                <a:gd name="T13" fmla="*/ 265 h 293"/>
                <a:gd name="T14" fmla="*/ 285 w 303"/>
                <a:gd name="T15" fmla="*/ 257 h 293"/>
                <a:gd name="T16" fmla="*/ 293 w 303"/>
                <a:gd name="T17" fmla="*/ 251 h 293"/>
                <a:gd name="T18" fmla="*/ 297 w 303"/>
                <a:gd name="T19" fmla="*/ 247 h 293"/>
                <a:gd name="T20" fmla="*/ 301 w 303"/>
                <a:gd name="T21" fmla="*/ 241 h 293"/>
                <a:gd name="T22" fmla="*/ 303 w 303"/>
                <a:gd name="T23" fmla="*/ 237 h 293"/>
                <a:gd name="T24" fmla="*/ 303 w 303"/>
                <a:gd name="T25" fmla="*/ 237 h 293"/>
                <a:gd name="T26" fmla="*/ 301 w 303"/>
                <a:gd name="T27" fmla="*/ 204 h 293"/>
                <a:gd name="T28" fmla="*/ 299 w 303"/>
                <a:gd name="T29" fmla="*/ 180 h 293"/>
                <a:gd name="T30" fmla="*/ 293 w 303"/>
                <a:gd name="T31" fmla="*/ 154 h 293"/>
                <a:gd name="T32" fmla="*/ 287 w 303"/>
                <a:gd name="T33" fmla="*/ 128 h 293"/>
                <a:gd name="T34" fmla="*/ 277 w 303"/>
                <a:gd name="T35" fmla="*/ 106 h 293"/>
                <a:gd name="T36" fmla="*/ 271 w 303"/>
                <a:gd name="T37" fmla="*/ 94 h 293"/>
                <a:gd name="T38" fmla="*/ 263 w 303"/>
                <a:gd name="T39" fmla="*/ 86 h 293"/>
                <a:gd name="T40" fmla="*/ 255 w 303"/>
                <a:gd name="T41" fmla="*/ 78 h 293"/>
                <a:gd name="T42" fmla="*/ 247 w 303"/>
                <a:gd name="T43" fmla="*/ 72 h 293"/>
                <a:gd name="T44" fmla="*/ 247 w 303"/>
                <a:gd name="T45" fmla="*/ 72 h 293"/>
                <a:gd name="T46" fmla="*/ 227 w 303"/>
                <a:gd name="T47" fmla="*/ 64 h 293"/>
                <a:gd name="T48" fmla="*/ 205 w 303"/>
                <a:gd name="T49" fmla="*/ 56 h 293"/>
                <a:gd name="T50" fmla="*/ 159 w 303"/>
                <a:gd name="T51" fmla="*/ 42 h 293"/>
                <a:gd name="T52" fmla="*/ 105 w 303"/>
                <a:gd name="T53" fmla="*/ 24 h 293"/>
                <a:gd name="T54" fmla="*/ 76 w 303"/>
                <a:gd name="T55" fmla="*/ 12 h 293"/>
                <a:gd name="T56" fmla="*/ 48 w 303"/>
                <a:gd name="T57" fmla="*/ 0 h 293"/>
                <a:gd name="T58" fmla="*/ 0 w 303"/>
                <a:gd name="T59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03" h="293">
                  <a:moveTo>
                    <a:pt x="0" y="293"/>
                  </a:moveTo>
                  <a:lnTo>
                    <a:pt x="0" y="293"/>
                  </a:lnTo>
                  <a:lnTo>
                    <a:pt x="72" y="291"/>
                  </a:lnTo>
                  <a:lnTo>
                    <a:pt x="135" y="287"/>
                  </a:lnTo>
                  <a:lnTo>
                    <a:pt x="187" y="281"/>
                  </a:lnTo>
                  <a:lnTo>
                    <a:pt x="229" y="275"/>
                  </a:lnTo>
                  <a:lnTo>
                    <a:pt x="261" y="265"/>
                  </a:lnTo>
                  <a:lnTo>
                    <a:pt x="285" y="257"/>
                  </a:lnTo>
                  <a:lnTo>
                    <a:pt x="293" y="251"/>
                  </a:lnTo>
                  <a:lnTo>
                    <a:pt x="297" y="247"/>
                  </a:lnTo>
                  <a:lnTo>
                    <a:pt x="301" y="241"/>
                  </a:lnTo>
                  <a:lnTo>
                    <a:pt x="303" y="237"/>
                  </a:lnTo>
                  <a:lnTo>
                    <a:pt x="303" y="237"/>
                  </a:lnTo>
                  <a:lnTo>
                    <a:pt x="301" y="204"/>
                  </a:lnTo>
                  <a:lnTo>
                    <a:pt x="299" y="180"/>
                  </a:lnTo>
                  <a:lnTo>
                    <a:pt x="293" y="154"/>
                  </a:lnTo>
                  <a:lnTo>
                    <a:pt x="287" y="128"/>
                  </a:lnTo>
                  <a:lnTo>
                    <a:pt x="277" y="106"/>
                  </a:lnTo>
                  <a:lnTo>
                    <a:pt x="271" y="94"/>
                  </a:lnTo>
                  <a:lnTo>
                    <a:pt x="263" y="86"/>
                  </a:lnTo>
                  <a:lnTo>
                    <a:pt x="255" y="78"/>
                  </a:lnTo>
                  <a:lnTo>
                    <a:pt x="247" y="72"/>
                  </a:lnTo>
                  <a:lnTo>
                    <a:pt x="247" y="72"/>
                  </a:lnTo>
                  <a:lnTo>
                    <a:pt x="227" y="64"/>
                  </a:lnTo>
                  <a:lnTo>
                    <a:pt x="205" y="56"/>
                  </a:lnTo>
                  <a:lnTo>
                    <a:pt x="159" y="42"/>
                  </a:lnTo>
                  <a:lnTo>
                    <a:pt x="105" y="24"/>
                  </a:lnTo>
                  <a:lnTo>
                    <a:pt x="76" y="12"/>
                  </a:lnTo>
                  <a:lnTo>
                    <a:pt x="48" y="0"/>
                  </a:lnTo>
                  <a:lnTo>
                    <a:pt x="0" y="29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522288" y="1365250"/>
              <a:ext cx="398462" cy="355600"/>
            </a:xfrm>
            <a:custGeom>
              <a:avLst/>
              <a:gdLst>
                <a:gd name="T0" fmla="*/ 231 w 251"/>
                <a:gd name="T1" fmla="*/ 176 h 224"/>
                <a:gd name="T2" fmla="*/ 201 w 251"/>
                <a:gd name="T3" fmla="*/ 164 h 224"/>
                <a:gd name="T4" fmla="*/ 181 w 251"/>
                <a:gd name="T5" fmla="*/ 144 h 224"/>
                <a:gd name="T6" fmla="*/ 177 w 251"/>
                <a:gd name="T7" fmla="*/ 132 h 224"/>
                <a:gd name="T8" fmla="*/ 173 w 251"/>
                <a:gd name="T9" fmla="*/ 106 h 224"/>
                <a:gd name="T10" fmla="*/ 179 w 251"/>
                <a:gd name="T11" fmla="*/ 74 h 224"/>
                <a:gd name="T12" fmla="*/ 181 w 251"/>
                <a:gd name="T13" fmla="*/ 68 h 224"/>
                <a:gd name="T14" fmla="*/ 181 w 251"/>
                <a:gd name="T15" fmla="*/ 50 h 224"/>
                <a:gd name="T16" fmla="*/ 167 w 251"/>
                <a:gd name="T17" fmla="*/ 36 h 224"/>
                <a:gd name="T18" fmla="*/ 159 w 251"/>
                <a:gd name="T19" fmla="*/ 34 h 224"/>
                <a:gd name="T20" fmla="*/ 143 w 251"/>
                <a:gd name="T21" fmla="*/ 40 h 224"/>
                <a:gd name="T22" fmla="*/ 136 w 251"/>
                <a:gd name="T23" fmla="*/ 46 h 224"/>
                <a:gd name="T24" fmla="*/ 116 w 251"/>
                <a:gd name="T25" fmla="*/ 68 h 224"/>
                <a:gd name="T26" fmla="*/ 110 w 251"/>
                <a:gd name="T27" fmla="*/ 64 h 224"/>
                <a:gd name="T28" fmla="*/ 106 w 251"/>
                <a:gd name="T29" fmla="*/ 40 h 224"/>
                <a:gd name="T30" fmla="*/ 108 w 251"/>
                <a:gd name="T31" fmla="*/ 28 h 224"/>
                <a:gd name="T32" fmla="*/ 102 w 251"/>
                <a:gd name="T33" fmla="*/ 10 h 224"/>
                <a:gd name="T34" fmla="*/ 86 w 251"/>
                <a:gd name="T35" fmla="*/ 0 h 224"/>
                <a:gd name="T36" fmla="*/ 76 w 251"/>
                <a:gd name="T37" fmla="*/ 0 h 224"/>
                <a:gd name="T38" fmla="*/ 62 w 251"/>
                <a:gd name="T39" fmla="*/ 12 h 224"/>
                <a:gd name="T40" fmla="*/ 58 w 251"/>
                <a:gd name="T41" fmla="*/ 20 h 224"/>
                <a:gd name="T42" fmla="*/ 48 w 251"/>
                <a:gd name="T43" fmla="*/ 62 h 224"/>
                <a:gd name="T44" fmla="*/ 32 w 251"/>
                <a:gd name="T45" fmla="*/ 100 h 224"/>
                <a:gd name="T46" fmla="*/ 6 w 251"/>
                <a:gd name="T47" fmla="*/ 140 h 224"/>
                <a:gd name="T48" fmla="*/ 2 w 251"/>
                <a:gd name="T49" fmla="*/ 150 h 224"/>
                <a:gd name="T50" fmla="*/ 2 w 251"/>
                <a:gd name="T51" fmla="*/ 168 h 224"/>
                <a:gd name="T52" fmla="*/ 10 w 251"/>
                <a:gd name="T53" fmla="*/ 176 h 224"/>
                <a:gd name="T54" fmla="*/ 28 w 251"/>
                <a:gd name="T55" fmla="*/ 182 h 224"/>
                <a:gd name="T56" fmla="*/ 44 w 251"/>
                <a:gd name="T57" fmla="*/ 172 h 224"/>
                <a:gd name="T58" fmla="*/ 56 w 251"/>
                <a:gd name="T59" fmla="*/ 156 h 224"/>
                <a:gd name="T60" fmla="*/ 76 w 251"/>
                <a:gd name="T61" fmla="*/ 122 h 224"/>
                <a:gd name="T62" fmla="*/ 84 w 251"/>
                <a:gd name="T63" fmla="*/ 106 h 224"/>
                <a:gd name="T64" fmla="*/ 92 w 251"/>
                <a:gd name="T65" fmla="*/ 112 h 224"/>
                <a:gd name="T66" fmla="*/ 108 w 251"/>
                <a:gd name="T67" fmla="*/ 118 h 224"/>
                <a:gd name="T68" fmla="*/ 124 w 251"/>
                <a:gd name="T69" fmla="*/ 116 h 224"/>
                <a:gd name="T70" fmla="*/ 126 w 251"/>
                <a:gd name="T71" fmla="*/ 130 h 224"/>
                <a:gd name="T72" fmla="*/ 132 w 251"/>
                <a:gd name="T73" fmla="*/ 154 h 224"/>
                <a:gd name="T74" fmla="*/ 139 w 251"/>
                <a:gd name="T75" fmla="*/ 166 h 224"/>
                <a:gd name="T76" fmla="*/ 153 w 251"/>
                <a:gd name="T77" fmla="*/ 186 h 224"/>
                <a:gd name="T78" fmla="*/ 171 w 251"/>
                <a:gd name="T79" fmla="*/ 204 h 224"/>
                <a:gd name="T80" fmla="*/ 193 w 251"/>
                <a:gd name="T81" fmla="*/ 216 h 224"/>
                <a:gd name="T82" fmla="*/ 221 w 251"/>
                <a:gd name="T83" fmla="*/ 224 h 224"/>
                <a:gd name="T84" fmla="*/ 227 w 251"/>
                <a:gd name="T85" fmla="*/ 224 h 224"/>
                <a:gd name="T86" fmla="*/ 235 w 251"/>
                <a:gd name="T87" fmla="*/ 224 h 224"/>
                <a:gd name="T88" fmla="*/ 247 w 251"/>
                <a:gd name="T89" fmla="*/ 214 h 224"/>
                <a:gd name="T90" fmla="*/ 251 w 251"/>
                <a:gd name="T91" fmla="*/ 206 h 224"/>
                <a:gd name="T92" fmla="*/ 247 w 251"/>
                <a:gd name="T93" fmla="*/ 188 h 224"/>
                <a:gd name="T94" fmla="*/ 231 w 251"/>
                <a:gd name="T95" fmla="*/ 17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1" h="224">
                  <a:moveTo>
                    <a:pt x="231" y="176"/>
                  </a:moveTo>
                  <a:lnTo>
                    <a:pt x="231" y="176"/>
                  </a:lnTo>
                  <a:lnTo>
                    <a:pt x="215" y="172"/>
                  </a:lnTo>
                  <a:lnTo>
                    <a:pt x="201" y="164"/>
                  </a:lnTo>
                  <a:lnTo>
                    <a:pt x="189" y="154"/>
                  </a:lnTo>
                  <a:lnTo>
                    <a:pt x="181" y="144"/>
                  </a:lnTo>
                  <a:lnTo>
                    <a:pt x="181" y="144"/>
                  </a:lnTo>
                  <a:lnTo>
                    <a:pt x="177" y="132"/>
                  </a:lnTo>
                  <a:lnTo>
                    <a:pt x="175" y="118"/>
                  </a:lnTo>
                  <a:lnTo>
                    <a:pt x="173" y="106"/>
                  </a:lnTo>
                  <a:lnTo>
                    <a:pt x="175" y="94"/>
                  </a:lnTo>
                  <a:lnTo>
                    <a:pt x="179" y="74"/>
                  </a:lnTo>
                  <a:lnTo>
                    <a:pt x="181" y="68"/>
                  </a:lnTo>
                  <a:lnTo>
                    <a:pt x="181" y="68"/>
                  </a:lnTo>
                  <a:lnTo>
                    <a:pt x="181" y="58"/>
                  </a:lnTo>
                  <a:lnTo>
                    <a:pt x="181" y="50"/>
                  </a:lnTo>
                  <a:lnTo>
                    <a:pt x="175" y="42"/>
                  </a:lnTo>
                  <a:lnTo>
                    <a:pt x="167" y="36"/>
                  </a:lnTo>
                  <a:lnTo>
                    <a:pt x="167" y="36"/>
                  </a:lnTo>
                  <a:lnTo>
                    <a:pt x="159" y="34"/>
                  </a:lnTo>
                  <a:lnTo>
                    <a:pt x="151" y="36"/>
                  </a:lnTo>
                  <a:lnTo>
                    <a:pt x="143" y="40"/>
                  </a:lnTo>
                  <a:lnTo>
                    <a:pt x="136" y="46"/>
                  </a:lnTo>
                  <a:lnTo>
                    <a:pt x="136" y="46"/>
                  </a:lnTo>
                  <a:lnTo>
                    <a:pt x="124" y="62"/>
                  </a:lnTo>
                  <a:lnTo>
                    <a:pt x="116" y="68"/>
                  </a:lnTo>
                  <a:lnTo>
                    <a:pt x="116" y="68"/>
                  </a:lnTo>
                  <a:lnTo>
                    <a:pt x="110" y="64"/>
                  </a:lnTo>
                  <a:lnTo>
                    <a:pt x="108" y="52"/>
                  </a:lnTo>
                  <a:lnTo>
                    <a:pt x="106" y="40"/>
                  </a:lnTo>
                  <a:lnTo>
                    <a:pt x="108" y="28"/>
                  </a:lnTo>
                  <a:lnTo>
                    <a:pt x="108" y="28"/>
                  </a:lnTo>
                  <a:lnTo>
                    <a:pt x="106" y="18"/>
                  </a:lnTo>
                  <a:lnTo>
                    <a:pt x="102" y="10"/>
                  </a:lnTo>
                  <a:lnTo>
                    <a:pt x="96" y="2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68" y="4"/>
                  </a:lnTo>
                  <a:lnTo>
                    <a:pt x="62" y="12"/>
                  </a:lnTo>
                  <a:lnTo>
                    <a:pt x="58" y="20"/>
                  </a:lnTo>
                  <a:lnTo>
                    <a:pt x="58" y="20"/>
                  </a:lnTo>
                  <a:lnTo>
                    <a:pt x="56" y="32"/>
                  </a:lnTo>
                  <a:lnTo>
                    <a:pt x="48" y="62"/>
                  </a:lnTo>
                  <a:lnTo>
                    <a:pt x="42" y="80"/>
                  </a:lnTo>
                  <a:lnTo>
                    <a:pt x="32" y="100"/>
                  </a:lnTo>
                  <a:lnTo>
                    <a:pt x="20" y="122"/>
                  </a:lnTo>
                  <a:lnTo>
                    <a:pt x="6" y="140"/>
                  </a:lnTo>
                  <a:lnTo>
                    <a:pt x="6" y="140"/>
                  </a:lnTo>
                  <a:lnTo>
                    <a:pt x="2" y="150"/>
                  </a:lnTo>
                  <a:lnTo>
                    <a:pt x="0" y="158"/>
                  </a:lnTo>
                  <a:lnTo>
                    <a:pt x="2" y="168"/>
                  </a:lnTo>
                  <a:lnTo>
                    <a:pt x="10" y="176"/>
                  </a:lnTo>
                  <a:lnTo>
                    <a:pt x="10" y="176"/>
                  </a:lnTo>
                  <a:lnTo>
                    <a:pt x="18" y="180"/>
                  </a:lnTo>
                  <a:lnTo>
                    <a:pt x="28" y="182"/>
                  </a:lnTo>
                  <a:lnTo>
                    <a:pt x="36" y="178"/>
                  </a:lnTo>
                  <a:lnTo>
                    <a:pt x="44" y="172"/>
                  </a:lnTo>
                  <a:lnTo>
                    <a:pt x="44" y="172"/>
                  </a:lnTo>
                  <a:lnTo>
                    <a:pt x="56" y="156"/>
                  </a:lnTo>
                  <a:lnTo>
                    <a:pt x="66" y="140"/>
                  </a:lnTo>
                  <a:lnTo>
                    <a:pt x="76" y="122"/>
                  </a:lnTo>
                  <a:lnTo>
                    <a:pt x="84" y="106"/>
                  </a:lnTo>
                  <a:lnTo>
                    <a:pt x="84" y="106"/>
                  </a:lnTo>
                  <a:lnTo>
                    <a:pt x="92" y="112"/>
                  </a:lnTo>
                  <a:lnTo>
                    <a:pt x="92" y="112"/>
                  </a:lnTo>
                  <a:lnTo>
                    <a:pt x="100" y="116"/>
                  </a:lnTo>
                  <a:lnTo>
                    <a:pt x="108" y="118"/>
                  </a:lnTo>
                  <a:lnTo>
                    <a:pt x="116" y="118"/>
                  </a:lnTo>
                  <a:lnTo>
                    <a:pt x="124" y="116"/>
                  </a:lnTo>
                  <a:lnTo>
                    <a:pt x="124" y="116"/>
                  </a:lnTo>
                  <a:lnTo>
                    <a:pt x="126" y="130"/>
                  </a:lnTo>
                  <a:lnTo>
                    <a:pt x="128" y="142"/>
                  </a:lnTo>
                  <a:lnTo>
                    <a:pt x="132" y="154"/>
                  </a:lnTo>
                  <a:lnTo>
                    <a:pt x="139" y="166"/>
                  </a:lnTo>
                  <a:lnTo>
                    <a:pt x="139" y="166"/>
                  </a:lnTo>
                  <a:lnTo>
                    <a:pt x="145" y="178"/>
                  </a:lnTo>
                  <a:lnTo>
                    <a:pt x="153" y="186"/>
                  </a:lnTo>
                  <a:lnTo>
                    <a:pt x="161" y="196"/>
                  </a:lnTo>
                  <a:lnTo>
                    <a:pt x="171" y="204"/>
                  </a:lnTo>
                  <a:lnTo>
                    <a:pt x="181" y="210"/>
                  </a:lnTo>
                  <a:lnTo>
                    <a:pt x="193" y="216"/>
                  </a:lnTo>
                  <a:lnTo>
                    <a:pt x="207" y="220"/>
                  </a:lnTo>
                  <a:lnTo>
                    <a:pt x="221" y="224"/>
                  </a:lnTo>
                  <a:lnTo>
                    <a:pt x="221" y="224"/>
                  </a:lnTo>
                  <a:lnTo>
                    <a:pt x="227" y="224"/>
                  </a:lnTo>
                  <a:lnTo>
                    <a:pt x="227" y="224"/>
                  </a:lnTo>
                  <a:lnTo>
                    <a:pt x="235" y="224"/>
                  </a:lnTo>
                  <a:lnTo>
                    <a:pt x="241" y="220"/>
                  </a:lnTo>
                  <a:lnTo>
                    <a:pt x="247" y="214"/>
                  </a:lnTo>
                  <a:lnTo>
                    <a:pt x="251" y="206"/>
                  </a:lnTo>
                  <a:lnTo>
                    <a:pt x="251" y="206"/>
                  </a:lnTo>
                  <a:lnTo>
                    <a:pt x="251" y="196"/>
                  </a:lnTo>
                  <a:lnTo>
                    <a:pt x="247" y="188"/>
                  </a:lnTo>
                  <a:lnTo>
                    <a:pt x="241" y="180"/>
                  </a:lnTo>
                  <a:lnTo>
                    <a:pt x="231" y="176"/>
                  </a:lnTo>
                  <a:lnTo>
                    <a:pt x="231" y="17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968375" y="1647825"/>
              <a:ext cx="95250" cy="76200"/>
            </a:xfrm>
            <a:custGeom>
              <a:avLst/>
              <a:gdLst>
                <a:gd name="T0" fmla="*/ 36 w 60"/>
                <a:gd name="T1" fmla="*/ 0 h 48"/>
                <a:gd name="T2" fmla="*/ 24 w 60"/>
                <a:gd name="T3" fmla="*/ 0 h 48"/>
                <a:gd name="T4" fmla="*/ 24 w 60"/>
                <a:gd name="T5" fmla="*/ 0 h 48"/>
                <a:gd name="T6" fmla="*/ 14 w 60"/>
                <a:gd name="T7" fmla="*/ 2 h 48"/>
                <a:gd name="T8" fmla="*/ 6 w 60"/>
                <a:gd name="T9" fmla="*/ 6 h 48"/>
                <a:gd name="T10" fmla="*/ 0 w 60"/>
                <a:gd name="T11" fmla="*/ 14 h 48"/>
                <a:gd name="T12" fmla="*/ 0 w 60"/>
                <a:gd name="T13" fmla="*/ 24 h 48"/>
                <a:gd name="T14" fmla="*/ 0 w 60"/>
                <a:gd name="T15" fmla="*/ 24 h 48"/>
                <a:gd name="T16" fmla="*/ 0 w 60"/>
                <a:gd name="T17" fmla="*/ 34 h 48"/>
                <a:gd name="T18" fmla="*/ 6 w 60"/>
                <a:gd name="T19" fmla="*/ 42 h 48"/>
                <a:gd name="T20" fmla="*/ 14 w 60"/>
                <a:gd name="T21" fmla="*/ 46 h 48"/>
                <a:gd name="T22" fmla="*/ 24 w 60"/>
                <a:gd name="T23" fmla="*/ 48 h 48"/>
                <a:gd name="T24" fmla="*/ 36 w 60"/>
                <a:gd name="T25" fmla="*/ 48 h 48"/>
                <a:gd name="T26" fmla="*/ 36 w 60"/>
                <a:gd name="T27" fmla="*/ 48 h 48"/>
                <a:gd name="T28" fmla="*/ 46 w 60"/>
                <a:gd name="T29" fmla="*/ 46 h 48"/>
                <a:gd name="T30" fmla="*/ 54 w 60"/>
                <a:gd name="T31" fmla="*/ 42 h 48"/>
                <a:gd name="T32" fmla="*/ 58 w 60"/>
                <a:gd name="T33" fmla="*/ 34 h 48"/>
                <a:gd name="T34" fmla="*/ 60 w 60"/>
                <a:gd name="T35" fmla="*/ 24 h 48"/>
                <a:gd name="T36" fmla="*/ 60 w 60"/>
                <a:gd name="T37" fmla="*/ 24 h 48"/>
                <a:gd name="T38" fmla="*/ 58 w 60"/>
                <a:gd name="T39" fmla="*/ 14 h 48"/>
                <a:gd name="T40" fmla="*/ 54 w 60"/>
                <a:gd name="T41" fmla="*/ 6 h 48"/>
                <a:gd name="T42" fmla="*/ 46 w 60"/>
                <a:gd name="T43" fmla="*/ 2 h 48"/>
                <a:gd name="T44" fmla="*/ 36 w 60"/>
                <a:gd name="T45" fmla="*/ 0 h 48"/>
                <a:gd name="T46" fmla="*/ 36 w 60"/>
                <a:gd name="T4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0" h="48">
                  <a:moveTo>
                    <a:pt x="36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34"/>
                  </a:lnTo>
                  <a:lnTo>
                    <a:pt x="6" y="42"/>
                  </a:lnTo>
                  <a:lnTo>
                    <a:pt x="14" y="46"/>
                  </a:lnTo>
                  <a:lnTo>
                    <a:pt x="24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46" y="46"/>
                  </a:lnTo>
                  <a:lnTo>
                    <a:pt x="54" y="42"/>
                  </a:lnTo>
                  <a:lnTo>
                    <a:pt x="58" y="34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58" y="14"/>
                  </a:lnTo>
                  <a:lnTo>
                    <a:pt x="54" y="6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1095375" y="1355725"/>
              <a:ext cx="747712" cy="358775"/>
            </a:xfrm>
            <a:custGeom>
              <a:avLst/>
              <a:gdLst>
                <a:gd name="T0" fmla="*/ 467 w 471"/>
                <a:gd name="T1" fmla="*/ 36 h 226"/>
                <a:gd name="T2" fmla="*/ 441 w 471"/>
                <a:gd name="T3" fmla="*/ 28 h 226"/>
                <a:gd name="T4" fmla="*/ 377 w 471"/>
                <a:gd name="T5" fmla="*/ 34 h 226"/>
                <a:gd name="T6" fmla="*/ 371 w 471"/>
                <a:gd name="T7" fmla="*/ 18 h 226"/>
                <a:gd name="T8" fmla="*/ 349 w 471"/>
                <a:gd name="T9" fmla="*/ 0 h 226"/>
                <a:gd name="T10" fmla="*/ 331 w 471"/>
                <a:gd name="T11" fmla="*/ 6 h 226"/>
                <a:gd name="T12" fmla="*/ 325 w 471"/>
                <a:gd name="T13" fmla="*/ 32 h 226"/>
                <a:gd name="T14" fmla="*/ 325 w 471"/>
                <a:gd name="T15" fmla="*/ 32 h 226"/>
                <a:gd name="T16" fmla="*/ 237 w 471"/>
                <a:gd name="T17" fmla="*/ 14 h 226"/>
                <a:gd name="T18" fmla="*/ 203 w 471"/>
                <a:gd name="T19" fmla="*/ 4 h 226"/>
                <a:gd name="T20" fmla="*/ 180 w 471"/>
                <a:gd name="T21" fmla="*/ 20 h 226"/>
                <a:gd name="T22" fmla="*/ 180 w 471"/>
                <a:gd name="T23" fmla="*/ 38 h 226"/>
                <a:gd name="T24" fmla="*/ 194 w 471"/>
                <a:gd name="T25" fmla="*/ 52 h 226"/>
                <a:gd name="T26" fmla="*/ 287 w 471"/>
                <a:gd name="T27" fmla="*/ 78 h 226"/>
                <a:gd name="T28" fmla="*/ 339 w 471"/>
                <a:gd name="T29" fmla="*/ 84 h 226"/>
                <a:gd name="T30" fmla="*/ 357 w 471"/>
                <a:gd name="T31" fmla="*/ 176 h 226"/>
                <a:gd name="T32" fmla="*/ 345 w 471"/>
                <a:gd name="T33" fmla="*/ 176 h 226"/>
                <a:gd name="T34" fmla="*/ 333 w 471"/>
                <a:gd name="T35" fmla="*/ 172 h 226"/>
                <a:gd name="T36" fmla="*/ 315 w 471"/>
                <a:gd name="T37" fmla="*/ 144 h 226"/>
                <a:gd name="T38" fmla="*/ 309 w 471"/>
                <a:gd name="T39" fmla="*/ 132 h 226"/>
                <a:gd name="T40" fmla="*/ 297 w 471"/>
                <a:gd name="T41" fmla="*/ 120 h 226"/>
                <a:gd name="T42" fmla="*/ 285 w 471"/>
                <a:gd name="T43" fmla="*/ 118 h 226"/>
                <a:gd name="T44" fmla="*/ 217 w 471"/>
                <a:gd name="T45" fmla="*/ 154 h 226"/>
                <a:gd name="T46" fmla="*/ 205 w 471"/>
                <a:gd name="T47" fmla="*/ 114 h 226"/>
                <a:gd name="T48" fmla="*/ 190 w 471"/>
                <a:gd name="T49" fmla="*/ 92 h 226"/>
                <a:gd name="T50" fmla="*/ 172 w 471"/>
                <a:gd name="T51" fmla="*/ 86 h 226"/>
                <a:gd name="T52" fmla="*/ 144 w 471"/>
                <a:gd name="T53" fmla="*/ 92 h 226"/>
                <a:gd name="T54" fmla="*/ 126 w 471"/>
                <a:gd name="T55" fmla="*/ 108 h 226"/>
                <a:gd name="T56" fmla="*/ 112 w 471"/>
                <a:gd name="T57" fmla="*/ 142 h 226"/>
                <a:gd name="T58" fmla="*/ 92 w 471"/>
                <a:gd name="T59" fmla="*/ 144 h 226"/>
                <a:gd name="T60" fmla="*/ 56 w 471"/>
                <a:gd name="T61" fmla="*/ 128 h 226"/>
                <a:gd name="T62" fmla="*/ 36 w 471"/>
                <a:gd name="T63" fmla="*/ 130 h 226"/>
                <a:gd name="T64" fmla="*/ 12 w 471"/>
                <a:gd name="T65" fmla="*/ 150 h 226"/>
                <a:gd name="T66" fmla="*/ 0 w 471"/>
                <a:gd name="T67" fmla="*/ 188 h 226"/>
                <a:gd name="T68" fmla="*/ 4 w 471"/>
                <a:gd name="T69" fmla="*/ 208 h 226"/>
                <a:gd name="T70" fmla="*/ 20 w 471"/>
                <a:gd name="T71" fmla="*/ 218 h 226"/>
                <a:gd name="T72" fmla="*/ 44 w 471"/>
                <a:gd name="T73" fmla="*/ 206 h 226"/>
                <a:gd name="T74" fmla="*/ 50 w 471"/>
                <a:gd name="T75" fmla="*/ 184 h 226"/>
                <a:gd name="T76" fmla="*/ 66 w 471"/>
                <a:gd name="T77" fmla="*/ 186 h 226"/>
                <a:gd name="T78" fmla="*/ 92 w 471"/>
                <a:gd name="T79" fmla="*/ 206 h 226"/>
                <a:gd name="T80" fmla="*/ 120 w 471"/>
                <a:gd name="T81" fmla="*/ 218 h 226"/>
                <a:gd name="T82" fmla="*/ 136 w 471"/>
                <a:gd name="T83" fmla="*/ 214 h 226"/>
                <a:gd name="T84" fmla="*/ 152 w 471"/>
                <a:gd name="T85" fmla="*/ 192 h 226"/>
                <a:gd name="T86" fmla="*/ 156 w 471"/>
                <a:gd name="T87" fmla="*/ 168 h 226"/>
                <a:gd name="T88" fmla="*/ 162 w 471"/>
                <a:gd name="T89" fmla="*/ 142 h 226"/>
                <a:gd name="T90" fmla="*/ 172 w 471"/>
                <a:gd name="T91" fmla="*/ 196 h 226"/>
                <a:gd name="T92" fmla="*/ 180 w 471"/>
                <a:gd name="T93" fmla="*/ 212 h 226"/>
                <a:gd name="T94" fmla="*/ 190 w 471"/>
                <a:gd name="T95" fmla="*/ 218 h 226"/>
                <a:gd name="T96" fmla="*/ 209 w 471"/>
                <a:gd name="T97" fmla="*/ 216 h 226"/>
                <a:gd name="T98" fmla="*/ 283 w 471"/>
                <a:gd name="T99" fmla="*/ 190 h 226"/>
                <a:gd name="T100" fmla="*/ 317 w 471"/>
                <a:gd name="T101" fmla="*/ 220 h 226"/>
                <a:gd name="T102" fmla="*/ 347 w 471"/>
                <a:gd name="T103" fmla="*/ 226 h 226"/>
                <a:gd name="T104" fmla="*/ 377 w 471"/>
                <a:gd name="T105" fmla="*/ 220 h 226"/>
                <a:gd name="T106" fmla="*/ 393 w 471"/>
                <a:gd name="T107" fmla="*/ 214 h 226"/>
                <a:gd name="T108" fmla="*/ 405 w 471"/>
                <a:gd name="T109" fmla="*/ 190 h 226"/>
                <a:gd name="T110" fmla="*/ 399 w 471"/>
                <a:gd name="T111" fmla="*/ 122 h 226"/>
                <a:gd name="T112" fmla="*/ 421 w 471"/>
                <a:gd name="T113" fmla="*/ 80 h 226"/>
                <a:gd name="T114" fmla="*/ 461 w 471"/>
                <a:gd name="T115" fmla="*/ 72 h 226"/>
                <a:gd name="T116" fmla="*/ 471 w 471"/>
                <a:gd name="T117" fmla="*/ 4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71" h="226">
                  <a:moveTo>
                    <a:pt x="471" y="46"/>
                  </a:moveTo>
                  <a:lnTo>
                    <a:pt x="471" y="46"/>
                  </a:lnTo>
                  <a:lnTo>
                    <a:pt x="467" y="36"/>
                  </a:lnTo>
                  <a:lnTo>
                    <a:pt x="459" y="30"/>
                  </a:lnTo>
                  <a:lnTo>
                    <a:pt x="451" y="26"/>
                  </a:lnTo>
                  <a:lnTo>
                    <a:pt x="441" y="28"/>
                  </a:lnTo>
                  <a:lnTo>
                    <a:pt x="441" y="28"/>
                  </a:lnTo>
                  <a:lnTo>
                    <a:pt x="409" y="32"/>
                  </a:lnTo>
                  <a:lnTo>
                    <a:pt x="377" y="34"/>
                  </a:lnTo>
                  <a:lnTo>
                    <a:pt x="377" y="34"/>
                  </a:lnTo>
                  <a:lnTo>
                    <a:pt x="371" y="18"/>
                  </a:lnTo>
                  <a:lnTo>
                    <a:pt x="371" y="18"/>
                  </a:lnTo>
                  <a:lnTo>
                    <a:pt x="367" y="8"/>
                  </a:lnTo>
                  <a:lnTo>
                    <a:pt x="359" y="4"/>
                  </a:lnTo>
                  <a:lnTo>
                    <a:pt x="349" y="0"/>
                  </a:lnTo>
                  <a:lnTo>
                    <a:pt x="341" y="2"/>
                  </a:lnTo>
                  <a:lnTo>
                    <a:pt x="341" y="2"/>
                  </a:lnTo>
                  <a:lnTo>
                    <a:pt x="331" y="6"/>
                  </a:lnTo>
                  <a:lnTo>
                    <a:pt x="325" y="14"/>
                  </a:lnTo>
                  <a:lnTo>
                    <a:pt x="323" y="22"/>
                  </a:lnTo>
                  <a:lnTo>
                    <a:pt x="325" y="32"/>
                  </a:lnTo>
                  <a:lnTo>
                    <a:pt x="325" y="32"/>
                  </a:lnTo>
                  <a:lnTo>
                    <a:pt x="325" y="32"/>
                  </a:lnTo>
                  <a:lnTo>
                    <a:pt x="325" y="32"/>
                  </a:lnTo>
                  <a:lnTo>
                    <a:pt x="293" y="28"/>
                  </a:lnTo>
                  <a:lnTo>
                    <a:pt x="263" y="22"/>
                  </a:lnTo>
                  <a:lnTo>
                    <a:pt x="237" y="14"/>
                  </a:lnTo>
                  <a:lnTo>
                    <a:pt x="213" y="6"/>
                  </a:lnTo>
                  <a:lnTo>
                    <a:pt x="213" y="6"/>
                  </a:lnTo>
                  <a:lnTo>
                    <a:pt x="203" y="4"/>
                  </a:lnTo>
                  <a:lnTo>
                    <a:pt x="192" y="6"/>
                  </a:lnTo>
                  <a:lnTo>
                    <a:pt x="186" y="12"/>
                  </a:lnTo>
                  <a:lnTo>
                    <a:pt x="180" y="20"/>
                  </a:lnTo>
                  <a:lnTo>
                    <a:pt x="180" y="20"/>
                  </a:lnTo>
                  <a:lnTo>
                    <a:pt x="178" y="30"/>
                  </a:lnTo>
                  <a:lnTo>
                    <a:pt x="180" y="38"/>
                  </a:lnTo>
                  <a:lnTo>
                    <a:pt x="186" y="46"/>
                  </a:lnTo>
                  <a:lnTo>
                    <a:pt x="194" y="52"/>
                  </a:lnTo>
                  <a:lnTo>
                    <a:pt x="194" y="52"/>
                  </a:lnTo>
                  <a:lnTo>
                    <a:pt x="213" y="58"/>
                  </a:lnTo>
                  <a:lnTo>
                    <a:pt x="245" y="68"/>
                  </a:lnTo>
                  <a:lnTo>
                    <a:pt x="287" y="78"/>
                  </a:lnTo>
                  <a:lnTo>
                    <a:pt x="313" y="82"/>
                  </a:lnTo>
                  <a:lnTo>
                    <a:pt x="339" y="84"/>
                  </a:lnTo>
                  <a:lnTo>
                    <a:pt x="339" y="84"/>
                  </a:lnTo>
                  <a:lnTo>
                    <a:pt x="353" y="138"/>
                  </a:lnTo>
                  <a:lnTo>
                    <a:pt x="357" y="160"/>
                  </a:lnTo>
                  <a:lnTo>
                    <a:pt x="357" y="176"/>
                  </a:lnTo>
                  <a:lnTo>
                    <a:pt x="357" y="176"/>
                  </a:lnTo>
                  <a:lnTo>
                    <a:pt x="351" y="176"/>
                  </a:lnTo>
                  <a:lnTo>
                    <a:pt x="345" y="176"/>
                  </a:lnTo>
                  <a:lnTo>
                    <a:pt x="337" y="174"/>
                  </a:lnTo>
                  <a:lnTo>
                    <a:pt x="337" y="174"/>
                  </a:lnTo>
                  <a:lnTo>
                    <a:pt x="333" y="172"/>
                  </a:lnTo>
                  <a:lnTo>
                    <a:pt x="327" y="168"/>
                  </a:lnTo>
                  <a:lnTo>
                    <a:pt x="319" y="156"/>
                  </a:lnTo>
                  <a:lnTo>
                    <a:pt x="315" y="144"/>
                  </a:lnTo>
                  <a:lnTo>
                    <a:pt x="311" y="136"/>
                  </a:lnTo>
                  <a:lnTo>
                    <a:pt x="311" y="136"/>
                  </a:lnTo>
                  <a:lnTo>
                    <a:pt x="309" y="132"/>
                  </a:lnTo>
                  <a:lnTo>
                    <a:pt x="307" y="126"/>
                  </a:lnTo>
                  <a:lnTo>
                    <a:pt x="301" y="122"/>
                  </a:lnTo>
                  <a:lnTo>
                    <a:pt x="297" y="120"/>
                  </a:lnTo>
                  <a:lnTo>
                    <a:pt x="297" y="120"/>
                  </a:lnTo>
                  <a:lnTo>
                    <a:pt x="291" y="118"/>
                  </a:lnTo>
                  <a:lnTo>
                    <a:pt x="285" y="118"/>
                  </a:lnTo>
                  <a:lnTo>
                    <a:pt x="281" y="120"/>
                  </a:lnTo>
                  <a:lnTo>
                    <a:pt x="275" y="122"/>
                  </a:lnTo>
                  <a:lnTo>
                    <a:pt x="217" y="154"/>
                  </a:lnTo>
                  <a:lnTo>
                    <a:pt x="217" y="154"/>
                  </a:lnTo>
                  <a:lnTo>
                    <a:pt x="213" y="132"/>
                  </a:lnTo>
                  <a:lnTo>
                    <a:pt x="205" y="114"/>
                  </a:lnTo>
                  <a:lnTo>
                    <a:pt x="201" y="106"/>
                  </a:lnTo>
                  <a:lnTo>
                    <a:pt x="196" y="98"/>
                  </a:lnTo>
                  <a:lnTo>
                    <a:pt x="190" y="92"/>
                  </a:lnTo>
                  <a:lnTo>
                    <a:pt x="182" y="88"/>
                  </a:lnTo>
                  <a:lnTo>
                    <a:pt x="182" y="88"/>
                  </a:lnTo>
                  <a:lnTo>
                    <a:pt x="172" y="86"/>
                  </a:lnTo>
                  <a:lnTo>
                    <a:pt x="162" y="84"/>
                  </a:lnTo>
                  <a:lnTo>
                    <a:pt x="152" y="86"/>
                  </a:lnTo>
                  <a:lnTo>
                    <a:pt x="144" y="92"/>
                  </a:lnTo>
                  <a:lnTo>
                    <a:pt x="144" y="92"/>
                  </a:lnTo>
                  <a:lnTo>
                    <a:pt x="134" y="100"/>
                  </a:lnTo>
                  <a:lnTo>
                    <a:pt x="126" y="108"/>
                  </a:lnTo>
                  <a:lnTo>
                    <a:pt x="120" y="116"/>
                  </a:lnTo>
                  <a:lnTo>
                    <a:pt x="116" y="124"/>
                  </a:lnTo>
                  <a:lnTo>
                    <a:pt x="112" y="142"/>
                  </a:lnTo>
                  <a:lnTo>
                    <a:pt x="108" y="158"/>
                  </a:lnTo>
                  <a:lnTo>
                    <a:pt x="108" y="158"/>
                  </a:lnTo>
                  <a:lnTo>
                    <a:pt x="92" y="144"/>
                  </a:lnTo>
                  <a:lnTo>
                    <a:pt x="76" y="134"/>
                  </a:lnTo>
                  <a:lnTo>
                    <a:pt x="66" y="130"/>
                  </a:lnTo>
                  <a:lnTo>
                    <a:pt x="56" y="128"/>
                  </a:lnTo>
                  <a:lnTo>
                    <a:pt x="46" y="128"/>
                  </a:lnTo>
                  <a:lnTo>
                    <a:pt x="36" y="130"/>
                  </a:lnTo>
                  <a:lnTo>
                    <a:pt x="36" y="130"/>
                  </a:lnTo>
                  <a:lnTo>
                    <a:pt x="26" y="134"/>
                  </a:lnTo>
                  <a:lnTo>
                    <a:pt x="18" y="142"/>
                  </a:lnTo>
                  <a:lnTo>
                    <a:pt x="12" y="150"/>
                  </a:lnTo>
                  <a:lnTo>
                    <a:pt x="8" y="158"/>
                  </a:lnTo>
                  <a:lnTo>
                    <a:pt x="2" y="176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98"/>
                  </a:lnTo>
                  <a:lnTo>
                    <a:pt x="4" y="208"/>
                  </a:lnTo>
                  <a:lnTo>
                    <a:pt x="10" y="214"/>
                  </a:lnTo>
                  <a:lnTo>
                    <a:pt x="20" y="218"/>
                  </a:lnTo>
                  <a:lnTo>
                    <a:pt x="20" y="218"/>
                  </a:lnTo>
                  <a:lnTo>
                    <a:pt x="30" y="216"/>
                  </a:lnTo>
                  <a:lnTo>
                    <a:pt x="38" y="214"/>
                  </a:lnTo>
                  <a:lnTo>
                    <a:pt x="44" y="206"/>
                  </a:lnTo>
                  <a:lnTo>
                    <a:pt x="48" y="198"/>
                  </a:lnTo>
                  <a:lnTo>
                    <a:pt x="48" y="198"/>
                  </a:lnTo>
                  <a:lnTo>
                    <a:pt x="50" y="184"/>
                  </a:lnTo>
                  <a:lnTo>
                    <a:pt x="54" y="178"/>
                  </a:lnTo>
                  <a:lnTo>
                    <a:pt x="54" y="178"/>
                  </a:lnTo>
                  <a:lnTo>
                    <a:pt x="66" y="186"/>
                  </a:lnTo>
                  <a:lnTo>
                    <a:pt x="78" y="196"/>
                  </a:lnTo>
                  <a:lnTo>
                    <a:pt x="78" y="196"/>
                  </a:lnTo>
                  <a:lnTo>
                    <a:pt x="92" y="206"/>
                  </a:lnTo>
                  <a:lnTo>
                    <a:pt x="106" y="216"/>
                  </a:lnTo>
                  <a:lnTo>
                    <a:pt x="112" y="218"/>
                  </a:lnTo>
                  <a:lnTo>
                    <a:pt x="120" y="218"/>
                  </a:lnTo>
                  <a:lnTo>
                    <a:pt x="128" y="218"/>
                  </a:lnTo>
                  <a:lnTo>
                    <a:pt x="136" y="214"/>
                  </a:lnTo>
                  <a:lnTo>
                    <a:pt x="136" y="214"/>
                  </a:lnTo>
                  <a:lnTo>
                    <a:pt x="142" y="208"/>
                  </a:lnTo>
                  <a:lnTo>
                    <a:pt x="146" y="204"/>
                  </a:lnTo>
                  <a:lnTo>
                    <a:pt x="152" y="192"/>
                  </a:lnTo>
                  <a:lnTo>
                    <a:pt x="154" y="180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8" y="152"/>
                  </a:lnTo>
                  <a:lnTo>
                    <a:pt x="162" y="142"/>
                  </a:lnTo>
                  <a:lnTo>
                    <a:pt x="162" y="142"/>
                  </a:lnTo>
                  <a:lnTo>
                    <a:pt x="168" y="166"/>
                  </a:lnTo>
                  <a:lnTo>
                    <a:pt x="172" y="196"/>
                  </a:lnTo>
                  <a:lnTo>
                    <a:pt x="172" y="196"/>
                  </a:lnTo>
                  <a:lnTo>
                    <a:pt x="174" y="202"/>
                  </a:lnTo>
                  <a:lnTo>
                    <a:pt x="176" y="206"/>
                  </a:lnTo>
                  <a:lnTo>
                    <a:pt x="180" y="212"/>
                  </a:lnTo>
                  <a:lnTo>
                    <a:pt x="184" y="216"/>
                  </a:lnTo>
                  <a:lnTo>
                    <a:pt x="184" y="216"/>
                  </a:lnTo>
                  <a:lnTo>
                    <a:pt x="190" y="218"/>
                  </a:lnTo>
                  <a:lnTo>
                    <a:pt x="196" y="218"/>
                  </a:lnTo>
                  <a:lnTo>
                    <a:pt x="203" y="218"/>
                  </a:lnTo>
                  <a:lnTo>
                    <a:pt x="209" y="216"/>
                  </a:lnTo>
                  <a:lnTo>
                    <a:pt x="275" y="178"/>
                  </a:lnTo>
                  <a:lnTo>
                    <a:pt x="275" y="178"/>
                  </a:lnTo>
                  <a:lnTo>
                    <a:pt x="283" y="190"/>
                  </a:lnTo>
                  <a:lnTo>
                    <a:pt x="291" y="200"/>
                  </a:lnTo>
                  <a:lnTo>
                    <a:pt x="303" y="212"/>
                  </a:lnTo>
                  <a:lnTo>
                    <a:pt x="317" y="220"/>
                  </a:lnTo>
                  <a:lnTo>
                    <a:pt x="317" y="220"/>
                  </a:lnTo>
                  <a:lnTo>
                    <a:pt x="331" y="224"/>
                  </a:lnTo>
                  <a:lnTo>
                    <a:pt x="347" y="226"/>
                  </a:lnTo>
                  <a:lnTo>
                    <a:pt x="347" y="226"/>
                  </a:lnTo>
                  <a:lnTo>
                    <a:pt x="367" y="224"/>
                  </a:lnTo>
                  <a:lnTo>
                    <a:pt x="377" y="220"/>
                  </a:lnTo>
                  <a:lnTo>
                    <a:pt x="387" y="216"/>
                  </a:lnTo>
                  <a:lnTo>
                    <a:pt x="387" y="216"/>
                  </a:lnTo>
                  <a:lnTo>
                    <a:pt x="393" y="214"/>
                  </a:lnTo>
                  <a:lnTo>
                    <a:pt x="399" y="208"/>
                  </a:lnTo>
                  <a:lnTo>
                    <a:pt x="403" y="202"/>
                  </a:lnTo>
                  <a:lnTo>
                    <a:pt x="405" y="190"/>
                  </a:lnTo>
                  <a:lnTo>
                    <a:pt x="407" y="174"/>
                  </a:lnTo>
                  <a:lnTo>
                    <a:pt x="405" y="152"/>
                  </a:lnTo>
                  <a:lnTo>
                    <a:pt x="399" y="122"/>
                  </a:lnTo>
                  <a:lnTo>
                    <a:pt x="391" y="84"/>
                  </a:lnTo>
                  <a:lnTo>
                    <a:pt x="391" y="84"/>
                  </a:lnTo>
                  <a:lnTo>
                    <a:pt x="421" y="80"/>
                  </a:lnTo>
                  <a:lnTo>
                    <a:pt x="451" y="76"/>
                  </a:lnTo>
                  <a:lnTo>
                    <a:pt x="451" y="76"/>
                  </a:lnTo>
                  <a:lnTo>
                    <a:pt x="461" y="72"/>
                  </a:lnTo>
                  <a:lnTo>
                    <a:pt x="467" y="64"/>
                  </a:lnTo>
                  <a:lnTo>
                    <a:pt x="471" y="56"/>
                  </a:lnTo>
                  <a:lnTo>
                    <a:pt x="471" y="46"/>
                  </a:lnTo>
                  <a:lnTo>
                    <a:pt x="471" y="4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2995613" y="215900"/>
            <a:ext cx="1320799" cy="1508125"/>
            <a:chOff x="2995613" y="215900"/>
            <a:chExt cx="1320799" cy="1508125"/>
          </a:xfrm>
        </p:grpSpPr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2995613" y="1365250"/>
              <a:ext cx="396875" cy="355600"/>
            </a:xfrm>
            <a:custGeom>
              <a:avLst/>
              <a:gdLst>
                <a:gd name="T0" fmla="*/ 230 w 250"/>
                <a:gd name="T1" fmla="*/ 176 h 224"/>
                <a:gd name="T2" fmla="*/ 200 w 250"/>
                <a:gd name="T3" fmla="*/ 164 h 224"/>
                <a:gd name="T4" fmla="*/ 180 w 250"/>
                <a:gd name="T5" fmla="*/ 144 h 224"/>
                <a:gd name="T6" fmla="*/ 176 w 250"/>
                <a:gd name="T7" fmla="*/ 132 h 224"/>
                <a:gd name="T8" fmla="*/ 172 w 250"/>
                <a:gd name="T9" fmla="*/ 106 h 224"/>
                <a:gd name="T10" fmla="*/ 178 w 250"/>
                <a:gd name="T11" fmla="*/ 74 h 224"/>
                <a:gd name="T12" fmla="*/ 180 w 250"/>
                <a:gd name="T13" fmla="*/ 68 h 224"/>
                <a:gd name="T14" fmla="*/ 180 w 250"/>
                <a:gd name="T15" fmla="*/ 50 h 224"/>
                <a:gd name="T16" fmla="*/ 168 w 250"/>
                <a:gd name="T17" fmla="*/ 36 h 224"/>
                <a:gd name="T18" fmla="*/ 158 w 250"/>
                <a:gd name="T19" fmla="*/ 34 h 224"/>
                <a:gd name="T20" fmla="*/ 142 w 250"/>
                <a:gd name="T21" fmla="*/ 40 h 224"/>
                <a:gd name="T22" fmla="*/ 136 w 250"/>
                <a:gd name="T23" fmla="*/ 46 h 224"/>
                <a:gd name="T24" fmla="*/ 116 w 250"/>
                <a:gd name="T25" fmla="*/ 68 h 224"/>
                <a:gd name="T26" fmla="*/ 112 w 250"/>
                <a:gd name="T27" fmla="*/ 64 h 224"/>
                <a:gd name="T28" fmla="*/ 108 w 250"/>
                <a:gd name="T29" fmla="*/ 40 h 224"/>
                <a:gd name="T30" fmla="*/ 108 w 250"/>
                <a:gd name="T31" fmla="*/ 28 h 224"/>
                <a:gd name="T32" fmla="*/ 102 w 250"/>
                <a:gd name="T33" fmla="*/ 10 h 224"/>
                <a:gd name="T34" fmla="*/ 86 w 250"/>
                <a:gd name="T35" fmla="*/ 0 h 224"/>
                <a:gd name="T36" fmla="*/ 76 w 250"/>
                <a:gd name="T37" fmla="*/ 0 h 224"/>
                <a:gd name="T38" fmla="*/ 62 w 250"/>
                <a:gd name="T39" fmla="*/ 12 h 224"/>
                <a:gd name="T40" fmla="*/ 60 w 250"/>
                <a:gd name="T41" fmla="*/ 20 h 224"/>
                <a:gd name="T42" fmla="*/ 48 w 250"/>
                <a:gd name="T43" fmla="*/ 62 h 224"/>
                <a:gd name="T44" fmla="*/ 32 w 250"/>
                <a:gd name="T45" fmla="*/ 100 h 224"/>
                <a:gd name="T46" fmla="*/ 6 w 250"/>
                <a:gd name="T47" fmla="*/ 140 h 224"/>
                <a:gd name="T48" fmla="*/ 2 w 250"/>
                <a:gd name="T49" fmla="*/ 150 h 224"/>
                <a:gd name="T50" fmla="*/ 4 w 250"/>
                <a:gd name="T51" fmla="*/ 168 h 224"/>
                <a:gd name="T52" fmla="*/ 10 w 250"/>
                <a:gd name="T53" fmla="*/ 176 h 224"/>
                <a:gd name="T54" fmla="*/ 28 w 250"/>
                <a:gd name="T55" fmla="*/ 182 h 224"/>
                <a:gd name="T56" fmla="*/ 44 w 250"/>
                <a:gd name="T57" fmla="*/ 172 h 224"/>
                <a:gd name="T58" fmla="*/ 56 w 250"/>
                <a:gd name="T59" fmla="*/ 156 h 224"/>
                <a:gd name="T60" fmla="*/ 76 w 250"/>
                <a:gd name="T61" fmla="*/ 122 h 224"/>
                <a:gd name="T62" fmla="*/ 84 w 250"/>
                <a:gd name="T63" fmla="*/ 106 h 224"/>
                <a:gd name="T64" fmla="*/ 92 w 250"/>
                <a:gd name="T65" fmla="*/ 112 h 224"/>
                <a:gd name="T66" fmla="*/ 108 w 250"/>
                <a:gd name="T67" fmla="*/ 118 h 224"/>
                <a:gd name="T68" fmla="*/ 124 w 250"/>
                <a:gd name="T69" fmla="*/ 116 h 224"/>
                <a:gd name="T70" fmla="*/ 126 w 250"/>
                <a:gd name="T71" fmla="*/ 130 h 224"/>
                <a:gd name="T72" fmla="*/ 132 w 250"/>
                <a:gd name="T73" fmla="*/ 154 h 224"/>
                <a:gd name="T74" fmla="*/ 138 w 250"/>
                <a:gd name="T75" fmla="*/ 166 h 224"/>
                <a:gd name="T76" fmla="*/ 152 w 250"/>
                <a:gd name="T77" fmla="*/ 186 h 224"/>
                <a:gd name="T78" fmla="*/ 170 w 250"/>
                <a:gd name="T79" fmla="*/ 204 h 224"/>
                <a:gd name="T80" fmla="*/ 192 w 250"/>
                <a:gd name="T81" fmla="*/ 216 h 224"/>
                <a:gd name="T82" fmla="*/ 220 w 250"/>
                <a:gd name="T83" fmla="*/ 224 h 224"/>
                <a:gd name="T84" fmla="*/ 226 w 250"/>
                <a:gd name="T85" fmla="*/ 224 h 224"/>
                <a:gd name="T86" fmla="*/ 234 w 250"/>
                <a:gd name="T87" fmla="*/ 224 h 224"/>
                <a:gd name="T88" fmla="*/ 246 w 250"/>
                <a:gd name="T89" fmla="*/ 214 h 224"/>
                <a:gd name="T90" fmla="*/ 250 w 250"/>
                <a:gd name="T91" fmla="*/ 206 h 224"/>
                <a:gd name="T92" fmla="*/ 246 w 250"/>
                <a:gd name="T93" fmla="*/ 188 h 224"/>
                <a:gd name="T94" fmla="*/ 230 w 250"/>
                <a:gd name="T95" fmla="*/ 17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0" h="224">
                  <a:moveTo>
                    <a:pt x="230" y="176"/>
                  </a:moveTo>
                  <a:lnTo>
                    <a:pt x="230" y="176"/>
                  </a:lnTo>
                  <a:lnTo>
                    <a:pt x="214" y="172"/>
                  </a:lnTo>
                  <a:lnTo>
                    <a:pt x="200" y="164"/>
                  </a:lnTo>
                  <a:lnTo>
                    <a:pt x="188" y="154"/>
                  </a:lnTo>
                  <a:lnTo>
                    <a:pt x="180" y="144"/>
                  </a:lnTo>
                  <a:lnTo>
                    <a:pt x="180" y="144"/>
                  </a:lnTo>
                  <a:lnTo>
                    <a:pt x="176" y="132"/>
                  </a:lnTo>
                  <a:lnTo>
                    <a:pt x="174" y="118"/>
                  </a:lnTo>
                  <a:lnTo>
                    <a:pt x="172" y="106"/>
                  </a:lnTo>
                  <a:lnTo>
                    <a:pt x="174" y="94"/>
                  </a:lnTo>
                  <a:lnTo>
                    <a:pt x="178" y="74"/>
                  </a:lnTo>
                  <a:lnTo>
                    <a:pt x="180" y="68"/>
                  </a:lnTo>
                  <a:lnTo>
                    <a:pt x="180" y="68"/>
                  </a:lnTo>
                  <a:lnTo>
                    <a:pt x="182" y="58"/>
                  </a:lnTo>
                  <a:lnTo>
                    <a:pt x="180" y="50"/>
                  </a:lnTo>
                  <a:lnTo>
                    <a:pt x="174" y="42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58" y="34"/>
                  </a:lnTo>
                  <a:lnTo>
                    <a:pt x="150" y="36"/>
                  </a:lnTo>
                  <a:lnTo>
                    <a:pt x="142" y="40"/>
                  </a:lnTo>
                  <a:lnTo>
                    <a:pt x="136" y="46"/>
                  </a:lnTo>
                  <a:lnTo>
                    <a:pt x="136" y="46"/>
                  </a:lnTo>
                  <a:lnTo>
                    <a:pt x="124" y="62"/>
                  </a:lnTo>
                  <a:lnTo>
                    <a:pt x="116" y="68"/>
                  </a:lnTo>
                  <a:lnTo>
                    <a:pt x="116" y="68"/>
                  </a:lnTo>
                  <a:lnTo>
                    <a:pt x="112" y="64"/>
                  </a:lnTo>
                  <a:lnTo>
                    <a:pt x="108" y="52"/>
                  </a:lnTo>
                  <a:lnTo>
                    <a:pt x="108" y="40"/>
                  </a:lnTo>
                  <a:lnTo>
                    <a:pt x="108" y="28"/>
                  </a:lnTo>
                  <a:lnTo>
                    <a:pt x="108" y="28"/>
                  </a:lnTo>
                  <a:lnTo>
                    <a:pt x="106" y="18"/>
                  </a:lnTo>
                  <a:lnTo>
                    <a:pt x="102" y="10"/>
                  </a:lnTo>
                  <a:lnTo>
                    <a:pt x="96" y="2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68" y="4"/>
                  </a:lnTo>
                  <a:lnTo>
                    <a:pt x="62" y="12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56" y="32"/>
                  </a:lnTo>
                  <a:lnTo>
                    <a:pt x="48" y="62"/>
                  </a:lnTo>
                  <a:lnTo>
                    <a:pt x="42" y="80"/>
                  </a:lnTo>
                  <a:lnTo>
                    <a:pt x="32" y="100"/>
                  </a:lnTo>
                  <a:lnTo>
                    <a:pt x="20" y="122"/>
                  </a:lnTo>
                  <a:lnTo>
                    <a:pt x="6" y="140"/>
                  </a:lnTo>
                  <a:lnTo>
                    <a:pt x="6" y="140"/>
                  </a:lnTo>
                  <a:lnTo>
                    <a:pt x="2" y="150"/>
                  </a:lnTo>
                  <a:lnTo>
                    <a:pt x="0" y="158"/>
                  </a:lnTo>
                  <a:lnTo>
                    <a:pt x="4" y="168"/>
                  </a:lnTo>
                  <a:lnTo>
                    <a:pt x="10" y="176"/>
                  </a:lnTo>
                  <a:lnTo>
                    <a:pt x="10" y="176"/>
                  </a:lnTo>
                  <a:lnTo>
                    <a:pt x="18" y="180"/>
                  </a:lnTo>
                  <a:lnTo>
                    <a:pt x="28" y="182"/>
                  </a:lnTo>
                  <a:lnTo>
                    <a:pt x="36" y="178"/>
                  </a:lnTo>
                  <a:lnTo>
                    <a:pt x="44" y="172"/>
                  </a:lnTo>
                  <a:lnTo>
                    <a:pt x="44" y="172"/>
                  </a:lnTo>
                  <a:lnTo>
                    <a:pt x="56" y="156"/>
                  </a:lnTo>
                  <a:lnTo>
                    <a:pt x="66" y="140"/>
                  </a:lnTo>
                  <a:lnTo>
                    <a:pt x="76" y="122"/>
                  </a:lnTo>
                  <a:lnTo>
                    <a:pt x="84" y="106"/>
                  </a:lnTo>
                  <a:lnTo>
                    <a:pt x="84" y="106"/>
                  </a:lnTo>
                  <a:lnTo>
                    <a:pt x="92" y="112"/>
                  </a:lnTo>
                  <a:lnTo>
                    <a:pt x="92" y="112"/>
                  </a:lnTo>
                  <a:lnTo>
                    <a:pt x="100" y="116"/>
                  </a:lnTo>
                  <a:lnTo>
                    <a:pt x="108" y="118"/>
                  </a:lnTo>
                  <a:lnTo>
                    <a:pt x="116" y="118"/>
                  </a:lnTo>
                  <a:lnTo>
                    <a:pt x="124" y="116"/>
                  </a:lnTo>
                  <a:lnTo>
                    <a:pt x="124" y="116"/>
                  </a:lnTo>
                  <a:lnTo>
                    <a:pt x="126" y="130"/>
                  </a:lnTo>
                  <a:lnTo>
                    <a:pt x="128" y="142"/>
                  </a:lnTo>
                  <a:lnTo>
                    <a:pt x="132" y="154"/>
                  </a:lnTo>
                  <a:lnTo>
                    <a:pt x="138" y="166"/>
                  </a:lnTo>
                  <a:lnTo>
                    <a:pt x="138" y="166"/>
                  </a:lnTo>
                  <a:lnTo>
                    <a:pt x="144" y="178"/>
                  </a:lnTo>
                  <a:lnTo>
                    <a:pt x="152" y="186"/>
                  </a:lnTo>
                  <a:lnTo>
                    <a:pt x="160" y="196"/>
                  </a:lnTo>
                  <a:lnTo>
                    <a:pt x="170" y="204"/>
                  </a:lnTo>
                  <a:lnTo>
                    <a:pt x="180" y="210"/>
                  </a:lnTo>
                  <a:lnTo>
                    <a:pt x="192" y="216"/>
                  </a:lnTo>
                  <a:lnTo>
                    <a:pt x="206" y="220"/>
                  </a:lnTo>
                  <a:lnTo>
                    <a:pt x="220" y="224"/>
                  </a:lnTo>
                  <a:lnTo>
                    <a:pt x="220" y="224"/>
                  </a:lnTo>
                  <a:lnTo>
                    <a:pt x="226" y="224"/>
                  </a:lnTo>
                  <a:lnTo>
                    <a:pt x="226" y="224"/>
                  </a:lnTo>
                  <a:lnTo>
                    <a:pt x="234" y="224"/>
                  </a:lnTo>
                  <a:lnTo>
                    <a:pt x="240" y="220"/>
                  </a:lnTo>
                  <a:lnTo>
                    <a:pt x="246" y="214"/>
                  </a:lnTo>
                  <a:lnTo>
                    <a:pt x="250" y="206"/>
                  </a:lnTo>
                  <a:lnTo>
                    <a:pt x="250" y="206"/>
                  </a:lnTo>
                  <a:lnTo>
                    <a:pt x="250" y="196"/>
                  </a:lnTo>
                  <a:lnTo>
                    <a:pt x="246" y="188"/>
                  </a:lnTo>
                  <a:lnTo>
                    <a:pt x="240" y="180"/>
                  </a:lnTo>
                  <a:lnTo>
                    <a:pt x="230" y="176"/>
                  </a:lnTo>
                  <a:lnTo>
                    <a:pt x="230" y="17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3441700" y="1647825"/>
              <a:ext cx="95250" cy="76200"/>
            </a:xfrm>
            <a:custGeom>
              <a:avLst/>
              <a:gdLst>
                <a:gd name="T0" fmla="*/ 36 w 60"/>
                <a:gd name="T1" fmla="*/ 0 h 48"/>
                <a:gd name="T2" fmla="*/ 24 w 60"/>
                <a:gd name="T3" fmla="*/ 0 h 48"/>
                <a:gd name="T4" fmla="*/ 24 w 60"/>
                <a:gd name="T5" fmla="*/ 0 h 48"/>
                <a:gd name="T6" fmla="*/ 14 w 60"/>
                <a:gd name="T7" fmla="*/ 2 h 48"/>
                <a:gd name="T8" fmla="*/ 6 w 60"/>
                <a:gd name="T9" fmla="*/ 6 h 48"/>
                <a:gd name="T10" fmla="*/ 2 w 60"/>
                <a:gd name="T11" fmla="*/ 14 h 48"/>
                <a:gd name="T12" fmla="*/ 0 w 60"/>
                <a:gd name="T13" fmla="*/ 24 h 48"/>
                <a:gd name="T14" fmla="*/ 0 w 60"/>
                <a:gd name="T15" fmla="*/ 24 h 48"/>
                <a:gd name="T16" fmla="*/ 2 w 60"/>
                <a:gd name="T17" fmla="*/ 34 h 48"/>
                <a:gd name="T18" fmla="*/ 6 w 60"/>
                <a:gd name="T19" fmla="*/ 42 h 48"/>
                <a:gd name="T20" fmla="*/ 14 w 60"/>
                <a:gd name="T21" fmla="*/ 46 h 48"/>
                <a:gd name="T22" fmla="*/ 24 w 60"/>
                <a:gd name="T23" fmla="*/ 48 h 48"/>
                <a:gd name="T24" fmla="*/ 36 w 60"/>
                <a:gd name="T25" fmla="*/ 48 h 48"/>
                <a:gd name="T26" fmla="*/ 36 w 60"/>
                <a:gd name="T27" fmla="*/ 48 h 48"/>
                <a:gd name="T28" fmla="*/ 46 w 60"/>
                <a:gd name="T29" fmla="*/ 46 h 48"/>
                <a:gd name="T30" fmla="*/ 54 w 60"/>
                <a:gd name="T31" fmla="*/ 42 h 48"/>
                <a:gd name="T32" fmla="*/ 58 w 60"/>
                <a:gd name="T33" fmla="*/ 34 h 48"/>
                <a:gd name="T34" fmla="*/ 60 w 60"/>
                <a:gd name="T35" fmla="*/ 24 h 48"/>
                <a:gd name="T36" fmla="*/ 60 w 60"/>
                <a:gd name="T37" fmla="*/ 24 h 48"/>
                <a:gd name="T38" fmla="*/ 58 w 60"/>
                <a:gd name="T39" fmla="*/ 14 h 48"/>
                <a:gd name="T40" fmla="*/ 54 w 60"/>
                <a:gd name="T41" fmla="*/ 6 h 48"/>
                <a:gd name="T42" fmla="*/ 46 w 60"/>
                <a:gd name="T43" fmla="*/ 2 h 48"/>
                <a:gd name="T44" fmla="*/ 36 w 60"/>
                <a:gd name="T45" fmla="*/ 0 h 48"/>
                <a:gd name="T46" fmla="*/ 36 w 60"/>
                <a:gd name="T4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0" h="48">
                  <a:moveTo>
                    <a:pt x="36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34"/>
                  </a:lnTo>
                  <a:lnTo>
                    <a:pt x="6" y="42"/>
                  </a:lnTo>
                  <a:lnTo>
                    <a:pt x="14" y="46"/>
                  </a:lnTo>
                  <a:lnTo>
                    <a:pt x="24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46" y="46"/>
                  </a:lnTo>
                  <a:lnTo>
                    <a:pt x="54" y="42"/>
                  </a:lnTo>
                  <a:lnTo>
                    <a:pt x="58" y="34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58" y="14"/>
                  </a:lnTo>
                  <a:lnTo>
                    <a:pt x="54" y="6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3568700" y="1355725"/>
              <a:ext cx="747712" cy="358775"/>
            </a:xfrm>
            <a:custGeom>
              <a:avLst/>
              <a:gdLst>
                <a:gd name="T0" fmla="*/ 467 w 471"/>
                <a:gd name="T1" fmla="*/ 36 h 226"/>
                <a:gd name="T2" fmla="*/ 441 w 471"/>
                <a:gd name="T3" fmla="*/ 28 h 226"/>
                <a:gd name="T4" fmla="*/ 377 w 471"/>
                <a:gd name="T5" fmla="*/ 34 h 226"/>
                <a:gd name="T6" fmla="*/ 371 w 471"/>
                <a:gd name="T7" fmla="*/ 18 h 226"/>
                <a:gd name="T8" fmla="*/ 351 w 471"/>
                <a:gd name="T9" fmla="*/ 0 h 226"/>
                <a:gd name="T10" fmla="*/ 330 w 471"/>
                <a:gd name="T11" fmla="*/ 6 h 226"/>
                <a:gd name="T12" fmla="*/ 324 w 471"/>
                <a:gd name="T13" fmla="*/ 32 h 226"/>
                <a:gd name="T14" fmla="*/ 324 w 471"/>
                <a:gd name="T15" fmla="*/ 32 h 226"/>
                <a:gd name="T16" fmla="*/ 236 w 471"/>
                <a:gd name="T17" fmla="*/ 14 h 226"/>
                <a:gd name="T18" fmla="*/ 202 w 471"/>
                <a:gd name="T19" fmla="*/ 4 h 226"/>
                <a:gd name="T20" fmla="*/ 180 w 471"/>
                <a:gd name="T21" fmla="*/ 20 h 226"/>
                <a:gd name="T22" fmla="*/ 180 w 471"/>
                <a:gd name="T23" fmla="*/ 38 h 226"/>
                <a:gd name="T24" fmla="*/ 194 w 471"/>
                <a:gd name="T25" fmla="*/ 52 h 226"/>
                <a:gd name="T26" fmla="*/ 288 w 471"/>
                <a:gd name="T27" fmla="*/ 78 h 226"/>
                <a:gd name="T28" fmla="*/ 339 w 471"/>
                <a:gd name="T29" fmla="*/ 84 h 226"/>
                <a:gd name="T30" fmla="*/ 359 w 471"/>
                <a:gd name="T31" fmla="*/ 176 h 226"/>
                <a:gd name="T32" fmla="*/ 345 w 471"/>
                <a:gd name="T33" fmla="*/ 176 h 226"/>
                <a:gd name="T34" fmla="*/ 333 w 471"/>
                <a:gd name="T35" fmla="*/ 172 h 226"/>
                <a:gd name="T36" fmla="*/ 314 w 471"/>
                <a:gd name="T37" fmla="*/ 144 h 226"/>
                <a:gd name="T38" fmla="*/ 308 w 471"/>
                <a:gd name="T39" fmla="*/ 132 h 226"/>
                <a:gd name="T40" fmla="*/ 296 w 471"/>
                <a:gd name="T41" fmla="*/ 120 h 226"/>
                <a:gd name="T42" fmla="*/ 286 w 471"/>
                <a:gd name="T43" fmla="*/ 118 h 226"/>
                <a:gd name="T44" fmla="*/ 218 w 471"/>
                <a:gd name="T45" fmla="*/ 154 h 226"/>
                <a:gd name="T46" fmla="*/ 206 w 471"/>
                <a:gd name="T47" fmla="*/ 114 h 226"/>
                <a:gd name="T48" fmla="*/ 190 w 471"/>
                <a:gd name="T49" fmla="*/ 92 h 226"/>
                <a:gd name="T50" fmla="*/ 172 w 471"/>
                <a:gd name="T51" fmla="*/ 86 h 226"/>
                <a:gd name="T52" fmla="*/ 144 w 471"/>
                <a:gd name="T53" fmla="*/ 92 h 226"/>
                <a:gd name="T54" fmla="*/ 126 w 471"/>
                <a:gd name="T55" fmla="*/ 108 h 226"/>
                <a:gd name="T56" fmla="*/ 112 w 471"/>
                <a:gd name="T57" fmla="*/ 142 h 226"/>
                <a:gd name="T58" fmla="*/ 94 w 471"/>
                <a:gd name="T59" fmla="*/ 144 h 226"/>
                <a:gd name="T60" fmla="*/ 56 w 471"/>
                <a:gd name="T61" fmla="*/ 128 h 226"/>
                <a:gd name="T62" fmla="*/ 36 w 471"/>
                <a:gd name="T63" fmla="*/ 130 h 226"/>
                <a:gd name="T64" fmla="*/ 14 w 471"/>
                <a:gd name="T65" fmla="*/ 150 h 226"/>
                <a:gd name="T66" fmla="*/ 0 w 471"/>
                <a:gd name="T67" fmla="*/ 188 h 226"/>
                <a:gd name="T68" fmla="*/ 4 w 471"/>
                <a:gd name="T69" fmla="*/ 208 h 226"/>
                <a:gd name="T70" fmla="*/ 20 w 471"/>
                <a:gd name="T71" fmla="*/ 218 h 226"/>
                <a:gd name="T72" fmla="*/ 44 w 471"/>
                <a:gd name="T73" fmla="*/ 206 h 226"/>
                <a:gd name="T74" fmla="*/ 52 w 471"/>
                <a:gd name="T75" fmla="*/ 184 h 226"/>
                <a:gd name="T76" fmla="*/ 66 w 471"/>
                <a:gd name="T77" fmla="*/ 186 h 226"/>
                <a:gd name="T78" fmla="*/ 92 w 471"/>
                <a:gd name="T79" fmla="*/ 206 h 226"/>
                <a:gd name="T80" fmla="*/ 120 w 471"/>
                <a:gd name="T81" fmla="*/ 218 h 226"/>
                <a:gd name="T82" fmla="*/ 136 w 471"/>
                <a:gd name="T83" fmla="*/ 214 h 226"/>
                <a:gd name="T84" fmla="*/ 152 w 471"/>
                <a:gd name="T85" fmla="*/ 192 h 226"/>
                <a:gd name="T86" fmla="*/ 156 w 471"/>
                <a:gd name="T87" fmla="*/ 168 h 226"/>
                <a:gd name="T88" fmla="*/ 164 w 471"/>
                <a:gd name="T89" fmla="*/ 142 h 226"/>
                <a:gd name="T90" fmla="*/ 172 w 471"/>
                <a:gd name="T91" fmla="*/ 196 h 226"/>
                <a:gd name="T92" fmla="*/ 180 w 471"/>
                <a:gd name="T93" fmla="*/ 212 h 226"/>
                <a:gd name="T94" fmla="*/ 190 w 471"/>
                <a:gd name="T95" fmla="*/ 218 h 226"/>
                <a:gd name="T96" fmla="*/ 208 w 471"/>
                <a:gd name="T97" fmla="*/ 216 h 226"/>
                <a:gd name="T98" fmla="*/ 282 w 471"/>
                <a:gd name="T99" fmla="*/ 190 h 226"/>
                <a:gd name="T100" fmla="*/ 316 w 471"/>
                <a:gd name="T101" fmla="*/ 220 h 226"/>
                <a:gd name="T102" fmla="*/ 347 w 471"/>
                <a:gd name="T103" fmla="*/ 226 h 226"/>
                <a:gd name="T104" fmla="*/ 377 w 471"/>
                <a:gd name="T105" fmla="*/ 220 h 226"/>
                <a:gd name="T106" fmla="*/ 393 w 471"/>
                <a:gd name="T107" fmla="*/ 214 h 226"/>
                <a:gd name="T108" fmla="*/ 407 w 471"/>
                <a:gd name="T109" fmla="*/ 190 h 226"/>
                <a:gd name="T110" fmla="*/ 401 w 471"/>
                <a:gd name="T111" fmla="*/ 122 h 226"/>
                <a:gd name="T112" fmla="*/ 421 w 471"/>
                <a:gd name="T113" fmla="*/ 80 h 226"/>
                <a:gd name="T114" fmla="*/ 461 w 471"/>
                <a:gd name="T115" fmla="*/ 72 h 226"/>
                <a:gd name="T116" fmla="*/ 471 w 471"/>
                <a:gd name="T117" fmla="*/ 4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71" h="226">
                  <a:moveTo>
                    <a:pt x="471" y="46"/>
                  </a:moveTo>
                  <a:lnTo>
                    <a:pt x="471" y="46"/>
                  </a:lnTo>
                  <a:lnTo>
                    <a:pt x="467" y="36"/>
                  </a:lnTo>
                  <a:lnTo>
                    <a:pt x="459" y="30"/>
                  </a:lnTo>
                  <a:lnTo>
                    <a:pt x="451" y="26"/>
                  </a:lnTo>
                  <a:lnTo>
                    <a:pt x="441" y="28"/>
                  </a:lnTo>
                  <a:lnTo>
                    <a:pt x="441" y="28"/>
                  </a:lnTo>
                  <a:lnTo>
                    <a:pt x="409" y="32"/>
                  </a:lnTo>
                  <a:lnTo>
                    <a:pt x="377" y="34"/>
                  </a:lnTo>
                  <a:lnTo>
                    <a:pt x="377" y="34"/>
                  </a:lnTo>
                  <a:lnTo>
                    <a:pt x="371" y="18"/>
                  </a:lnTo>
                  <a:lnTo>
                    <a:pt x="371" y="18"/>
                  </a:lnTo>
                  <a:lnTo>
                    <a:pt x="367" y="8"/>
                  </a:lnTo>
                  <a:lnTo>
                    <a:pt x="359" y="4"/>
                  </a:lnTo>
                  <a:lnTo>
                    <a:pt x="351" y="0"/>
                  </a:lnTo>
                  <a:lnTo>
                    <a:pt x="341" y="2"/>
                  </a:lnTo>
                  <a:lnTo>
                    <a:pt x="341" y="2"/>
                  </a:lnTo>
                  <a:lnTo>
                    <a:pt x="330" y="6"/>
                  </a:lnTo>
                  <a:lnTo>
                    <a:pt x="324" y="14"/>
                  </a:lnTo>
                  <a:lnTo>
                    <a:pt x="322" y="22"/>
                  </a:lnTo>
                  <a:lnTo>
                    <a:pt x="324" y="32"/>
                  </a:lnTo>
                  <a:lnTo>
                    <a:pt x="324" y="32"/>
                  </a:lnTo>
                  <a:lnTo>
                    <a:pt x="324" y="32"/>
                  </a:lnTo>
                  <a:lnTo>
                    <a:pt x="324" y="32"/>
                  </a:lnTo>
                  <a:lnTo>
                    <a:pt x="292" y="28"/>
                  </a:lnTo>
                  <a:lnTo>
                    <a:pt x="262" y="22"/>
                  </a:lnTo>
                  <a:lnTo>
                    <a:pt x="236" y="14"/>
                  </a:lnTo>
                  <a:lnTo>
                    <a:pt x="212" y="6"/>
                  </a:lnTo>
                  <a:lnTo>
                    <a:pt x="212" y="6"/>
                  </a:lnTo>
                  <a:lnTo>
                    <a:pt x="202" y="4"/>
                  </a:lnTo>
                  <a:lnTo>
                    <a:pt x="194" y="6"/>
                  </a:lnTo>
                  <a:lnTo>
                    <a:pt x="186" y="12"/>
                  </a:lnTo>
                  <a:lnTo>
                    <a:pt x="180" y="20"/>
                  </a:lnTo>
                  <a:lnTo>
                    <a:pt x="180" y="20"/>
                  </a:lnTo>
                  <a:lnTo>
                    <a:pt x="178" y="30"/>
                  </a:lnTo>
                  <a:lnTo>
                    <a:pt x="180" y="38"/>
                  </a:lnTo>
                  <a:lnTo>
                    <a:pt x="186" y="46"/>
                  </a:lnTo>
                  <a:lnTo>
                    <a:pt x="194" y="52"/>
                  </a:lnTo>
                  <a:lnTo>
                    <a:pt x="194" y="52"/>
                  </a:lnTo>
                  <a:lnTo>
                    <a:pt x="212" y="58"/>
                  </a:lnTo>
                  <a:lnTo>
                    <a:pt x="244" y="68"/>
                  </a:lnTo>
                  <a:lnTo>
                    <a:pt x="288" y="78"/>
                  </a:lnTo>
                  <a:lnTo>
                    <a:pt x="312" y="82"/>
                  </a:lnTo>
                  <a:lnTo>
                    <a:pt x="339" y="84"/>
                  </a:lnTo>
                  <a:lnTo>
                    <a:pt x="339" y="84"/>
                  </a:lnTo>
                  <a:lnTo>
                    <a:pt x="353" y="138"/>
                  </a:lnTo>
                  <a:lnTo>
                    <a:pt x="357" y="160"/>
                  </a:lnTo>
                  <a:lnTo>
                    <a:pt x="359" y="176"/>
                  </a:lnTo>
                  <a:lnTo>
                    <a:pt x="359" y="176"/>
                  </a:lnTo>
                  <a:lnTo>
                    <a:pt x="351" y="176"/>
                  </a:lnTo>
                  <a:lnTo>
                    <a:pt x="345" y="176"/>
                  </a:lnTo>
                  <a:lnTo>
                    <a:pt x="337" y="174"/>
                  </a:lnTo>
                  <a:lnTo>
                    <a:pt x="337" y="174"/>
                  </a:lnTo>
                  <a:lnTo>
                    <a:pt x="333" y="172"/>
                  </a:lnTo>
                  <a:lnTo>
                    <a:pt x="326" y="168"/>
                  </a:lnTo>
                  <a:lnTo>
                    <a:pt x="318" y="156"/>
                  </a:lnTo>
                  <a:lnTo>
                    <a:pt x="314" y="144"/>
                  </a:lnTo>
                  <a:lnTo>
                    <a:pt x="310" y="136"/>
                  </a:lnTo>
                  <a:lnTo>
                    <a:pt x="310" y="136"/>
                  </a:lnTo>
                  <a:lnTo>
                    <a:pt x="308" y="132"/>
                  </a:lnTo>
                  <a:lnTo>
                    <a:pt x="306" y="126"/>
                  </a:lnTo>
                  <a:lnTo>
                    <a:pt x="302" y="122"/>
                  </a:lnTo>
                  <a:lnTo>
                    <a:pt x="296" y="120"/>
                  </a:lnTo>
                  <a:lnTo>
                    <a:pt x="296" y="120"/>
                  </a:lnTo>
                  <a:lnTo>
                    <a:pt x="290" y="118"/>
                  </a:lnTo>
                  <a:lnTo>
                    <a:pt x="286" y="118"/>
                  </a:lnTo>
                  <a:lnTo>
                    <a:pt x="280" y="120"/>
                  </a:lnTo>
                  <a:lnTo>
                    <a:pt x="274" y="122"/>
                  </a:lnTo>
                  <a:lnTo>
                    <a:pt x="218" y="154"/>
                  </a:lnTo>
                  <a:lnTo>
                    <a:pt x="218" y="154"/>
                  </a:lnTo>
                  <a:lnTo>
                    <a:pt x="212" y="132"/>
                  </a:lnTo>
                  <a:lnTo>
                    <a:pt x="206" y="114"/>
                  </a:lnTo>
                  <a:lnTo>
                    <a:pt x="200" y="106"/>
                  </a:lnTo>
                  <a:lnTo>
                    <a:pt x="196" y="98"/>
                  </a:lnTo>
                  <a:lnTo>
                    <a:pt x="190" y="92"/>
                  </a:lnTo>
                  <a:lnTo>
                    <a:pt x="182" y="88"/>
                  </a:lnTo>
                  <a:lnTo>
                    <a:pt x="182" y="88"/>
                  </a:lnTo>
                  <a:lnTo>
                    <a:pt x="172" y="86"/>
                  </a:lnTo>
                  <a:lnTo>
                    <a:pt x="162" y="84"/>
                  </a:lnTo>
                  <a:lnTo>
                    <a:pt x="152" y="86"/>
                  </a:lnTo>
                  <a:lnTo>
                    <a:pt x="144" y="92"/>
                  </a:lnTo>
                  <a:lnTo>
                    <a:pt x="144" y="92"/>
                  </a:lnTo>
                  <a:lnTo>
                    <a:pt x="134" y="100"/>
                  </a:lnTo>
                  <a:lnTo>
                    <a:pt x="126" y="108"/>
                  </a:lnTo>
                  <a:lnTo>
                    <a:pt x="122" y="116"/>
                  </a:lnTo>
                  <a:lnTo>
                    <a:pt x="116" y="124"/>
                  </a:lnTo>
                  <a:lnTo>
                    <a:pt x="112" y="142"/>
                  </a:lnTo>
                  <a:lnTo>
                    <a:pt x="108" y="158"/>
                  </a:lnTo>
                  <a:lnTo>
                    <a:pt x="108" y="158"/>
                  </a:lnTo>
                  <a:lnTo>
                    <a:pt x="94" y="144"/>
                  </a:lnTo>
                  <a:lnTo>
                    <a:pt x="76" y="134"/>
                  </a:lnTo>
                  <a:lnTo>
                    <a:pt x="66" y="130"/>
                  </a:lnTo>
                  <a:lnTo>
                    <a:pt x="56" y="128"/>
                  </a:lnTo>
                  <a:lnTo>
                    <a:pt x="46" y="128"/>
                  </a:lnTo>
                  <a:lnTo>
                    <a:pt x="36" y="130"/>
                  </a:lnTo>
                  <a:lnTo>
                    <a:pt x="36" y="130"/>
                  </a:lnTo>
                  <a:lnTo>
                    <a:pt x="28" y="134"/>
                  </a:lnTo>
                  <a:lnTo>
                    <a:pt x="20" y="142"/>
                  </a:lnTo>
                  <a:lnTo>
                    <a:pt x="14" y="150"/>
                  </a:lnTo>
                  <a:lnTo>
                    <a:pt x="8" y="158"/>
                  </a:lnTo>
                  <a:lnTo>
                    <a:pt x="2" y="176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98"/>
                  </a:lnTo>
                  <a:lnTo>
                    <a:pt x="4" y="208"/>
                  </a:lnTo>
                  <a:lnTo>
                    <a:pt x="10" y="214"/>
                  </a:lnTo>
                  <a:lnTo>
                    <a:pt x="20" y="218"/>
                  </a:lnTo>
                  <a:lnTo>
                    <a:pt x="20" y="218"/>
                  </a:lnTo>
                  <a:lnTo>
                    <a:pt x="30" y="216"/>
                  </a:lnTo>
                  <a:lnTo>
                    <a:pt x="38" y="214"/>
                  </a:lnTo>
                  <a:lnTo>
                    <a:pt x="44" y="206"/>
                  </a:lnTo>
                  <a:lnTo>
                    <a:pt x="48" y="198"/>
                  </a:lnTo>
                  <a:lnTo>
                    <a:pt x="48" y="198"/>
                  </a:lnTo>
                  <a:lnTo>
                    <a:pt x="52" y="184"/>
                  </a:lnTo>
                  <a:lnTo>
                    <a:pt x="54" y="178"/>
                  </a:lnTo>
                  <a:lnTo>
                    <a:pt x="54" y="178"/>
                  </a:lnTo>
                  <a:lnTo>
                    <a:pt x="66" y="186"/>
                  </a:lnTo>
                  <a:lnTo>
                    <a:pt x="78" y="196"/>
                  </a:lnTo>
                  <a:lnTo>
                    <a:pt x="78" y="196"/>
                  </a:lnTo>
                  <a:lnTo>
                    <a:pt x="92" y="206"/>
                  </a:lnTo>
                  <a:lnTo>
                    <a:pt x="106" y="216"/>
                  </a:lnTo>
                  <a:lnTo>
                    <a:pt x="114" y="218"/>
                  </a:lnTo>
                  <a:lnTo>
                    <a:pt x="120" y="218"/>
                  </a:lnTo>
                  <a:lnTo>
                    <a:pt x="128" y="218"/>
                  </a:lnTo>
                  <a:lnTo>
                    <a:pt x="136" y="214"/>
                  </a:lnTo>
                  <a:lnTo>
                    <a:pt x="136" y="214"/>
                  </a:lnTo>
                  <a:lnTo>
                    <a:pt x="142" y="208"/>
                  </a:lnTo>
                  <a:lnTo>
                    <a:pt x="146" y="204"/>
                  </a:lnTo>
                  <a:lnTo>
                    <a:pt x="152" y="192"/>
                  </a:lnTo>
                  <a:lnTo>
                    <a:pt x="154" y="180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60" y="152"/>
                  </a:lnTo>
                  <a:lnTo>
                    <a:pt x="164" y="142"/>
                  </a:lnTo>
                  <a:lnTo>
                    <a:pt x="164" y="142"/>
                  </a:lnTo>
                  <a:lnTo>
                    <a:pt x="168" y="166"/>
                  </a:lnTo>
                  <a:lnTo>
                    <a:pt x="172" y="196"/>
                  </a:lnTo>
                  <a:lnTo>
                    <a:pt x="172" y="196"/>
                  </a:lnTo>
                  <a:lnTo>
                    <a:pt x="174" y="202"/>
                  </a:lnTo>
                  <a:lnTo>
                    <a:pt x="176" y="206"/>
                  </a:lnTo>
                  <a:lnTo>
                    <a:pt x="180" y="212"/>
                  </a:lnTo>
                  <a:lnTo>
                    <a:pt x="184" y="216"/>
                  </a:lnTo>
                  <a:lnTo>
                    <a:pt x="184" y="216"/>
                  </a:lnTo>
                  <a:lnTo>
                    <a:pt x="190" y="218"/>
                  </a:lnTo>
                  <a:lnTo>
                    <a:pt x="196" y="218"/>
                  </a:lnTo>
                  <a:lnTo>
                    <a:pt x="204" y="218"/>
                  </a:lnTo>
                  <a:lnTo>
                    <a:pt x="208" y="216"/>
                  </a:lnTo>
                  <a:lnTo>
                    <a:pt x="274" y="178"/>
                  </a:lnTo>
                  <a:lnTo>
                    <a:pt x="274" y="178"/>
                  </a:lnTo>
                  <a:lnTo>
                    <a:pt x="282" y="190"/>
                  </a:lnTo>
                  <a:lnTo>
                    <a:pt x="290" y="200"/>
                  </a:lnTo>
                  <a:lnTo>
                    <a:pt x="302" y="212"/>
                  </a:lnTo>
                  <a:lnTo>
                    <a:pt x="316" y="220"/>
                  </a:lnTo>
                  <a:lnTo>
                    <a:pt x="316" y="220"/>
                  </a:lnTo>
                  <a:lnTo>
                    <a:pt x="330" y="224"/>
                  </a:lnTo>
                  <a:lnTo>
                    <a:pt x="347" y="226"/>
                  </a:lnTo>
                  <a:lnTo>
                    <a:pt x="347" y="226"/>
                  </a:lnTo>
                  <a:lnTo>
                    <a:pt x="367" y="224"/>
                  </a:lnTo>
                  <a:lnTo>
                    <a:pt x="377" y="220"/>
                  </a:lnTo>
                  <a:lnTo>
                    <a:pt x="389" y="216"/>
                  </a:lnTo>
                  <a:lnTo>
                    <a:pt x="389" y="216"/>
                  </a:lnTo>
                  <a:lnTo>
                    <a:pt x="393" y="214"/>
                  </a:lnTo>
                  <a:lnTo>
                    <a:pt x="399" y="208"/>
                  </a:lnTo>
                  <a:lnTo>
                    <a:pt x="403" y="202"/>
                  </a:lnTo>
                  <a:lnTo>
                    <a:pt x="407" y="190"/>
                  </a:lnTo>
                  <a:lnTo>
                    <a:pt x="407" y="174"/>
                  </a:lnTo>
                  <a:lnTo>
                    <a:pt x="405" y="152"/>
                  </a:lnTo>
                  <a:lnTo>
                    <a:pt x="401" y="122"/>
                  </a:lnTo>
                  <a:lnTo>
                    <a:pt x="391" y="84"/>
                  </a:lnTo>
                  <a:lnTo>
                    <a:pt x="391" y="84"/>
                  </a:lnTo>
                  <a:lnTo>
                    <a:pt x="421" y="80"/>
                  </a:lnTo>
                  <a:lnTo>
                    <a:pt x="453" y="76"/>
                  </a:lnTo>
                  <a:lnTo>
                    <a:pt x="453" y="76"/>
                  </a:lnTo>
                  <a:lnTo>
                    <a:pt x="461" y="72"/>
                  </a:lnTo>
                  <a:lnTo>
                    <a:pt x="467" y="64"/>
                  </a:lnTo>
                  <a:lnTo>
                    <a:pt x="471" y="56"/>
                  </a:lnTo>
                  <a:lnTo>
                    <a:pt x="471" y="46"/>
                  </a:lnTo>
                  <a:lnTo>
                    <a:pt x="471" y="4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3135313" y="865188"/>
              <a:ext cx="1025525" cy="436563"/>
            </a:xfrm>
            <a:custGeom>
              <a:avLst/>
              <a:gdLst>
                <a:gd name="T0" fmla="*/ 646 w 646"/>
                <a:gd name="T1" fmla="*/ 219 h 275"/>
                <a:gd name="T2" fmla="*/ 640 w 646"/>
                <a:gd name="T3" fmla="*/ 160 h 275"/>
                <a:gd name="T4" fmla="*/ 630 w 646"/>
                <a:gd name="T5" fmla="*/ 110 h 275"/>
                <a:gd name="T6" fmla="*/ 614 w 646"/>
                <a:gd name="T7" fmla="*/ 74 h 275"/>
                <a:gd name="T8" fmla="*/ 597 w 646"/>
                <a:gd name="T9" fmla="*/ 58 h 275"/>
                <a:gd name="T10" fmla="*/ 589 w 646"/>
                <a:gd name="T11" fmla="*/ 52 h 275"/>
                <a:gd name="T12" fmla="*/ 541 w 646"/>
                <a:gd name="T13" fmla="*/ 30 h 275"/>
                <a:gd name="T14" fmla="*/ 471 w 646"/>
                <a:gd name="T15" fmla="*/ 0 h 275"/>
                <a:gd name="T16" fmla="*/ 445 w 646"/>
                <a:gd name="T17" fmla="*/ 64 h 275"/>
                <a:gd name="T18" fmla="*/ 403 w 646"/>
                <a:gd name="T19" fmla="*/ 138 h 275"/>
                <a:gd name="T20" fmla="*/ 377 w 646"/>
                <a:gd name="T21" fmla="*/ 170 h 275"/>
                <a:gd name="T22" fmla="*/ 351 w 646"/>
                <a:gd name="T23" fmla="*/ 192 h 275"/>
                <a:gd name="T24" fmla="*/ 323 w 646"/>
                <a:gd name="T25" fmla="*/ 203 h 275"/>
                <a:gd name="T26" fmla="*/ 309 w 646"/>
                <a:gd name="T27" fmla="*/ 200 h 275"/>
                <a:gd name="T28" fmla="*/ 281 w 646"/>
                <a:gd name="T29" fmla="*/ 182 h 275"/>
                <a:gd name="T30" fmla="*/ 255 w 646"/>
                <a:gd name="T31" fmla="*/ 154 h 275"/>
                <a:gd name="T32" fmla="*/ 219 w 646"/>
                <a:gd name="T33" fmla="*/ 100 h 275"/>
                <a:gd name="T34" fmla="*/ 187 w 646"/>
                <a:gd name="T35" fmla="*/ 32 h 275"/>
                <a:gd name="T36" fmla="*/ 174 w 646"/>
                <a:gd name="T37" fmla="*/ 0 h 275"/>
                <a:gd name="T38" fmla="*/ 84 w 646"/>
                <a:gd name="T39" fmla="*/ 40 h 275"/>
                <a:gd name="T40" fmla="*/ 56 w 646"/>
                <a:gd name="T41" fmla="*/ 52 h 275"/>
                <a:gd name="T42" fmla="*/ 40 w 646"/>
                <a:gd name="T43" fmla="*/ 66 h 275"/>
                <a:gd name="T44" fmla="*/ 26 w 646"/>
                <a:gd name="T45" fmla="*/ 86 h 275"/>
                <a:gd name="T46" fmla="*/ 10 w 646"/>
                <a:gd name="T47" fmla="*/ 134 h 275"/>
                <a:gd name="T48" fmla="*/ 2 w 646"/>
                <a:gd name="T49" fmla="*/ 184 h 275"/>
                <a:gd name="T50" fmla="*/ 0 w 646"/>
                <a:gd name="T51" fmla="*/ 219 h 275"/>
                <a:gd name="T52" fmla="*/ 6 w 646"/>
                <a:gd name="T53" fmla="*/ 227 h 275"/>
                <a:gd name="T54" fmla="*/ 22 w 646"/>
                <a:gd name="T55" fmla="*/ 237 h 275"/>
                <a:gd name="T56" fmla="*/ 82 w 646"/>
                <a:gd name="T57" fmla="*/ 255 h 275"/>
                <a:gd name="T58" fmla="*/ 183 w 646"/>
                <a:gd name="T59" fmla="*/ 269 h 275"/>
                <a:gd name="T60" fmla="*/ 319 w 646"/>
                <a:gd name="T61" fmla="*/ 275 h 275"/>
                <a:gd name="T62" fmla="*/ 319 w 646"/>
                <a:gd name="T63" fmla="*/ 275 h 275"/>
                <a:gd name="T64" fmla="*/ 323 w 646"/>
                <a:gd name="T65" fmla="*/ 275 h 275"/>
                <a:gd name="T66" fmla="*/ 327 w 646"/>
                <a:gd name="T67" fmla="*/ 275 h 275"/>
                <a:gd name="T68" fmla="*/ 399 w 646"/>
                <a:gd name="T69" fmla="*/ 273 h 275"/>
                <a:gd name="T70" fmla="*/ 515 w 646"/>
                <a:gd name="T71" fmla="*/ 263 h 275"/>
                <a:gd name="T72" fmla="*/ 597 w 646"/>
                <a:gd name="T73" fmla="*/ 247 h 275"/>
                <a:gd name="T74" fmla="*/ 634 w 646"/>
                <a:gd name="T75" fmla="*/ 233 h 275"/>
                <a:gd name="T76" fmla="*/ 644 w 646"/>
                <a:gd name="T77" fmla="*/ 223 h 275"/>
                <a:gd name="T78" fmla="*/ 646 w 646"/>
                <a:gd name="T79" fmla="*/ 2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46" h="275">
                  <a:moveTo>
                    <a:pt x="646" y="219"/>
                  </a:moveTo>
                  <a:lnTo>
                    <a:pt x="646" y="219"/>
                  </a:lnTo>
                  <a:lnTo>
                    <a:pt x="644" y="184"/>
                  </a:lnTo>
                  <a:lnTo>
                    <a:pt x="640" y="160"/>
                  </a:lnTo>
                  <a:lnTo>
                    <a:pt x="636" y="134"/>
                  </a:lnTo>
                  <a:lnTo>
                    <a:pt x="630" y="110"/>
                  </a:lnTo>
                  <a:lnTo>
                    <a:pt x="620" y="86"/>
                  </a:lnTo>
                  <a:lnTo>
                    <a:pt x="614" y="74"/>
                  </a:lnTo>
                  <a:lnTo>
                    <a:pt x="606" y="66"/>
                  </a:lnTo>
                  <a:lnTo>
                    <a:pt x="597" y="58"/>
                  </a:lnTo>
                  <a:lnTo>
                    <a:pt x="589" y="52"/>
                  </a:lnTo>
                  <a:lnTo>
                    <a:pt x="589" y="52"/>
                  </a:lnTo>
                  <a:lnTo>
                    <a:pt x="559" y="40"/>
                  </a:lnTo>
                  <a:lnTo>
                    <a:pt x="541" y="30"/>
                  </a:lnTo>
                  <a:lnTo>
                    <a:pt x="471" y="0"/>
                  </a:lnTo>
                  <a:lnTo>
                    <a:pt x="471" y="0"/>
                  </a:lnTo>
                  <a:lnTo>
                    <a:pt x="459" y="32"/>
                  </a:lnTo>
                  <a:lnTo>
                    <a:pt x="445" y="64"/>
                  </a:lnTo>
                  <a:lnTo>
                    <a:pt x="425" y="100"/>
                  </a:lnTo>
                  <a:lnTo>
                    <a:pt x="403" y="138"/>
                  </a:lnTo>
                  <a:lnTo>
                    <a:pt x="391" y="154"/>
                  </a:lnTo>
                  <a:lnTo>
                    <a:pt x="377" y="170"/>
                  </a:lnTo>
                  <a:lnTo>
                    <a:pt x="365" y="182"/>
                  </a:lnTo>
                  <a:lnTo>
                    <a:pt x="351" y="192"/>
                  </a:lnTo>
                  <a:lnTo>
                    <a:pt x="337" y="200"/>
                  </a:lnTo>
                  <a:lnTo>
                    <a:pt x="323" y="203"/>
                  </a:lnTo>
                  <a:lnTo>
                    <a:pt x="323" y="203"/>
                  </a:lnTo>
                  <a:lnTo>
                    <a:pt x="309" y="200"/>
                  </a:lnTo>
                  <a:lnTo>
                    <a:pt x="295" y="192"/>
                  </a:lnTo>
                  <a:lnTo>
                    <a:pt x="281" y="182"/>
                  </a:lnTo>
                  <a:lnTo>
                    <a:pt x="267" y="170"/>
                  </a:lnTo>
                  <a:lnTo>
                    <a:pt x="255" y="154"/>
                  </a:lnTo>
                  <a:lnTo>
                    <a:pt x="243" y="138"/>
                  </a:lnTo>
                  <a:lnTo>
                    <a:pt x="219" y="100"/>
                  </a:lnTo>
                  <a:lnTo>
                    <a:pt x="201" y="64"/>
                  </a:lnTo>
                  <a:lnTo>
                    <a:pt x="187" y="32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04" y="30"/>
                  </a:lnTo>
                  <a:lnTo>
                    <a:pt x="84" y="40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48" y="58"/>
                  </a:lnTo>
                  <a:lnTo>
                    <a:pt x="40" y="66"/>
                  </a:lnTo>
                  <a:lnTo>
                    <a:pt x="32" y="74"/>
                  </a:lnTo>
                  <a:lnTo>
                    <a:pt x="26" y="86"/>
                  </a:lnTo>
                  <a:lnTo>
                    <a:pt x="16" y="110"/>
                  </a:lnTo>
                  <a:lnTo>
                    <a:pt x="10" y="134"/>
                  </a:lnTo>
                  <a:lnTo>
                    <a:pt x="4" y="160"/>
                  </a:lnTo>
                  <a:lnTo>
                    <a:pt x="2" y="184"/>
                  </a:lnTo>
                  <a:lnTo>
                    <a:pt x="0" y="219"/>
                  </a:lnTo>
                  <a:lnTo>
                    <a:pt x="0" y="219"/>
                  </a:lnTo>
                  <a:lnTo>
                    <a:pt x="2" y="223"/>
                  </a:lnTo>
                  <a:lnTo>
                    <a:pt x="6" y="227"/>
                  </a:lnTo>
                  <a:lnTo>
                    <a:pt x="12" y="233"/>
                  </a:lnTo>
                  <a:lnTo>
                    <a:pt x="22" y="237"/>
                  </a:lnTo>
                  <a:lnTo>
                    <a:pt x="48" y="247"/>
                  </a:lnTo>
                  <a:lnTo>
                    <a:pt x="82" y="255"/>
                  </a:lnTo>
                  <a:lnTo>
                    <a:pt x="128" y="263"/>
                  </a:lnTo>
                  <a:lnTo>
                    <a:pt x="183" y="269"/>
                  </a:lnTo>
                  <a:lnTo>
                    <a:pt x="247" y="273"/>
                  </a:lnTo>
                  <a:lnTo>
                    <a:pt x="319" y="275"/>
                  </a:lnTo>
                  <a:lnTo>
                    <a:pt x="319" y="275"/>
                  </a:lnTo>
                  <a:lnTo>
                    <a:pt x="319" y="275"/>
                  </a:lnTo>
                  <a:lnTo>
                    <a:pt x="323" y="275"/>
                  </a:lnTo>
                  <a:lnTo>
                    <a:pt x="323" y="275"/>
                  </a:lnTo>
                  <a:lnTo>
                    <a:pt x="327" y="275"/>
                  </a:lnTo>
                  <a:lnTo>
                    <a:pt x="327" y="275"/>
                  </a:lnTo>
                  <a:lnTo>
                    <a:pt x="327" y="275"/>
                  </a:lnTo>
                  <a:lnTo>
                    <a:pt x="399" y="273"/>
                  </a:lnTo>
                  <a:lnTo>
                    <a:pt x="461" y="269"/>
                  </a:lnTo>
                  <a:lnTo>
                    <a:pt x="515" y="263"/>
                  </a:lnTo>
                  <a:lnTo>
                    <a:pt x="561" y="255"/>
                  </a:lnTo>
                  <a:lnTo>
                    <a:pt x="597" y="247"/>
                  </a:lnTo>
                  <a:lnTo>
                    <a:pt x="624" y="237"/>
                  </a:lnTo>
                  <a:lnTo>
                    <a:pt x="634" y="233"/>
                  </a:lnTo>
                  <a:lnTo>
                    <a:pt x="640" y="227"/>
                  </a:lnTo>
                  <a:lnTo>
                    <a:pt x="644" y="223"/>
                  </a:lnTo>
                  <a:lnTo>
                    <a:pt x="646" y="219"/>
                  </a:lnTo>
                  <a:lnTo>
                    <a:pt x="646" y="219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3600450" y="989013"/>
              <a:ext cx="92075" cy="92075"/>
            </a:xfrm>
            <a:custGeom>
              <a:avLst/>
              <a:gdLst>
                <a:gd name="T0" fmla="*/ 0 w 58"/>
                <a:gd name="T1" fmla="*/ 28 h 58"/>
                <a:gd name="T2" fmla="*/ 0 w 58"/>
                <a:gd name="T3" fmla="*/ 28 h 58"/>
                <a:gd name="T4" fmla="*/ 0 w 58"/>
                <a:gd name="T5" fmla="*/ 34 h 58"/>
                <a:gd name="T6" fmla="*/ 2 w 58"/>
                <a:gd name="T7" fmla="*/ 40 h 58"/>
                <a:gd name="T8" fmla="*/ 8 w 58"/>
                <a:gd name="T9" fmla="*/ 50 h 58"/>
                <a:gd name="T10" fmla="*/ 18 w 58"/>
                <a:gd name="T11" fmla="*/ 56 h 58"/>
                <a:gd name="T12" fmla="*/ 24 w 58"/>
                <a:gd name="T13" fmla="*/ 58 h 58"/>
                <a:gd name="T14" fmla="*/ 30 w 58"/>
                <a:gd name="T15" fmla="*/ 58 h 58"/>
                <a:gd name="T16" fmla="*/ 30 w 58"/>
                <a:gd name="T17" fmla="*/ 58 h 58"/>
                <a:gd name="T18" fmla="*/ 36 w 58"/>
                <a:gd name="T19" fmla="*/ 58 h 58"/>
                <a:gd name="T20" fmla="*/ 42 w 58"/>
                <a:gd name="T21" fmla="*/ 56 h 58"/>
                <a:gd name="T22" fmla="*/ 50 w 58"/>
                <a:gd name="T23" fmla="*/ 50 h 58"/>
                <a:gd name="T24" fmla="*/ 56 w 58"/>
                <a:gd name="T25" fmla="*/ 40 h 58"/>
                <a:gd name="T26" fmla="*/ 58 w 58"/>
                <a:gd name="T27" fmla="*/ 34 h 58"/>
                <a:gd name="T28" fmla="*/ 58 w 58"/>
                <a:gd name="T29" fmla="*/ 28 h 58"/>
                <a:gd name="T30" fmla="*/ 58 w 58"/>
                <a:gd name="T31" fmla="*/ 28 h 58"/>
                <a:gd name="T32" fmla="*/ 58 w 58"/>
                <a:gd name="T33" fmla="*/ 22 h 58"/>
                <a:gd name="T34" fmla="*/ 56 w 58"/>
                <a:gd name="T35" fmla="*/ 18 h 58"/>
                <a:gd name="T36" fmla="*/ 50 w 58"/>
                <a:gd name="T37" fmla="*/ 8 h 58"/>
                <a:gd name="T38" fmla="*/ 42 w 58"/>
                <a:gd name="T39" fmla="*/ 2 h 58"/>
                <a:gd name="T40" fmla="*/ 36 w 58"/>
                <a:gd name="T41" fmla="*/ 0 h 58"/>
                <a:gd name="T42" fmla="*/ 30 w 58"/>
                <a:gd name="T43" fmla="*/ 0 h 58"/>
                <a:gd name="T44" fmla="*/ 30 w 58"/>
                <a:gd name="T45" fmla="*/ 0 h 58"/>
                <a:gd name="T46" fmla="*/ 24 w 58"/>
                <a:gd name="T47" fmla="*/ 0 h 58"/>
                <a:gd name="T48" fmla="*/ 18 w 58"/>
                <a:gd name="T49" fmla="*/ 2 h 58"/>
                <a:gd name="T50" fmla="*/ 8 w 58"/>
                <a:gd name="T51" fmla="*/ 8 h 58"/>
                <a:gd name="T52" fmla="*/ 2 w 58"/>
                <a:gd name="T53" fmla="*/ 18 h 58"/>
                <a:gd name="T54" fmla="*/ 0 w 58"/>
                <a:gd name="T55" fmla="*/ 22 h 58"/>
                <a:gd name="T56" fmla="*/ 0 w 58"/>
                <a:gd name="T57" fmla="*/ 28 h 58"/>
                <a:gd name="T58" fmla="*/ 0 w 58"/>
                <a:gd name="T59" fmla="*/ 2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" h="58">
                  <a:moveTo>
                    <a:pt x="0" y="28"/>
                  </a:move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8" y="50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2" y="56"/>
                  </a:lnTo>
                  <a:lnTo>
                    <a:pt x="50" y="50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8" y="22"/>
                  </a:lnTo>
                  <a:lnTo>
                    <a:pt x="56" y="18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3524250" y="915988"/>
              <a:ext cx="69850" cy="66675"/>
            </a:xfrm>
            <a:custGeom>
              <a:avLst/>
              <a:gdLst>
                <a:gd name="T0" fmla="*/ 0 w 44"/>
                <a:gd name="T1" fmla="*/ 22 h 42"/>
                <a:gd name="T2" fmla="*/ 0 w 44"/>
                <a:gd name="T3" fmla="*/ 22 h 42"/>
                <a:gd name="T4" fmla="*/ 2 w 44"/>
                <a:gd name="T5" fmla="*/ 30 h 42"/>
                <a:gd name="T6" fmla="*/ 8 w 44"/>
                <a:gd name="T7" fmla="*/ 36 h 42"/>
                <a:gd name="T8" fmla="*/ 14 w 44"/>
                <a:gd name="T9" fmla="*/ 40 h 42"/>
                <a:gd name="T10" fmla="*/ 22 w 44"/>
                <a:gd name="T11" fmla="*/ 42 h 42"/>
                <a:gd name="T12" fmla="*/ 22 w 44"/>
                <a:gd name="T13" fmla="*/ 42 h 42"/>
                <a:gd name="T14" fmla="*/ 30 w 44"/>
                <a:gd name="T15" fmla="*/ 40 h 42"/>
                <a:gd name="T16" fmla="*/ 38 w 44"/>
                <a:gd name="T17" fmla="*/ 36 h 42"/>
                <a:gd name="T18" fmla="*/ 42 w 44"/>
                <a:gd name="T19" fmla="*/ 30 h 42"/>
                <a:gd name="T20" fmla="*/ 44 w 44"/>
                <a:gd name="T21" fmla="*/ 22 h 42"/>
                <a:gd name="T22" fmla="*/ 44 w 44"/>
                <a:gd name="T23" fmla="*/ 22 h 42"/>
                <a:gd name="T24" fmla="*/ 42 w 44"/>
                <a:gd name="T25" fmla="*/ 12 h 42"/>
                <a:gd name="T26" fmla="*/ 38 w 44"/>
                <a:gd name="T27" fmla="*/ 6 h 42"/>
                <a:gd name="T28" fmla="*/ 30 w 44"/>
                <a:gd name="T29" fmla="*/ 2 h 42"/>
                <a:gd name="T30" fmla="*/ 22 w 44"/>
                <a:gd name="T31" fmla="*/ 0 h 42"/>
                <a:gd name="T32" fmla="*/ 22 w 44"/>
                <a:gd name="T33" fmla="*/ 0 h 42"/>
                <a:gd name="T34" fmla="*/ 14 w 44"/>
                <a:gd name="T35" fmla="*/ 2 h 42"/>
                <a:gd name="T36" fmla="*/ 8 w 44"/>
                <a:gd name="T37" fmla="*/ 6 h 42"/>
                <a:gd name="T38" fmla="*/ 2 w 44"/>
                <a:gd name="T39" fmla="*/ 12 h 42"/>
                <a:gd name="T40" fmla="*/ 0 w 44"/>
                <a:gd name="T41" fmla="*/ 22 h 42"/>
                <a:gd name="T42" fmla="*/ 0 w 44"/>
                <a:gd name="T43" fmla="*/ 2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42"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6"/>
                  </a:lnTo>
                  <a:lnTo>
                    <a:pt x="14" y="40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30" y="40"/>
                  </a:lnTo>
                  <a:lnTo>
                    <a:pt x="38" y="36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2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3479800" y="839788"/>
              <a:ext cx="38100" cy="38100"/>
            </a:xfrm>
            <a:custGeom>
              <a:avLst/>
              <a:gdLst>
                <a:gd name="T0" fmla="*/ 0 w 24"/>
                <a:gd name="T1" fmla="*/ 12 h 24"/>
                <a:gd name="T2" fmla="*/ 0 w 24"/>
                <a:gd name="T3" fmla="*/ 12 h 24"/>
                <a:gd name="T4" fmla="*/ 0 w 24"/>
                <a:gd name="T5" fmla="*/ 16 h 24"/>
                <a:gd name="T6" fmla="*/ 4 w 24"/>
                <a:gd name="T7" fmla="*/ 20 h 24"/>
                <a:gd name="T8" fmla="*/ 8 w 24"/>
                <a:gd name="T9" fmla="*/ 24 h 24"/>
                <a:gd name="T10" fmla="*/ 12 w 24"/>
                <a:gd name="T11" fmla="*/ 24 h 24"/>
                <a:gd name="T12" fmla="*/ 12 w 24"/>
                <a:gd name="T13" fmla="*/ 24 h 24"/>
                <a:gd name="T14" fmla="*/ 18 w 24"/>
                <a:gd name="T15" fmla="*/ 24 h 24"/>
                <a:gd name="T16" fmla="*/ 20 w 24"/>
                <a:gd name="T17" fmla="*/ 20 h 24"/>
                <a:gd name="T18" fmla="*/ 24 w 24"/>
                <a:gd name="T19" fmla="*/ 16 h 24"/>
                <a:gd name="T20" fmla="*/ 24 w 24"/>
                <a:gd name="T21" fmla="*/ 12 h 24"/>
                <a:gd name="T22" fmla="*/ 24 w 24"/>
                <a:gd name="T23" fmla="*/ 12 h 24"/>
                <a:gd name="T24" fmla="*/ 24 w 24"/>
                <a:gd name="T25" fmla="*/ 8 h 24"/>
                <a:gd name="T26" fmla="*/ 20 w 24"/>
                <a:gd name="T27" fmla="*/ 4 h 24"/>
                <a:gd name="T28" fmla="*/ 18 w 24"/>
                <a:gd name="T29" fmla="*/ 0 h 24"/>
                <a:gd name="T30" fmla="*/ 12 w 24"/>
                <a:gd name="T31" fmla="*/ 0 h 24"/>
                <a:gd name="T32" fmla="*/ 12 w 24"/>
                <a:gd name="T33" fmla="*/ 0 h 24"/>
                <a:gd name="T34" fmla="*/ 8 w 24"/>
                <a:gd name="T35" fmla="*/ 0 h 24"/>
                <a:gd name="T36" fmla="*/ 4 w 24"/>
                <a:gd name="T37" fmla="*/ 4 h 24"/>
                <a:gd name="T38" fmla="*/ 0 w 24"/>
                <a:gd name="T39" fmla="*/ 8 h 24"/>
                <a:gd name="T40" fmla="*/ 0 w 24"/>
                <a:gd name="T41" fmla="*/ 12 h 24"/>
                <a:gd name="T42" fmla="*/ 0 w 24"/>
                <a:gd name="T43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24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8" y="24"/>
                  </a:lnTo>
                  <a:lnTo>
                    <a:pt x="20" y="20"/>
                  </a:lnTo>
                  <a:lnTo>
                    <a:pt x="24" y="16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3702050" y="915988"/>
              <a:ext cx="66675" cy="66675"/>
            </a:xfrm>
            <a:custGeom>
              <a:avLst/>
              <a:gdLst>
                <a:gd name="T0" fmla="*/ 0 w 42"/>
                <a:gd name="T1" fmla="*/ 22 h 42"/>
                <a:gd name="T2" fmla="*/ 0 w 42"/>
                <a:gd name="T3" fmla="*/ 22 h 42"/>
                <a:gd name="T4" fmla="*/ 2 w 42"/>
                <a:gd name="T5" fmla="*/ 30 h 42"/>
                <a:gd name="T6" fmla="*/ 6 w 42"/>
                <a:gd name="T7" fmla="*/ 36 h 42"/>
                <a:gd name="T8" fmla="*/ 12 w 42"/>
                <a:gd name="T9" fmla="*/ 40 h 42"/>
                <a:gd name="T10" fmla="*/ 20 w 42"/>
                <a:gd name="T11" fmla="*/ 42 h 42"/>
                <a:gd name="T12" fmla="*/ 20 w 42"/>
                <a:gd name="T13" fmla="*/ 42 h 42"/>
                <a:gd name="T14" fmla="*/ 30 w 42"/>
                <a:gd name="T15" fmla="*/ 40 h 42"/>
                <a:gd name="T16" fmla="*/ 36 w 42"/>
                <a:gd name="T17" fmla="*/ 36 h 42"/>
                <a:gd name="T18" fmla="*/ 40 w 42"/>
                <a:gd name="T19" fmla="*/ 30 h 42"/>
                <a:gd name="T20" fmla="*/ 42 w 42"/>
                <a:gd name="T21" fmla="*/ 22 h 42"/>
                <a:gd name="T22" fmla="*/ 42 w 42"/>
                <a:gd name="T23" fmla="*/ 22 h 42"/>
                <a:gd name="T24" fmla="*/ 40 w 42"/>
                <a:gd name="T25" fmla="*/ 12 h 42"/>
                <a:gd name="T26" fmla="*/ 36 w 42"/>
                <a:gd name="T27" fmla="*/ 6 h 42"/>
                <a:gd name="T28" fmla="*/ 30 w 42"/>
                <a:gd name="T29" fmla="*/ 2 h 42"/>
                <a:gd name="T30" fmla="*/ 20 w 42"/>
                <a:gd name="T31" fmla="*/ 0 h 42"/>
                <a:gd name="T32" fmla="*/ 20 w 42"/>
                <a:gd name="T33" fmla="*/ 0 h 42"/>
                <a:gd name="T34" fmla="*/ 12 w 42"/>
                <a:gd name="T35" fmla="*/ 2 h 42"/>
                <a:gd name="T36" fmla="*/ 6 w 42"/>
                <a:gd name="T37" fmla="*/ 6 h 42"/>
                <a:gd name="T38" fmla="*/ 2 w 42"/>
                <a:gd name="T39" fmla="*/ 12 h 42"/>
                <a:gd name="T40" fmla="*/ 0 w 42"/>
                <a:gd name="T41" fmla="*/ 22 h 42"/>
                <a:gd name="T42" fmla="*/ 0 w 42"/>
                <a:gd name="T43" fmla="*/ 2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" h="42"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6" y="36"/>
                  </a:lnTo>
                  <a:lnTo>
                    <a:pt x="12" y="40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30" y="40"/>
                  </a:lnTo>
                  <a:lnTo>
                    <a:pt x="36" y="36"/>
                  </a:lnTo>
                  <a:lnTo>
                    <a:pt x="40" y="30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0" y="12"/>
                  </a:lnTo>
                  <a:lnTo>
                    <a:pt x="36" y="6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3775075" y="839788"/>
              <a:ext cx="41275" cy="38100"/>
            </a:xfrm>
            <a:custGeom>
              <a:avLst/>
              <a:gdLst>
                <a:gd name="T0" fmla="*/ 0 w 26"/>
                <a:gd name="T1" fmla="*/ 12 h 24"/>
                <a:gd name="T2" fmla="*/ 0 w 26"/>
                <a:gd name="T3" fmla="*/ 12 h 24"/>
                <a:gd name="T4" fmla="*/ 2 w 26"/>
                <a:gd name="T5" fmla="*/ 16 h 24"/>
                <a:gd name="T6" fmla="*/ 4 w 26"/>
                <a:gd name="T7" fmla="*/ 20 h 24"/>
                <a:gd name="T8" fmla="*/ 8 w 26"/>
                <a:gd name="T9" fmla="*/ 24 h 24"/>
                <a:gd name="T10" fmla="*/ 12 w 26"/>
                <a:gd name="T11" fmla="*/ 24 h 24"/>
                <a:gd name="T12" fmla="*/ 12 w 26"/>
                <a:gd name="T13" fmla="*/ 24 h 24"/>
                <a:gd name="T14" fmla="*/ 18 w 26"/>
                <a:gd name="T15" fmla="*/ 24 h 24"/>
                <a:gd name="T16" fmla="*/ 22 w 26"/>
                <a:gd name="T17" fmla="*/ 20 h 24"/>
                <a:gd name="T18" fmla="*/ 24 w 26"/>
                <a:gd name="T19" fmla="*/ 16 h 24"/>
                <a:gd name="T20" fmla="*/ 26 w 26"/>
                <a:gd name="T21" fmla="*/ 12 h 24"/>
                <a:gd name="T22" fmla="*/ 26 w 26"/>
                <a:gd name="T23" fmla="*/ 12 h 24"/>
                <a:gd name="T24" fmla="*/ 24 w 26"/>
                <a:gd name="T25" fmla="*/ 8 h 24"/>
                <a:gd name="T26" fmla="*/ 22 w 26"/>
                <a:gd name="T27" fmla="*/ 4 h 24"/>
                <a:gd name="T28" fmla="*/ 18 w 26"/>
                <a:gd name="T29" fmla="*/ 0 h 24"/>
                <a:gd name="T30" fmla="*/ 12 w 26"/>
                <a:gd name="T31" fmla="*/ 0 h 24"/>
                <a:gd name="T32" fmla="*/ 12 w 26"/>
                <a:gd name="T33" fmla="*/ 0 h 24"/>
                <a:gd name="T34" fmla="*/ 8 w 26"/>
                <a:gd name="T35" fmla="*/ 0 h 24"/>
                <a:gd name="T36" fmla="*/ 4 w 26"/>
                <a:gd name="T37" fmla="*/ 4 h 24"/>
                <a:gd name="T38" fmla="*/ 2 w 26"/>
                <a:gd name="T39" fmla="*/ 8 h 24"/>
                <a:gd name="T40" fmla="*/ 0 w 26"/>
                <a:gd name="T41" fmla="*/ 12 h 24"/>
                <a:gd name="T42" fmla="*/ 0 w 26"/>
                <a:gd name="T43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4">
                  <a:moveTo>
                    <a:pt x="0" y="12"/>
                  </a:move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8" y="24"/>
                  </a:lnTo>
                  <a:lnTo>
                    <a:pt x="22" y="20"/>
                  </a:lnTo>
                  <a:lnTo>
                    <a:pt x="24" y="16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3363913" y="215900"/>
              <a:ext cx="569912" cy="696913"/>
            </a:xfrm>
            <a:custGeom>
              <a:avLst/>
              <a:gdLst>
                <a:gd name="T0" fmla="*/ 73 w 359"/>
                <a:gd name="T1" fmla="*/ 275 h 439"/>
                <a:gd name="T2" fmla="*/ 85 w 359"/>
                <a:gd name="T3" fmla="*/ 293 h 439"/>
                <a:gd name="T4" fmla="*/ 97 w 359"/>
                <a:gd name="T5" fmla="*/ 365 h 439"/>
                <a:gd name="T6" fmla="*/ 131 w 359"/>
                <a:gd name="T7" fmla="*/ 403 h 439"/>
                <a:gd name="T8" fmla="*/ 171 w 359"/>
                <a:gd name="T9" fmla="*/ 435 h 439"/>
                <a:gd name="T10" fmla="*/ 179 w 359"/>
                <a:gd name="T11" fmla="*/ 439 h 439"/>
                <a:gd name="T12" fmla="*/ 199 w 359"/>
                <a:gd name="T13" fmla="*/ 427 h 439"/>
                <a:gd name="T14" fmla="*/ 259 w 359"/>
                <a:gd name="T15" fmla="*/ 365 h 439"/>
                <a:gd name="T16" fmla="*/ 259 w 359"/>
                <a:gd name="T17" fmla="*/ 311 h 439"/>
                <a:gd name="T18" fmla="*/ 283 w 359"/>
                <a:gd name="T19" fmla="*/ 275 h 439"/>
                <a:gd name="T20" fmla="*/ 335 w 359"/>
                <a:gd name="T21" fmla="*/ 275 h 439"/>
                <a:gd name="T22" fmla="*/ 351 w 359"/>
                <a:gd name="T23" fmla="*/ 269 h 439"/>
                <a:gd name="T24" fmla="*/ 359 w 359"/>
                <a:gd name="T25" fmla="*/ 253 h 439"/>
                <a:gd name="T26" fmla="*/ 353 w 359"/>
                <a:gd name="T27" fmla="*/ 233 h 439"/>
                <a:gd name="T28" fmla="*/ 337 w 359"/>
                <a:gd name="T29" fmla="*/ 211 h 439"/>
                <a:gd name="T30" fmla="*/ 333 w 359"/>
                <a:gd name="T31" fmla="*/ 207 h 439"/>
                <a:gd name="T32" fmla="*/ 325 w 359"/>
                <a:gd name="T33" fmla="*/ 178 h 439"/>
                <a:gd name="T34" fmla="*/ 319 w 359"/>
                <a:gd name="T35" fmla="*/ 122 h 439"/>
                <a:gd name="T36" fmla="*/ 319 w 359"/>
                <a:gd name="T37" fmla="*/ 110 h 439"/>
                <a:gd name="T38" fmla="*/ 315 w 359"/>
                <a:gd name="T39" fmla="*/ 86 h 439"/>
                <a:gd name="T40" fmla="*/ 303 w 359"/>
                <a:gd name="T41" fmla="*/ 66 h 439"/>
                <a:gd name="T42" fmla="*/ 285 w 359"/>
                <a:gd name="T43" fmla="*/ 50 h 439"/>
                <a:gd name="T44" fmla="*/ 273 w 359"/>
                <a:gd name="T45" fmla="*/ 44 h 439"/>
                <a:gd name="T46" fmla="*/ 253 w 359"/>
                <a:gd name="T47" fmla="*/ 26 h 439"/>
                <a:gd name="T48" fmla="*/ 231 w 359"/>
                <a:gd name="T49" fmla="*/ 12 h 439"/>
                <a:gd name="T50" fmla="*/ 205 w 359"/>
                <a:gd name="T51" fmla="*/ 2 h 439"/>
                <a:gd name="T52" fmla="*/ 179 w 359"/>
                <a:gd name="T53" fmla="*/ 0 h 439"/>
                <a:gd name="T54" fmla="*/ 167 w 359"/>
                <a:gd name="T55" fmla="*/ 0 h 439"/>
                <a:gd name="T56" fmla="*/ 151 w 359"/>
                <a:gd name="T57" fmla="*/ 0 h 439"/>
                <a:gd name="T58" fmla="*/ 127 w 359"/>
                <a:gd name="T59" fmla="*/ 2 h 439"/>
                <a:gd name="T60" fmla="*/ 105 w 359"/>
                <a:gd name="T61" fmla="*/ 10 h 439"/>
                <a:gd name="T62" fmla="*/ 87 w 359"/>
                <a:gd name="T63" fmla="*/ 22 h 439"/>
                <a:gd name="T64" fmla="*/ 73 w 359"/>
                <a:gd name="T65" fmla="*/ 38 h 439"/>
                <a:gd name="T66" fmla="*/ 53 w 359"/>
                <a:gd name="T67" fmla="*/ 80 h 439"/>
                <a:gd name="T68" fmla="*/ 43 w 359"/>
                <a:gd name="T69" fmla="*/ 120 h 439"/>
                <a:gd name="T70" fmla="*/ 43 w 359"/>
                <a:gd name="T71" fmla="*/ 138 h 439"/>
                <a:gd name="T72" fmla="*/ 36 w 359"/>
                <a:gd name="T73" fmla="*/ 188 h 439"/>
                <a:gd name="T74" fmla="*/ 24 w 359"/>
                <a:gd name="T75" fmla="*/ 211 h 439"/>
                <a:gd name="T76" fmla="*/ 16 w 359"/>
                <a:gd name="T77" fmla="*/ 221 h 439"/>
                <a:gd name="T78" fmla="*/ 4 w 359"/>
                <a:gd name="T79" fmla="*/ 241 h 439"/>
                <a:gd name="T80" fmla="*/ 0 w 359"/>
                <a:gd name="T81" fmla="*/ 261 h 439"/>
                <a:gd name="T82" fmla="*/ 4 w 359"/>
                <a:gd name="T83" fmla="*/ 267 h 439"/>
                <a:gd name="T84" fmla="*/ 14 w 359"/>
                <a:gd name="T85" fmla="*/ 273 h 439"/>
                <a:gd name="T86" fmla="*/ 26 w 359"/>
                <a:gd name="T87" fmla="*/ 275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59" h="439">
                  <a:moveTo>
                    <a:pt x="26" y="275"/>
                  </a:moveTo>
                  <a:lnTo>
                    <a:pt x="73" y="275"/>
                  </a:lnTo>
                  <a:lnTo>
                    <a:pt x="73" y="275"/>
                  </a:lnTo>
                  <a:lnTo>
                    <a:pt x="85" y="293"/>
                  </a:lnTo>
                  <a:lnTo>
                    <a:pt x="97" y="311"/>
                  </a:lnTo>
                  <a:lnTo>
                    <a:pt x="97" y="365"/>
                  </a:lnTo>
                  <a:lnTo>
                    <a:pt x="97" y="365"/>
                  </a:lnTo>
                  <a:lnTo>
                    <a:pt x="131" y="403"/>
                  </a:lnTo>
                  <a:lnTo>
                    <a:pt x="159" y="427"/>
                  </a:lnTo>
                  <a:lnTo>
                    <a:pt x="171" y="435"/>
                  </a:lnTo>
                  <a:lnTo>
                    <a:pt x="179" y="439"/>
                  </a:lnTo>
                  <a:lnTo>
                    <a:pt x="179" y="439"/>
                  </a:lnTo>
                  <a:lnTo>
                    <a:pt x="187" y="435"/>
                  </a:lnTo>
                  <a:lnTo>
                    <a:pt x="199" y="427"/>
                  </a:lnTo>
                  <a:lnTo>
                    <a:pt x="225" y="403"/>
                  </a:lnTo>
                  <a:lnTo>
                    <a:pt x="259" y="365"/>
                  </a:lnTo>
                  <a:lnTo>
                    <a:pt x="259" y="311"/>
                  </a:lnTo>
                  <a:lnTo>
                    <a:pt x="259" y="311"/>
                  </a:lnTo>
                  <a:lnTo>
                    <a:pt x="273" y="293"/>
                  </a:lnTo>
                  <a:lnTo>
                    <a:pt x="283" y="275"/>
                  </a:lnTo>
                  <a:lnTo>
                    <a:pt x="335" y="275"/>
                  </a:lnTo>
                  <a:lnTo>
                    <a:pt x="335" y="275"/>
                  </a:lnTo>
                  <a:lnTo>
                    <a:pt x="345" y="273"/>
                  </a:lnTo>
                  <a:lnTo>
                    <a:pt x="351" y="269"/>
                  </a:lnTo>
                  <a:lnTo>
                    <a:pt x="357" y="263"/>
                  </a:lnTo>
                  <a:lnTo>
                    <a:pt x="359" y="253"/>
                  </a:lnTo>
                  <a:lnTo>
                    <a:pt x="357" y="245"/>
                  </a:lnTo>
                  <a:lnTo>
                    <a:pt x="353" y="233"/>
                  </a:lnTo>
                  <a:lnTo>
                    <a:pt x="347" y="223"/>
                  </a:lnTo>
                  <a:lnTo>
                    <a:pt x="337" y="211"/>
                  </a:lnTo>
                  <a:lnTo>
                    <a:pt x="337" y="211"/>
                  </a:lnTo>
                  <a:lnTo>
                    <a:pt x="333" y="207"/>
                  </a:lnTo>
                  <a:lnTo>
                    <a:pt x="329" y="198"/>
                  </a:lnTo>
                  <a:lnTo>
                    <a:pt x="325" y="178"/>
                  </a:lnTo>
                  <a:lnTo>
                    <a:pt x="321" y="152"/>
                  </a:lnTo>
                  <a:lnTo>
                    <a:pt x="319" y="122"/>
                  </a:lnTo>
                  <a:lnTo>
                    <a:pt x="319" y="122"/>
                  </a:lnTo>
                  <a:lnTo>
                    <a:pt x="319" y="110"/>
                  </a:lnTo>
                  <a:lnTo>
                    <a:pt x="317" y="98"/>
                  </a:lnTo>
                  <a:lnTo>
                    <a:pt x="315" y="86"/>
                  </a:lnTo>
                  <a:lnTo>
                    <a:pt x="309" y="76"/>
                  </a:lnTo>
                  <a:lnTo>
                    <a:pt x="303" y="66"/>
                  </a:lnTo>
                  <a:lnTo>
                    <a:pt x="295" y="58"/>
                  </a:lnTo>
                  <a:lnTo>
                    <a:pt x="285" y="50"/>
                  </a:lnTo>
                  <a:lnTo>
                    <a:pt x="273" y="44"/>
                  </a:lnTo>
                  <a:lnTo>
                    <a:pt x="273" y="44"/>
                  </a:lnTo>
                  <a:lnTo>
                    <a:pt x="263" y="34"/>
                  </a:lnTo>
                  <a:lnTo>
                    <a:pt x="253" y="26"/>
                  </a:lnTo>
                  <a:lnTo>
                    <a:pt x="243" y="18"/>
                  </a:lnTo>
                  <a:lnTo>
                    <a:pt x="231" y="12"/>
                  </a:lnTo>
                  <a:lnTo>
                    <a:pt x="219" y="6"/>
                  </a:lnTo>
                  <a:lnTo>
                    <a:pt x="205" y="2"/>
                  </a:lnTo>
                  <a:lnTo>
                    <a:pt x="193" y="0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51" y="0"/>
                  </a:lnTo>
                  <a:lnTo>
                    <a:pt x="127" y="2"/>
                  </a:lnTo>
                  <a:lnTo>
                    <a:pt x="127" y="2"/>
                  </a:lnTo>
                  <a:lnTo>
                    <a:pt x="117" y="4"/>
                  </a:lnTo>
                  <a:lnTo>
                    <a:pt x="105" y="10"/>
                  </a:lnTo>
                  <a:lnTo>
                    <a:pt x="97" y="14"/>
                  </a:lnTo>
                  <a:lnTo>
                    <a:pt x="87" y="22"/>
                  </a:lnTo>
                  <a:lnTo>
                    <a:pt x="79" y="30"/>
                  </a:lnTo>
                  <a:lnTo>
                    <a:pt x="73" y="38"/>
                  </a:lnTo>
                  <a:lnTo>
                    <a:pt x="61" y="58"/>
                  </a:lnTo>
                  <a:lnTo>
                    <a:pt x="53" y="80"/>
                  </a:lnTo>
                  <a:lnTo>
                    <a:pt x="47" y="100"/>
                  </a:lnTo>
                  <a:lnTo>
                    <a:pt x="43" y="120"/>
                  </a:lnTo>
                  <a:lnTo>
                    <a:pt x="43" y="138"/>
                  </a:lnTo>
                  <a:lnTo>
                    <a:pt x="43" y="138"/>
                  </a:lnTo>
                  <a:lnTo>
                    <a:pt x="41" y="166"/>
                  </a:lnTo>
                  <a:lnTo>
                    <a:pt x="36" y="188"/>
                  </a:lnTo>
                  <a:lnTo>
                    <a:pt x="30" y="202"/>
                  </a:lnTo>
                  <a:lnTo>
                    <a:pt x="24" y="211"/>
                  </a:lnTo>
                  <a:lnTo>
                    <a:pt x="24" y="211"/>
                  </a:lnTo>
                  <a:lnTo>
                    <a:pt x="16" y="221"/>
                  </a:lnTo>
                  <a:lnTo>
                    <a:pt x="8" y="231"/>
                  </a:lnTo>
                  <a:lnTo>
                    <a:pt x="4" y="241"/>
                  </a:lnTo>
                  <a:lnTo>
                    <a:pt x="0" y="251"/>
                  </a:lnTo>
                  <a:lnTo>
                    <a:pt x="0" y="261"/>
                  </a:lnTo>
                  <a:lnTo>
                    <a:pt x="2" y="265"/>
                  </a:lnTo>
                  <a:lnTo>
                    <a:pt x="4" y="267"/>
                  </a:lnTo>
                  <a:lnTo>
                    <a:pt x="8" y="271"/>
                  </a:lnTo>
                  <a:lnTo>
                    <a:pt x="14" y="273"/>
                  </a:lnTo>
                  <a:lnTo>
                    <a:pt x="26" y="275"/>
                  </a:lnTo>
                  <a:lnTo>
                    <a:pt x="26" y="27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04813" y="2682875"/>
            <a:ext cx="1552574" cy="1511301"/>
            <a:chOff x="404813" y="2682875"/>
            <a:chExt cx="1552574" cy="1511301"/>
          </a:xfrm>
        </p:grpSpPr>
        <p:sp>
          <p:nvSpPr>
            <p:cNvPr id="51" name="Freeform 51"/>
            <p:cNvSpPr>
              <a:spLocks noEditPoints="1"/>
            </p:cNvSpPr>
            <p:nvPr/>
          </p:nvSpPr>
          <p:spPr bwMode="auto">
            <a:xfrm>
              <a:off x="1003300" y="3240088"/>
              <a:ext cx="954087" cy="954088"/>
            </a:xfrm>
            <a:custGeom>
              <a:avLst/>
              <a:gdLst>
                <a:gd name="T0" fmla="*/ 68 w 601"/>
                <a:gd name="T1" fmla="*/ 110 h 601"/>
                <a:gd name="T2" fmla="*/ 22 w 601"/>
                <a:gd name="T3" fmla="*/ 186 h 601"/>
                <a:gd name="T4" fmla="*/ 2 w 601"/>
                <a:gd name="T5" fmla="*/ 270 h 601"/>
                <a:gd name="T6" fmla="*/ 6 w 601"/>
                <a:gd name="T7" fmla="*/ 357 h 601"/>
                <a:gd name="T8" fmla="*/ 34 w 601"/>
                <a:gd name="T9" fmla="*/ 441 h 601"/>
                <a:gd name="T10" fmla="*/ 88 w 601"/>
                <a:gd name="T11" fmla="*/ 513 h 601"/>
                <a:gd name="T12" fmla="*/ 136 w 601"/>
                <a:gd name="T13" fmla="*/ 551 h 601"/>
                <a:gd name="T14" fmla="*/ 216 w 601"/>
                <a:gd name="T15" fmla="*/ 589 h 601"/>
                <a:gd name="T16" fmla="*/ 301 w 601"/>
                <a:gd name="T17" fmla="*/ 601 h 601"/>
                <a:gd name="T18" fmla="*/ 387 w 601"/>
                <a:gd name="T19" fmla="*/ 589 h 601"/>
                <a:gd name="T20" fmla="*/ 467 w 601"/>
                <a:gd name="T21" fmla="*/ 551 h 601"/>
                <a:gd name="T22" fmla="*/ 513 w 601"/>
                <a:gd name="T23" fmla="*/ 513 h 601"/>
                <a:gd name="T24" fmla="*/ 567 w 601"/>
                <a:gd name="T25" fmla="*/ 441 h 601"/>
                <a:gd name="T26" fmla="*/ 597 w 601"/>
                <a:gd name="T27" fmla="*/ 357 h 601"/>
                <a:gd name="T28" fmla="*/ 601 w 601"/>
                <a:gd name="T29" fmla="*/ 270 h 601"/>
                <a:gd name="T30" fmla="*/ 579 w 601"/>
                <a:gd name="T31" fmla="*/ 186 h 601"/>
                <a:gd name="T32" fmla="*/ 535 w 601"/>
                <a:gd name="T33" fmla="*/ 110 h 601"/>
                <a:gd name="T34" fmla="*/ 491 w 601"/>
                <a:gd name="T35" fmla="*/ 66 h 601"/>
                <a:gd name="T36" fmla="*/ 415 w 601"/>
                <a:gd name="T37" fmla="*/ 22 h 601"/>
                <a:gd name="T38" fmla="*/ 331 w 601"/>
                <a:gd name="T39" fmla="*/ 0 h 601"/>
                <a:gd name="T40" fmla="*/ 244 w 601"/>
                <a:gd name="T41" fmla="*/ 4 h 601"/>
                <a:gd name="T42" fmla="*/ 162 w 601"/>
                <a:gd name="T43" fmla="*/ 34 h 601"/>
                <a:gd name="T44" fmla="*/ 88 w 601"/>
                <a:gd name="T45" fmla="*/ 88 h 601"/>
                <a:gd name="T46" fmla="*/ 445 w 601"/>
                <a:gd name="T47" fmla="*/ 375 h 601"/>
                <a:gd name="T48" fmla="*/ 457 w 601"/>
                <a:gd name="T49" fmla="*/ 399 h 601"/>
                <a:gd name="T50" fmla="*/ 455 w 601"/>
                <a:gd name="T51" fmla="*/ 427 h 601"/>
                <a:gd name="T52" fmla="*/ 445 w 601"/>
                <a:gd name="T53" fmla="*/ 443 h 601"/>
                <a:gd name="T54" fmla="*/ 419 w 601"/>
                <a:gd name="T55" fmla="*/ 457 h 601"/>
                <a:gd name="T56" fmla="*/ 391 w 601"/>
                <a:gd name="T57" fmla="*/ 453 h 601"/>
                <a:gd name="T58" fmla="*/ 301 w 601"/>
                <a:gd name="T59" fmla="*/ 369 h 601"/>
                <a:gd name="T60" fmla="*/ 220 w 601"/>
                <a:gd name="T61" fmla="*/ 449 h 601"/>
                <a:gd name="T62" fmla="*/ 194 w 601"/>
                <a:gd name="T63" fmla="*/ 457 h 601"/>
                <a:gd name="T64" fmla="*/ 168 w 601"/>
                <a:gd name="T65" fmla="*/ 451 h 601"/>
                <a:gd name="T66" fmla="*/ 158 w 601"/>
                <a:gd name="T67" fmla="*/ 443 h 601"/>
                <a:gd name="T68" fmla="*/ 148 w 601"/>
                <a:gd name="T69" fmla="*/ 427 h 601"/>
                <a:gd name="T70" fmla="*/ 144 w 601"/>
                <a:gd name="T71" fmla="*/ 399 h 601"/>
                <a:gd name="T72" fmla="*/ 158 w 601"/>
                <a:gd name="T73" fmla="*/ 375 h 601"/>
                <a:gd name="T74" fmla="*/ 158 w 601"/>
                <a:gd name="T75" fmla="*/ 226 h 601"/>
                <a:gd name="T76" fmla="*/ 144 w 601"/>
                <a:gd name="T77" fmla="*/ 202 h 601"/>
                <a:gd name="T78" fmla="*/ 146 w 601"/>
                <a:gd name="T79" fmla="*/ 176 h 601"/>
                <a:gd name="T80" fmla="*/ 156 w 601"/>
                <a:gd name="T81" fmla="*/ 160 h 601"/>
                <a:gd name="T82" fmla="*/ 166 w 601"/>
                <a:gd name="T83" fmla="*/ 150 h 601"/>
                <a:gd name="T84" fmla="*/ 192 w 601"/>
                <a:gd name="T85" fmla="*/ 142 h 601"/>
                <a:gd name="T86" fmla="*/ 218 w 601"/>
                <a:gd name="T87" fmla="*/ 150 h 601"/>
                <a:gd name="T88" fmla="*/ 375 w 601"/>
                <a:gd name="T89" fmla="*/ 156 h 601"/>
                <a:gd name="T90" fmla="*/ 391 w 601"/>
                <a:gd name="T91" fmla="*/ 146 h 601"/>
                <a:gd name="T92" fmla="*/ 419 w 601"/>
                <a:gd name="T93" fmla="*/ 144 h 601"/>
                <a:gd name="T94" fmla="*/ 445 w 601"/>
                <a:gd name="T95" fmla="*/ 156 h 601"/>
                <a:gd name="T96" fmla="*/ 455 w 601"/>
                <a:gd name="T97" fmla="*/ 172 h 601"/>
                <a:gd name="T98" fmla="*/ 457 w 601"/>
                <a:gd name="T99" fmla="*/ 200 h 601"/>
                <a:gd name="T100" fmla="*/ 445 w 601"/>
                <a:gd name="T101" fmla="*/ 226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01" h="601">
                  <a:moveTo>
                    <a:pt x="88" y="88"/>
                  </a:moveTo>
                  <a:lnTo>
                    <a:pt x="88" y="88"/>
                  </a:lnTo>
                  <a:lnTo>
                    <a:pt x="68" y="110"/>
                  </a:lnTo>
                  <a:lnTo>
                    <a:pt x="50" y="134"/>
                  </a:lnTo>
                  <a:lnTo>
                    <a:pt x="34" y="160"/>
                  </a:lnTo>
                  <a:lnTo>
                    <a:pt x="22" y="186"/>
                  </a:lnTo>
                  <a:lnTo>
                    <a:pt x="12" y="214"/>
                  </a:lnTo>
                  <a:lnTo>
                    <a:pt x="6" y="242"/>
                  </a:lnTo>
                  <a:lnTo>
                    <a:pt x="2" y="270"/>
                  </a:lnTo>
                  <a:lnTo>
                    <a:pt x="0" y="300"/>
                  </a:lnTo>
                  <a:lnTo>
                    <a:pt x="2" y="328"/>
                  </a:lnTo>
                  <a:lnTo>
                    <a:pt x="6" y="357"/>
                  </a:lnTo>
                  <a:lnTo>
                    <a:pt x="12" y="385"/>
                  </a:lnTo>
                  <a:lnTo>
                    <a:pt x="22" y="413"/>
                  </a:lnTo>
                  <a:lnTo>
                    <a:pt x="34" y="441"/>
                  </a:lnTo>
                  <a:lnTo>
                    <a:pt x="50" y="465"/>
                  </a:lnTo>
                  <a:lnTo>
                    <a:pt x="68" y="489"/>
                  </a:lnTo>
                  <a:lnTo>
                    <a:pt x="88" y="513"/>
                  </a:lnTo>
                  <a:lnTo>
                    <a:pt x="88" y="513"/>
                  </a:lnTo>
                  <a:lnTo>
                    <a:pt x="112" y="533"/>
                  </a:lnTo>
                  <a:lnTo>
                    <a:pt x="136" y="551"/>
                  </a:lnTo>
                  <a:lnTo>
                    <a:pt x="162" y="567"/>
                  </a:lnTo>
                  <a:lnTo>
                    <a:pt x="188" y="579"/>
                  </a:lnTo>
                  <a:lnTo>
                    <a:pt x="216" y="589"/>
                  </a:lnTo>
                  <a:lnTo>
                    <a:pt x="244" y="595"/>
                  </a:lnTo>
                  <a:lnTo>
                    <a:pt x="273" y="599"/>
                  </a:lnTo>
                  <a:lnTo>
                    <a:pt x="301" y="601"/>
                  </a:lnTo>
                  <a:lnTo>
                    <a:pt x="331" y="599"/>
                  </a:lnTo>
                  <a:lnTo>
                    <a:pt x="359" y="595"/>
                  </a:lnTo>
                  <a:lnTo>
                    <a:pt x="387" y="589"/>
                  </a:lnTo>
                  <a:lnTo>
                    <a:pt x="415" y="579"/>
                  </a:lnTo>
                  <a:lnTo>
                    <a:pt x="441" y="567"/>
                  </a:lnTo>
                  <a:lnTo>
                    <a:pt x="467" y="551"/>
                  </a:lnTo>
                  <a:lnTo>
                    <a:pt x="491" y="533"/>
                  </a:lnTo>
                  <a:lnTo>
                    <a:pt x="513" y="513"/>
                  </a:lnTo>
                  <a:lnTo>
                    <a:pt x="513" y="513"/>
                  </a:lnTo>
                  <a:lnTo>
                    <a:pt x="535" y="489"/>
                  </a:lnTo>
                  <a:lnTo>
                    <a:pt x="553" y="465"/>
                  </a:lnTo>
                  <a:lnTo>
                    <a:pt x="567" y="441"/>
                  </a:lnTo>
                  <a:lnTo>
                    <a:pt x="579" y="413"/>
                  </a:lnTo>
                  <a:lnTo>
                    <a:pt x="589" y="385"/>
                  </a:lnTo>
                  <a:lnTo>
                    <a:pt x="597" y="357"/>
                  </a:lnTo>
                  <a:lnTo>
                    <a:pt x="601" y="328"/>
                  </a:lnTo>
                  <a:lnTo>
                    <a:pt x="601" y="300"/>
                  </a:lnTo>
                  <a:lnTo>
                    <a:pt x="601" y="270"/>
                  </a:lnTo>
                  <a:lnTo>
                    <a:pt x="597" y="242"/>
                  </a:lnTo>
                  <a:lnTo>
                    <a:pt x="589" y="214"/>
                  </a:lnTo>
                  <a:lnTo>
                    <a:pt x="579" y="186"/>
                  </a:lnTo>
                  <a:lnTo>
                    <a:pt x="567" y="160"/>
                  </a:lnTo>
                  <a:lnTo>
                    <a:pt x="553" y="134"/>
                  </a:lnTo>
                  <a:lnTo>
                    <a:pt x="535" y="110"/>
                  </a:lnTo>
                  <a:lnTo>
                    <a:pt x="513" y="88"/>
                  </a:lnTo>
                  <a:lnTo>
                    <a:pt x="513" y="88"/>
                  </a:lnTo>
                  <a:lnTo>
                    <a:pt x="491" y="66"/>
                  </a:lnTo>
                  <a:lnTo>
                    <a:pt x="467" y="48"/>
                  </a:lnTo>
                  <a:lnTo>
                    <a:pt x="441" y="34"/>
                  </a:lnTo>
                  <a:lnTo>
                    <a:pt x="415" y="22"/>
                  </a:lnTo>
                  <a:lnTo>
                    <a:pt x="387" y="12"/>
                  </a:lnTo>
                  <a:lnTo>
                    <a:pt x="359" y="4"/>
                  </a:lnTo>
                  <a:lnTo>
                    <a:pt x="331" y="0"/>
                  </a:lnTo>
                  <a:lnTo>
                    <a:pt x="301" y="0"/>
                  </a:lnTo>
                  <a:lnTo>
                    <a:pt x="273" y="0"/>
                  </a:lnTo>
                  <a:lnTo>
                    <a:pt x="244" y="4"/>
                  </a:lnTo>
                  <a:lnTo>
                    <a:pt x="216" y="12"/>
                  </a:lnTo>
                  <a:lnTo>
                    <a:pt x="188" y="22"/>
                  </a:lnTo>
                  <a:lnTo>
                    <a:pt x="162" y="34"/>
                  </a:lnTo>
                  <a:lnTo>
                    <a:pt x="136" y="48"/>
                  </a:lnTo>
                  <a:lnTo>
                    <a:pt x="112" y="66"/>
                  </a:lnTo>
                  <a:lnTo>
                    <a:pt x="88" y="88"/>
                  </a:lnTo>
                  <a:lnTo>
                    <a:pt x="88" y="88"/>
                  </a:lnTo>
                  <a:close/>
                  <a:moveTo>
                    <a:pt x="445" y="375"/>
                  </a:moveTo>
                  <a:lnTo>
                    <a:pt x="445" y="375"/>
                  </a:lnTo>
                  <a:lnTo>
                    <a:pt x="451" y="383"/>
                  </a:lnTo>
                  <a:lnTo>
                    <a:pt x="455" y="391"/>
                  </a:lnTo>
                  <a:lnTo>
                    <a:pt x="457" y="399"/>
                  </a:lnTo>
                  <a:lnTo>
                    <a:pt x="459" y="409"/>
                  </a:lnTo>
                  <a:lnTo>
                    <a:pt x="457" y="419"/>
                  </a:lnTo>
                  <a:lnTo>
                    <a:pt x="455" y="427"/>
                  </a:lnTo>
                  <a:lnTo>
                    <a:pt x="451" y="435"/>
                  </a:lnTo>
                  <a:lnTo>
                    <a:pt x="445" y="443"/>
                  </a:lnTo>
                  <a:lnTo>
                    <a:pt x="445" y="443"/>
                  </a:lnTo>
                  <a:lnTo>
                    <a:pt x="437" y="449"/>
                  </a:lnTo>
                  <a:lnTo>
                    <a:pt x="429" y="453"/>
                  </a:lnTo>
                  <a:lnTo>
                    <a:pt x="419" y="457"/>
                  </a:lnTo>
                  <a:lnTo>
                    <a:pt x="411" y="457"/>
                  </a:lnTo>
                  <a:lnTo>
                    <a:pt x="401" y="457"/>
                  </a:lnTo>
                  <a:lnTo>
                    <a:pt x="391" y="453"/>
                  </a:lnTo>
                  <a:lnTo>
                    <a:pt x="383" y="449"/>
                  </a:lnTo>
                  <a:lnTo>
                    <a:pt x="375" y="443"/>
                  </a:lnTo>
                  <a:lnTo>
                    <a:pt x="301" y="369"/>
                  </a:lnTo>
                  <a:lnTo>
                    <a:pt x="226" y="443"/>
                  </a:lnTo>
                  <a:lnTo>
                    <a:pt x="226" y="443"/>
                  </a:lnTo>
                  <a:lnTo>
                    <a:pt x="220" y="449"/>
                  </a:lnTo>
                  <a:lnTo>
                    <a:pt x="212" y="453"/>
                  </a:lnTo>
                  <a:lnTo>
                    <a:pt x="202" y="457"/>
                  </a:lnTo>
                  <a:lnTo>
                    <a:pt x="194" y="457"/>
                  </a:lnTo>
                  <a:lnTo>
                    <a:pt x="184" y="457"/>
                  </a:lnTo>
                  <a:lnTo>
                    <a:pt x="176" y="455"/>
                  </a:lnTo>
                  <a:lnTo>
                    <a:pt x="168" y="451"/>
                  </a:lnTo>
                  <a:lnTo>
                    <a:pt x="160" y="445"/>
                  </a:lnTo>
                  <a:lnTo>
                    <a:pt x="160" y="445"/>
                  </a:lnTo>
                  <a:lnTo>
                    <a:pt x="158" y="443"/>
                  </a:lnTo>
                  <a:lnTo>
                    <a:pt x="158" y="443"/>
                  </a:lnTo>
                  <a:lnTo>
                    <a:pt x="152" y="435"/>
                  </a:lnTo>
                  <a:lnTo>
                    <a:pt x="148" y="427"/>
                  </a:lnTo>
                  <a:lnTo>
                    <a:pt x="144" y="419"/>
                  </a:lnTo>
                  <a:lnTo>
                    <a:pt x="144" y="409"/>
                  </a:lnTo>
                  <a:lnTo>
                    <a:pt x="144" y="399"/>
                  </a:lnTo>
                  <a:lnTo>
                    <a:pt x="148" y="391"/>
                  </a:lnTo>
                  <a:lnTo>
                    <a:pt x="152" y="383"/>
                  </a:lnTo>
                  <a:lnTo>
                    <a:pt x="158" y="375"/>
                  </a:lnTo>
                  <a:lnTo>
                    <a:pt x="232" y="300"/>
                  </a:lnTo>
                  <a:lnTo>
                    <a:pt x="158" y="226"/>
                  </a:lnTo>
                  <a:lnTo>
                    <a:pt x="158" y="226"/>
                  </a:lnTo>
                  <a:lnTo>
                    <a:pt x="152" y="218"/>
                  </a:lnTo>
                  <a:lnTo>
                    <a:pt x="148" y="210"/>
                  </a:lnTo>
                  <a:lnTo>
                    <a:pt x="144" y="202"/>
                  </a:lnTo>
                  <a:lnTo>
                    <a:pt x="144" y="192"/>
                  </a:lnTo>
                  <a:lnTo>
                    <a:pt x="144" y="184"/>
                  </a:lnTo>
                  <a:lnTo>
                    <a:pt x="146" y="176"/>
                  </a:lnTo>
                  <a:lnTo>
                    <a:pt x="150" y="166"/>
                  </a:lnTo>
                  <a:lnTo>
                    <a:pt x="156" y="160"/>
                  </a:lnTo>
                  <a:lnTo>
                    <a:pt x="156" y="160"/>
                  </a:lnTo>
                  <a:lnTo>
                    <a:pt x="158" y="156"/>
                  </a:lnTo>
                  <a:lnTo>
                    <a:pt x="158" y="156"/>
                  </a:lnTo>
                  <a:lnTo>
                    <a:pt x="166" y="150"/>
                  </a:lnTo>
                  <a:lnTo>
                    <a:pt x="174" y="146"/>
                  </a:lnTo>
                  <a:lnTo>
                    <a:pt x="182" y="144"/>
                  </a:lnTo>
                  <a:lnTo>
                    <a:pt x="192" y="142"/>
                  </a:lnTo>
                  <a:lnTo>
                    <a:pt x="202" y="144"/>
                  </a:lnTo>
                  <a:lnTo>
                    <a:pt x="210" y="146"/>
                  </a:lnTo>
                  <a:lnTo>
                    <a:pt x="218" y="150"/>
                  </a:lnTo>
                  <a:lnTo>
                    <a:pt x="226" y="156"/>
                  </a:lnTo>
                  <a:lnTo>
                    <a:pt x="301" y="232"/>
                  </a:lnTo>
                  <a:lnTo>
                    <a:pt x="375" y="156"/>
                  </a:lnTo>
                  <a:lnTo>
                    <a:pt x="375" y="156"/>
                  </a:lnTo>
                  <a:lnTo>
                    <a:pt x="383" y="150"/>
                  </a:lnTo>
                  <a:lnTo>
                    <a:pt x="391" y="146"/>
                  </a:lnTo>
                  <a:lnTo>
                    <a:pt x="401" y="144"/>
                  </a:lnTo>
                  <a:lnTo>
                    <a:pt x="411" y="142"/>
                  </a:lnTo>
                  <a:lnTo>
                    <a:pt x="419" y="144"/>
                  </a:lnTo>
                  <a:lnTo>
                    <a:pt x="429" y="146"/>
                  </a:lnTo>
                  <a:lnTo>
                    <a:pt x="437" y="150"/>
                  </a:lnTo>
                  <a:lnTo>
                    <a:pt x="445" y="156"/>
                  </a:lnTo>
                  <a:lnTo>
                    <a:pt x="445" y="156"/>
                  </a:lnTo>
                  <a:lnTo>
                    <a:pt x="451" y="164"/>
                  </a:lnTo>
                  <a:lnTo>
                    <a:pt x="455" y="172"/>
                  </a:lnTo>
                  <a:lnTo>
                    <a:pt x="457" y="182"/>
                  </a:lnTo>
                  <a:lnTo>
                    <a:pt x="459" y="190"/>
                  </a:lnTo>
                  <a:lnTo>
                    <a:pt x="457" y="200"/>
                  </a:lnTo>
                  <a:lnTo>
                    <a:pt x="455" y="210"/>
                  </a:lnTo>
                  <a:lnTo>
                    <a:pt x="451" y="218"/>
                  </a:lnTo>
                  <a:lnTo>
                    <a:pt x="445" y="226"/>
                  </a:lnTo>
                  <a:lnTo>
                    <a:pt x="369" y="300"/>
                  </a:lnTo>
                  <a:lnTo>
                    <a:pt x="445" y="37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541338" y="2682875"/>
              <a:ext cx="296862" cy="336550"/>
            </a:xfrm>
            <a:custGeom>
              <a:avLst/>
              <a:gdLst>
                <a:gd name="T0" fmla="*/ 24 w 187"/>
                <a:gd name="T1" fmla="*/ 138 h 212"/>
                <a:gd name="T2" fmla="*/ 36 w 187"/>
                <a:gd name="T3" fmla="*/ 168 h 212"/>
                <a:gd name="T4" fmla="*/ 44 w 187"/>
                <a:gd name="T5" fmla="*/ 180 h 212"/>
                <a:gd name="T6" fmla="*/ 62 w 187"/>
                <a:gd name="T7" fmla="*/ 198 h 212"/>
                <a:gd name="T8" fmla="*/ 72 w 187"/>
                <a:gd name="T9" fmla="*/ 204 h 212"/>
                <a:gd name="T10" fmla="*/ 92 w 187"/>
                <a:gd name="T11" fmla="*/ 212 h 212"/>
                <a:gd name="T12" fmla="*/ 100 w 187"/>
                <a:gd name="T13" fmla="*/ 210 h 212"/>
                <a:gd name="T14" fmla="*/ 116 w 187"/>
                <a:gd name="T15" fmla="*/ 204 h 212"/>
                <a:gd name="T16" fmla="*/ 122 w 187"/>
                <a:gd name="T17" fmla="*/ 198 h 212"/>
                <a:gd name="T18" fmla="*/ 149 w 187"/>
                <a:gd name="T19" fmla="*/ 166 h 212"/>
                <a:gd name="T20" fmla="*/ 155 w 187"/>
                <a:gd name="T21" fmla="*/ 154 h 212"/>
                <a:gd name="T22" fmla="*/ 161 w 187"/>
                <a:gd name="T23" fmla="*/ 138 h 212"/>
                <a:gd name="T24" fmla="*/ 161 w 187"/>
                <a:gd name="T25" fmla="*/ 138 h 212"/>
                <a:gd name="T26" fmla="*/ 179 w 187"/>
                <a:gd name="T27" fmla="*/ 132 h 212"/>
                <a:gd name="T28" fmla="*/ 187 w 187"/>
                <a:gd name="T29" fmla="*/ 120 h 212"/>
                <a:gd name="T30" fmla="*/ 187 w 187"/>
                <a:gd name="T31" fmla="*/ 116 h 212"/>
                <a:gd name="T32" fmla="*/ 183 w 187"/>
                <a:gd name="T33" fmla="*/ 100 h 212"/>
                <a:gd name="T34" fmla="*/ 171 w 187"/>
                <a:gd name="T35" fmla="*/ 92 h 212"/>
                <a:gd name="T36" fmla="*/ 171 w 187"/>
                <a:gd name="T37" fmla="*/ 92 h 212"/>
                <a:gd name="T38" fmla="*/ 171 w 187"/>
                <a:gd name="T39" fmla="*/ 88 h 212"/>
                <a:gd name="T40" fmla="*/ 163 w 187"/>
                <a:gd name="T41" fmla="*/ 50 h 212"/>
                <a:gd name="T42" fmla="*/ 147 w 187"/>
                <a:gd name="T43" fmla="*/ 22 h 212"/>
                <a:gd name="T44" fmla="*/ 120 w 187"/>
                <a:gd name="T45" fmla="*/ 6 h 212"/>
                <a:gd name="T46" fmla="*/ 92 w 187"/>
                <a:gd name="T47" fmla="*/ 0 h 212"/>
                <a:gd name="T48" fmla="*/ 78 w 187"/>
                <a:gd name="T49" fmla="*/ 2 h 212"/>
                <a:gd name="T50" fmla="*/ 52 w 187"/>
                <a:gd name="T51" fmla="*/ 14 h 212"/>
                <a:gd name="T52" fmla="*/ 30 w 187"/>
                <a:gd name="T53" fmla="*/ 36 h 212"/>
                <a:gd name="T54" fmla="*/ 18 w 187"/>
                <a:gd name="T55" fmla="*/ 68 h 212"/>
                <a:gd name="T56" fmla="*/ 16 w 187"/>
                <a:gd name="T57" fmla="*/ 88 h 212"/>
                <a:gd name="T58" fmla="*/ 16 w 187"/>
                <a:gd name="T59" fmla="*/ 92 h 212"/>
                <a:gd name="T60" fmla="*/ 6 w 187"/>
                <a:gd name="T61" fmla="*/ 100 h 212"/>
                <a:gd name="T62" fmla="*/ 0 w 187"/>
                <a:gd name="T63" fmla="*/ 116 h 212"/>
                <a:gd name="T64" fmla="*/ 4 w 187"/>
                <a:gd name="T65" fmla="*/ 124 h 212"/>
                <a:gd name="T66" fmla="*/ 16 w 187"/>
                <a:gd name="T67" fmla="*/ 136 h 212"/>
                <a:gd name="T68" fmla="*/ 24 w 187"/>
                <a:gd name="T69" fmla="*/ 13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7" h="212">
                  <a:moveTo>
                    <a:pt x="24" y="138"/>
                  </a:moveTo>
                  <a:lnTo>
                    <a:pt x="24" y="138"/>
                  </a:lnTo>
                  <a:lnTo>
                    <a:pt x="30" y="154"/>
                  </a:lnTo>
                  <a:lnTo>
                    <a:pt x="36" y="168"/>
                  </a:lnTo>
                  <a:lnTo>
                    <a:pt x="36" y="168"/>
                  </a:lnTo>
                  <a:lnTo>
                    <a:pt x="44" y="180"/>
                  </a:lnTo>
                  <a:lnTo>
                    <a:pt x="52" y="190"/>
                  </a:lnTo>
                  <a:lnTo>
                    <a:pt x="62" y="198"/>
                  </a:lnTo>
                  <a:lnTo>
                    <a:pt x="72" y="204"/>
                  </a:lnTo>
                  <a:lnTo>
                    <a:pt x="72" y="204"/>
                  </a:lnTo>
                  <a:lnTo>
                    <a:pt x="82" y="210"/>
                  </a:lnTo>
                  <a:lnTo>
                    <a:pt x="92" y="212"/>
                  </a:lnTo>
                  <a:lnTo>
                    <a:pt x="92" y="212"/>
                  </a:lnTo>
                  <a:lnTo>
                    <a:pt x="100" y="210"/>
                  </a:lnTo>
                  <a:lnTo>
                    <a:pt x="108" y="208"/>
                  </a:lnTo>
                  <a:lnTo>
                    <a:pt x="116" y="204"/>
                  </a:lnTo>
                  <a:lnTo>
                    <a:pt x="122" y="198"/>
                  </a:lnTo>
                  <a:lnTo>
                    <a:pt x="122" y="198"/>
                  </a:lnTo>
                  <a:lnTo>
                    <a:pt x="137" y="184"/>
                  </a:lnTo>
                  <a:lnTo>
                    <a:pt x="149" y="166"/>
                  </a:lnTo>
                  <a:lnTo>
                    <a:pt x="149" y="166"/>
                  </a:lnTo>
                  <a:lnTo>
                    <a:pt x="155" y="154"/>
                  </a:lnTo>
                  <a:lnTo>
                    <a:pt x="161" y="138"/>
                  </a:lnTo>
                  <a:lnTo>
                    <a:pt x="161" y="138"/>
                  </a:lnTo>
                  <a:lnTo>
                    <a:pt x="161" y="138"/>
                  </a:lnTo>
                  <a:lnTo>
                    <a:pt x="161" y="138"/>
                  </a:lnTo>
                  <a:lnTo>
                    <a:pt x="169" y="136"/>
                  </a:lnTo>
                  <a:lnTo>
                    <a:pt x="179" y="132"/>
                  </a:lnTo>
                  <a:lnTo>
                    <a:pt x="185" y="124"/>
                  </a:lnTo>
                  <a:lnTo>
                    <a:pt x="187" y="120"/>
                  </a:lnTo>
                  <a:lnTo>
                    <a:pt x="187" y="116"/>
                  </a:lnTo>
                  <a:lnTo>
                    <a:pt x="187" y="116"/>
                  </a:lnTo>
                  <a:lnTo>
                    <a:pt x="187" y="106"/>
                  </a:lnTo>
                  <a:lnTo>
                    <a:pt x="183" y="100"/>
                  </a:lnTo>
                  <a:lnTo>
                    <a:pt x="177" y="94"/>
                  </a:lnTo>
                  <a:lnTo>
                    <a:pt x="171" y="92"/>
                  </a:lnTo>
                  <a:lnTo>
                    <a:pt x="171" y="92"/>
                  </a:lnTo>
                  <a:lnTo>
                    <a:pt x="171" y="92"/>
                  </a:lnTo>
                  <a:lnTo>
                    <a:pt x="171" y="88"/>
                  </a:lnTo>
                  <a:lnTo>
                    <a:pt x="171" y="88"/>
                  </a:lnTo>
                  <a:lnTo>
                    <a:pt x="169" y="68"/>
                  </a:lnTo>
                  <a:lnTo>
                    <a:pt x="163" y="50"/>
                  </a:lnTo>
                  <a:lnTo>
                    <a:pt x="157" y="36"/>
                  </a:lnTo>
                  <a:lnTo>
                    <a:pt x="147" y="22"/>
                  </a:lnTo>
                  <a:lnTo>
                    <a:pt x="135" y="14"/>
                  </a:lnTo>
                  <a:lnTo>
                    <a:pt x="120" y="6"/>
                  </a:lnTo>
                  <a:lnTo>
                    <a:pt x="106" y="2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78" y="2"/>
                  </a:lnTo>
                  <a:lnTo>
                    <a:pt x="64" y="6"/>
                  </a:lnTo>
                  <a:lnTo>
                    <a:pt x="52" y="14"/>
                  </a:lnTo>
                  <a:lnTo>
                    <a:pt x="40" y="22"/>
                  </a:lnTo>
                  <a:lnTo>
                    <a:pt x="30" y="36"/>
                  </a:lnTo>
                  <a:lnTo>
                    <a:pt x="22" y="50"/>
                  </a:lnTo>
                  <a:lnTo>
                    <a:pt x="18" y="68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2"/>
                  </a:lnTo>
                  <a:lnTo>
                    <a:pt x="16" y="92"/>
                  </a:lnTo>
                  <a:lnTo>
                    <a:pt x="10" y="96"/>
                  </a:lnTo>
                  <a:lnTo>
                    <a:pt x="6" y="100"/>
                  </a:lnTo>
                  <a:lnTo>
                    <a:pt x="2" y="108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4" y="124"/>
                  </a:lnTo>
                  <a:lnTo>
                    <a:pt x="8" y="130"/>
                  </a:lnTo>
                  <a:lnTo>
                    <a:pt x="16" y="136"/>
                  </a:lnTo>
                  <a:lnTo>
                    <a:pt x="24" y="138"/>
                  </a:lnTo>
                  <a:lnTo>
                    <a:pt x="24" y="13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04813" y="3016250"/>
              <a:ext cx="960437" cy="1177925"/>
            </a:xfrm>
            <a:custGeom>
              <a:avLst/>
              <a:gdLst>
                <a:gd name="T0" fmla="*/ 565 w 605"/>
                <a:gd name="T1" fmla="*/ 0 h 742"/>
                <a:gd name="T2" fmla="*/ 247 w 605"/>
                <a:gd name="T3" fmla="*/ 0 h 742"/>
                <a:gd name="T4" fmla="*/ 247 w 605"/>
                <a:gd name="T5" fmla="*/ 0 h 742"/>
                <a:gd name="T6" fmla="*/ 247 w 605"/>
                <a:gd name="T7" fmla="*/ 2 h 742"/>
                <a:gd name="T8" fmla="*/ 247 w 605"/>
                <a:gd name="T9" fmla="*/ 2 h 742"/>
                <a:gd name="T10" fmla="*/ 215 w 605"/>
                <a:gd name="T11" fmla="*/ 66 h 742"/>
                <a:gd name="T12" fmla="*/ 194 w 605"/>
                <a:gd name="T13" fmla="*/ 103 h 742"/>
                <a:gd name="T14" fmla="*/ 180 w 605"/>
                <a:gd name="T15" fmla="*/ 127 h 742"/>
                <a:gd name="T16" fmla="*/ 180 w 605"/>
                <a:gd name="T17" fmla="*/ 127 h 742"/>
                <a:gd name="T18" fmla="*/ 116 w 605"/>
                <a:gd name="T19" fmla="*/ 0 h 742"/>
                <a:gd name="T20" fmla="*/ 116 w 605"/>
                <a:gd name="T21" fmla="*/ 0 h 742"/>
                <a:gd name="T22" fmla="*/ 92 w 605"/>
                <a:gd name="T23" fmla="*/ 6 h 742"/>
                <a:gd name="T24" fmla="*/ 70 w 605"/>
                <a:gd name="T25" fmla="*/ 14 h 742"/>
                <a:gd name="T26" fmla="*/ 50 w 605"/>
                <a:gd name="T27" fmla="*/ 24 h 742"/>
                <a:gd name="T28" fmla="*/ 32 w 605"/>
                <a:gd name="T29" fmla="*/ 32 h 742"/>
                <a:gd name="T30" fmla="*/ 8 w 605"/>
                <a:gd name="T31" fmla="*/ 46 h 742"/>
                <a:gd name="T32" fmla="*/ 0 w 605"/>
                <a:gd name="T33" fmla="*/ 52 h 742"/>
                <a:gd name="T34" fmla="*/ 0 w 605"/>
                <a:gd name="T35" fmla="*/ 73 h 742"/>
                <a:gd name="T36" fmla="*/ 0 w 605"/>
                <a:gd name="T37" fmla="*/ 151 h 742"/>
                <a:gd name="T38" fmla="*/ 0 w 605"/>
                <a:gd name="T39" fmla="*/ 405 h 742"/>
                <a:gd name="T40" fmla="*/ 0 w 605"/>
                <a:gd name="T41" fmla="*/ 405 h 742"/>
                <a:gd name="T42" fmla="*/ 0 w 605"/>
                <a:gd name="T43" fmla="*/ 411 h 742"/>
                <a:gd name="T44" fmla="*/ 2 w 605"/>
                <a:gd name="T45" fmla="*/ 417 h 742"/>
                <a:gd name="T46" fmla="*/ 10 w 605"/>
                <a:gd name="T47" fmla="*/ 427 h 742"/>
                <a:gd name="T48" fmla="*/ 18 w 605"/>
                <a:gd name="T49" fmla="*/ 433 h 742"/>
                <a:gd name="T50" fmla="*/ 24 w 605"/>
                <a:gd name="T51" fmla="*/ 435 h 742"/>
                <a:gd name="T52" fmla="*/ 30 w 605"/>
                <a:gd name="T53" fmla="*/ 435 h 742"/>
                <a:gd name="T54" fmla="*/ 72 w 605"/>
                <a:gd name="T55" fmla="*/ 435 h 742"/>
                <a:gd name="T56" fmla="*/ 72 w 605"/>
                <a:gd name="T57" fmla="*/ 742 h 742"/>
                <a:gd name="T58" fmla="*/ 289 w 605"/>
                <a:gd name="T59" fmla="*/ 742 h 742"/>
                <a:gd name="T60" fmla="*/ 289 w 605"/>
                <a:gd name="T61" fmla="*/ 83 h 742"/>
                <a:gd name="T62" fmla="*/ 565 w 605"/>
                <a:gd name="T63" fmla="*/ 83 h 742"/>
                <a:gd name="T64" fmla="*/ 565 w 605"/>
                <a:gd name="T65" fmla="*/ 83 h 742"/>
                <a:gd name="T66" fmla="*/ 573 w 605"/>
                <a:gd name="T67" fmla="*/ 83 h 742"/>
                <a:gd name="T68" fmla="*/ 581 w 605"/>
                <a:gd name="T69" fmla="*/ 79 h 742"/>
                <a:gd name="T70" fmla="*/ 587 w 605"/>
                <a:gd name="T71" fmla="*/ 77 h 742"/>
                <a:gd name="T72" fmla="*/ 593 w 605"/>
                <a:gd name="T73" fmla="*/ 71 h 742"/>
                <a:gd name="T74" fmla="*/ 599 w 605"/>
                <a:gd name="T75" fmla="*/ 64 h 742"/>
                <a:gd name="T76" fmla="*/ 601 w 605"/>
                <a:gd name="T77" fmla="*/ 58 h 742"/>
                <a:gd name="T78" fmla="*/ 605 w 605"/>
                <a:gd name="T79" fmla="*/ 50 h 742"/>
                <a:gd name="T80" fmla="*/ 605 w 605"/>
                <a:gd name="T81" fmla="*/ 42 h 742"/>
                <a:gd name="T82" fmla="*/ 605 w 605"/>
                <a:gd name="T83" fmla="*/ 40 h 742"/>
                <a:gd name="T84" fmla="*/ 605 w 605"/>
                <a:gd name="T85" fmla="*/ 40 h 742"/>
                <a:gd name="T86" fmla="*/ 605 w 605"/>
                <a:gd name="T87" fmla="*/ 32 h 742"/>
                <a:gd name="T88" fmla="*/ 601 w 605"/>
                <a:gd name="T89" fmla="*/ 24 h 742"/>
                <a:gd name="T90" fmla="*/ 599 w 605"/>
                <a:gd name="T91" fmla="*/ 18 h 742"/>
                <a:gd name="T92" fmla="*/ 593 w 605"/>
                <a:gd name="T93" fmla="*/ 12 h 742"/>
                <a:gd name="T94" fmla="*/ 587 w 605"/>
                <a:gd name="T95" fmla="*/ 6 h 742"/>
                <a:gd name="T96" fmla="*/ 581 w 605"/>
                <a:gd name="T97" fmla="*/ 2 h 742"/>
                <a:gd name="T98" fmla="*/ 573 w 605"/>
                <a:gd name="T99" fmla="*/ 0 h 742"/>
                <a:gd name="T100" fmla="*/ 565 w 605"/>
                <a:gd name="T101" fmla="*/ 0 h 742"/>
                <a:gd name="T102" fmla="*/ 565 w 605"/>
                <a:gd name="T103" fmla="*/ 0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05" h="742">
                  <a:moveTo>
                    <a:pt x="565" y="0"/>
                  </a:moveTo>
                  <a:lnTo>
                    <a:pt x="247" y="0"/>
                  </a:lnTo>
                  <a:lnTo>
                    <a:pt x="247" y="0"/>
                  </a:lnTo>
                  <a:lnTo>
                    <a:pt x="247" y="2"/>
                  </a:lnTo>
                  <a:lnTo>
                    <a:pt x="247" y="2"/>
                  </a:lnTo>
                  <a:lnTo>
                    <a:pt x="215" y="66"/>
                  </a:lnTo>
                  <a:lnTo>
                    <a:pt x="194" y="103"/>
                  </a:lnTo>
                  <a:lnTo>
                    <a:pt x="180" y="127"/>
                  </a:lnTo>
                  <a:lnTo>
                    <a:pt x="180" y="127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92" y="6"/>
                  </a:lnTo>
                  <a:lnTo>
                    <a:pt x="70" y="14"/>
                  </a:lnTo>
                  <a:lnTo>
                    <a:pt x="50" y="24"/>
                  </a:lnTo>
                  <a:lnTo>
                    <a:pt x="32" y="32"/>
                  </a:lnTo>
                  <a:lnTo>
                    <a:pt x="8" y="46"/>
                  </a:lnTo>
                  <a:lnTo>
                    <a:pt x="0" y="52"/>
                  </a:lnTo>
                  <a:lnTo>
                    <a:pt x="0" y="73"/>
                  </a:lnTo>
                  <a:lnTo>
                    <a:pt x="0" y="151"/>
                  </a:lnTo>
                  <a:lnTo>
                    <a:pt x="0" y="405"/>
                  </a:lnTo>
                  <a:lnTo>
                    <a:pt x="0" y="405"/>
                  </a:lnTo>
                  <a:lnTo>
                    <a:pt x="0" y="411"/>
                  </a:lnTo>
                  <a:lnTo>
                    <a:pt x="2" y="417"/>
                  </a:lnTo>
                  <a:lnTo>
                    <a:pt x="10" y="427"/>
                  </a:lnTo>
                  <a:lnTo>
                    <a:pt x="18" y="433"/>
                  </a:lnTo>
                  <a:lnTo>
                    <a:pt x="24" y="435"/>
                  </a:lnTo>
                  <a:lnTo>
                    <a:pt x="30" y="435"/>
                  </a:lnTo>
                  <a:lnTo>
                    <a:pt x="72" y="435"/>
                  </a:lnTo>
                  <a:lnTo>
                    <a:pt x="72" y="742"/>
                  </a:lnTo>
                  <a:lnTo>
                    <a:pt x="289" y="742"/>
                  </a:lnTo>
                  <a:lnTo>
                    <a:pt x="289" y="83"/>
                  </a:lnTo>
                  <a:lnTo>
                    <a:pt x="565" y="83"/>
                  </a:lnTo>
                  <a:lnTo>
                    <a:pt x="565" y="83"/>
                  </a:lnTo>
                  <a:lnTo>
                    <a:pt x="573" y="83"/>
                  </a:lnTo>
                  <a:lnTo>
                    <a:pt x="581" y="79"/>
                  </a:lnTo>
                  <a:lnTo>
                    <a:pt x="587" y="77"/>
                  </a:lnTo>
                  <a:lnTo>
                    <a:pt x="593" y="71"/>
                  </a:lnTo>
                  <a:lnTo>
                    <a:pt x="599" y="64"/>
                  </a:lnTo>
                  <a:lnTo>
                    <a:pt x="601" y="58"/>
                  </a:lnTo>
                  <a:lnTo>
                    <a:pt x="605" y="50"/>
                  </a:lnTo>
                  <a:lnTo>
                    <a:pt x="605" y="42"/>
                  </a:lnTo>
                  <a:lnTo>
                    <a:pt x="605" y="40"/>
                  </a:lnTo>
                  <a:lnTo>
                    <a:pt x="605" y="40"/>
                  </a:lnTo>
                  <a:lnTo>
                    <a:pt x="605" y="32"/>
                  </a:lnTo>
                  <a:lnTo>
                    <a:pt x="601" y="24"/>
                  </a:lnTo>
                  <a:lnTo>
                    <a:pt x="599" y="18"/>
                  </a:lnTo>
                  <a:lnTo>
                    <a:pt x="593" y="12"/>
                  </a:lnTo>
                  <a:lnTo>
                    <a:pt x="587" y="6"/>
                  </a:lnTo>
                  <a:lnTo>
                    <a:pt x="581" y="2"/>
                  </a:lnTo>
                  <a:lnTo>
                    <a:pt x="573" y="0"/>
                  </a:lnTo>
                  <a:lnTo>
                    <a:pt x="565" y="0"/>
                  </a:lnTo>
                  <a:lnTo>
                    <a:pt x="565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2938463" y="2682875"/>
            <a:ext cx="1349374" cy="1511301"/>
            <a:chOff x="2938463" y="2682875"/>
            <a:chExt cx="1349374" cy="1511301"/>
          </a:xfrm>
        </p:grpSpPr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3078163" y="2682875"/>
              <a:ext cx="295275" cy="336550"/>
            </a:xfrm>
            <a:custGeom>
              <a:avLst/>
              <a:gdLst>
                <a:gd name="T0" fmla="*/ 22 w 186"/>
                <a:gd name="T1" fmla="*/ 138 h 212"/>
                <a:gd name="T2" fmla="*/ 36 w 186"/>
                <a:gd name="T3" fmla="*/ 168 h 212"/>
                <a:gd name="T4" fmla="*/ 44 w 186"/>
                <a:gd name="T5" fmla="*/ 180 h 212"/>
                <a:gd name="T6" fmla="*/ 60 w 186"/>
                <a:gd name="T7" fmla="*/ 198 h 212"/>
                <a:gd name="T8" fmla="*/ 70 w 186"/>
                <a:gd name="T9" fmla="*/ 204 h 212"/>
                <a:gd name="T10" fmla="*/ 92 w 186"/>
                <a:gd name="T11" fmla="*/ 212 h 212"/>
                <a:gd name="T12" fmla="*/ 98 w 186"/>
                <a:gd name="T13" fmla="*/ 210 h 212"/>
                <a:gd name="T14" fmla="*/ 114 w 186"/>
                <a:gd name="T15" fmla="*/ 204 h 212"/>
                <a:gd name="T16" fmla="*/ 122 w 186"/>
                <a:gd name="T17" fmla="*/ 198 h 212"/>
                <a:gd name="T18" fmla="*/ 146 w 186"/>
                <a:gd name="T19" fmla="*/ 166 h 212"/>
                <a:gd name="T20" fmla="*/ 154 w 186"/>
                <a:gd name="T21" fmla="*/ 154 h 212"/>
                <a:gd name="T22" fmla="*/ 160 w 186"/>
                <a:gd name="T23" fmla="*/ 138 h 212"/>
                <a:gd name="T24" fmla="*/ 160 w 186"/>
                <a:gd name="T25" fmla="*/ 138 h 212"/>
                <a:gd name="T26" fmla="*/ 176 w 186"/>
                <a:gd name="T27" fmla="*/ 132 h 212"/>
                <a:gd name="T28" fmla="*/ 184 w 186"/>
                <a:gd name="T29" fmla="*/ 120 h 212"/>
                <a:gd name="T30" fmla="*/ 186 w 186"/>
                <a:gd name="T31" fmla="*/ 116 h 212"/>
                <a:gd name="T32" fmla="*/ 180 w 186"/>
                <a:gd name="T33" fmla="*/ 100 h 212"/>
                <a:gd name="T34" fmla="*/ 168 w 186"/>
                <a:gd name="T35" fmla="*/ 92 h 212"/>
                <a:gd name="T36" fmla="*/ 168 w 186"/>
                <a:gd name="T37" fmla="*/ 92 h 212"/>
                <a:gd name="T38" fmla="*/ 168 w 186"/>
                <a:gd name="T39" fmla="*/ 88 h 212"/>
                <a:gd name="T40" fmla="*/ 162 w 186"/>
                <a:gd name="T41" fmla="*/ 50 h 212"/>
                <a:gd name="T42" fmla="*/ 144 w 186"/>
                <a:gd name="T43" fmla="*/ 22 h 212"/>
                <a:gd name="T44" fmla="*/ 120 w 186"/>
                <a:gd name="T45" fmla="*/ 6 h 212"/>
                <a:gd name="T46" fmla="*/ 92 w 186"/>
                <a:gd name="T47" fmla="*/ 0 h 212"/>
                <a:gd name="T48" fmla="*/ 76 w 186"/>
                <a:gd name="T49" fmla="*/ 2 h 212"/>
                <a:gd name="T50" fmla="*/ 50 w 186"/>
                <a:gd name="T51" fmla="*/ 14 h 212"/>
                <a:gd name="T52" fmla="*/ 28 w 186"/>
                <a:gd name="T53" fmla="*/ 36 h 212"/>
                <a:gd name="T54" fmla="*/ 16 w 186"/>
                <a:gd name="T55" fmla="*/ 68 h 212"/>
                <a:gd name="T56" fmla="*/ 14 w 186"/>
                <a:gd name="T57" fmla="*/ 88 h 212"/>
                <a:gd name="T58" fmla="*/ 14 w 186"/>
                <a:gd name="T59" fmla="*/ 92 h 212"/>
                <a:gd name="T60" fmla="*/ 4 w 186"/>
                <a:gd name="T61" fmla="*/ 100 h 212"/>
                <a:gd name="T62" fmla="*/ 0 w 186"/>
                <a:gd name="T63" fmla="*/ 116 h 212"/>
                <a:gd name="T64" fmla="*/ 2 w 186"/>
                <a:gd name="T65" fmla="*/ 124 h 212"/>
                <a:gd name="T66" fmla="*/ 16 w 186"/>
                <a:gd name="T67" fmla="*/ 136 h 212"/>
                <a:gd name="T68" fmla="*/ 22 w 186"/>
                <a:gd name="T69" fmla="*/ 13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6" h="212">
                  <a:moveTo>
                    <a:pt x="22" y="138"/>
                  </a:moveTo>
                  <a:lnTo>
                    <a:pt x="22" y="138"/>
                  </a:lnTo>
                  <a:lnTo>
                    <a:pt x="28" y="154"/>
                  </a:lnTo>
                  <a:lnTo>
                    <a:pt x="36" y="168"/>
                  </a:lnTo>
                  <a:lnTo>
                    <a:pt x="36" y="168"/>
                  </a:lnTo>
                  <a:lnTo>
                    <a:pt x="44" y="180"/>
                  </a:lnTo>
                  <a:lnTo>
                    <a:pt x="52" y="190"/>
                  </a:lnTo>
                  <a:lnTo>
                    <a:pt x="60" y="198"/>
                  </a:lnTo>
                  <a:lnTo>
                    <a:pt x="70" y="204"/>
                  </a:lnTo>
                  <a:lnTo>
                    <a:pt x="70" y="204"/>
                  </a:lnTo>
                  <a:lnTo>
                    <a:pt x="80" y="210"/>
                  </a:lnTo>
                  <a:lnTo>
                    <a:pt x="92" y="212"/>
                  </a:lnTo>
                  <a:lnTo>
                    <a:pt x="92" y="212"/>
                  </a:lnTo>
                  <a:lnTo>
                    <a:pt x="98" y="210"/>
                  </a:lnTo>
                  <a:lnTo>
                    <a:pt x="106" y="208"/>
                  </a:lnTo>
                  <a:lnTo>
                    <a:pt x="114" y="204"/>
                  </a:lnTo>
                  <a:lnTo>
                    <a:pt x="122" y="198"/>
                  </a:lnTo>
                  <a:lnTo>
                    <a:pt x="122" y="198"/>
                  </a:lnTo>
                  <a:lnTo>
                    <a:pt x="134" y="184"/>
                  </a:lnTo>
                  <a:lnTo>
                    <a:pt x="146" y="166"/>
                  </a:lnTo>
                  <a:lnTo>
                    <a:pt x="146" y="166"/>
                  </a:lnTo>
                  <a:lnTo>
                    <a:pt x="154" y="154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68" y="136"/>
                  </a:lnTo>
                  <a:lnTo>
                    <a:pt x="176" y="132"/>
                  </a:lnTo>
                  <a:lnTo>
                    <a:pt x="182" y="124"/>
                  </a:lnTo>
                  <a:lnTo>
                    <a:pt x="184" y="120"/>
                  </a:lnTo>
                  <a:lnTo>
                    <a:pt x="186" y="116"/>
                  </a:lnTo>
                  <a:lnTo>
                    <a:pt x="186" y="116"/>
                  </a:lnTo>
                  <a:lnTo>
                    <a:pt x="184" y="106"/>
                  </a:lnTo>
                  <a:lnTo>
                    <a:pt x="180" y="100"/>
                  </a:lnTo>
                  <a:lnTo>
                    <a:pt x="174" y="94"/>
                  </a:lnTo>
                  <a:lnTo>
                    <a:pt x="168" y="92"/>
                  </a:lnTo>
                  <a:lnTo>
                    <a:pt x="168" y="92"/>
                  </a:lnTo>
                  <a:lnTo>
                    <a:pt x="168" y="92"/>
                  </a:lnTo>
                  <a:lnTo>
                    <a:pt x="168" y="88"/>
                  </a:lnTo>
                  <a:lnTo>
                    <a:pt x="168" y="88"/>
                  </a:lnTo>
                  <a:lnTo>
                    <a:pt x="166" y="68"/>
                  </a:lnTo>
                  <a:lnTo>
                    <a:pt x="162" y="50"/>
                  </a:lnTo>
                  <a:lnTo>
                    <a:pt x="154" y="36"/>
                  </a:lnTo>
                  <a:lnTo>
                    <a:pt x="144" y="22"/>
                  </a:lnTo>
                  <a:lnTo>
                    <a:pt x="132" y="14"/>
                  </a:lnTo>
                  <a:lnTo>
                    <a:pt x="120" y="6"/>
                  </a:lnTo>
                  <a:lnTo>
                    <a:pt x="106" y="2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76" y="2"/>
                  </a:lnTo>
                  <a:lnTo>
                    <a:pt x="64" y="6"/>
                  </a:lnTo>
                  <a:lnTo>
                    <a:pt x="50" y="14"/>
                  </a:lnTo>
                  <a:lnTo>
                    <a:pt x="38" y="22"/>
                  </a:lnTo>
                  <a:lnTo>
                    <a:pt x="28" y="36"/>
                  </a:lnTo>
                  <a:lnTo>
                    <a:pt x="20" y="50"/>
                  </a:lnTo>
                  <a:lnTo>
                    <a:pt x="16" y="6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8" y="96"/>
                  </a:lnTo>
                  <a:lnTo>
                    <a:pt x="4" y="100"/>
                  </a:lnTo>
                  <a:lnTo>
                    <a:pt x="0" y="108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2" y="124"/>
                  </a:lnTo>
                  <a:lnTo>
                    <a:pt x="8" y="130"/>
                  </a:lnTo>
                  <a:lnTo>
                    <a:pt x="16" y="136"/>
                  </a:lnTo>
                  <a:lnTo>
                    <a:pt x="22" y="138"/>
                  </a:lnTo>
                  <a:lnTo>
                    <a:pt x="22" y="13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2938463" y="3016250"/>
              <a:ext cx="960437" cy="1177925"/>
            </a:xfrm>
            <a:custGeom>
              <a:avLst/>
              <a:gdLst>
                <a:gd name="T0" fmla="*/ 565 w 605"/>
                <a:gd name="T1" fmla="*/ 0 h 742"/>
                <a:gd name="T2" fmla="*/ 248 w 605"/>
                <a:gd name="T3" fmla="*/ 0 h 742"/>
                <a:gd name="T4" fmla="*/ 248 w 605"/>
                <a:gd name="T5" fmla="*/ 0 h 742"/>
                <a:gd name="T6" fmla="*/ 248 w 605"/>
                <a:gd name="T7" fmla="*/ 2 h 742"/>
                <a:gd name="T8" fmla="*/ 248 w 605"/>
                <a:gd name="T9" fmla="*/ 2 h 742"/>
                <a:gd name="T10" fmla="*/ 214 w 605"/>
                <a:gd name="T11" fmla="*/ 66 h 742"/>
                <a:gd name="T12" fmla="*/ 194 w 605"/>
                <a:gd name="T13" fmla="*/ 103 h 742"/>
                <a:gd name="T14" fmla="*/ 180 w 605"/>
                <a:gd name="T15" fmla="*/ 127 h 742"/>
                <a:gd name="T16" fmla="*/ 180 w 605"/>
                <a:gd name="T17" fmla="*/ 127 h 742"/>
                <a:gd name="T18" fmla="*/ 116 w 605"/>
                <a:gd name="T19" fmla="*/ 0 h 742"/>
                <a:gd name="T20" fmla="*/ 116 w 605"/>
                <a:gd name="T21" fmla="*/ 0 h 742"/>
                <a:gd name="T22" fmla="*/ 92 w 605"/>
                <a:gd name="T23" fmla="*/ 6 h 742"/>
                <a:gd name="T24" fmla="*/ 70 w 605"/>
                <a:gd name="T25" fmla="*/ 14 h 742"/>
                <a:gd name="T26" fmla="*/ 50 w 605"/>
                <a:gd name="T27" fmla="*/ 24 h 742"/>
                <a:gd name="T28" fmla="*/ 34 w 605"/>
                <a:gd name="T29" fmla="*/ 32 h 742"/>
                <a:gd name="T30" fmla="*/ 10 w 605"/>
                <a:gd name="T31" fmla="*/ 46 h 742"/>
                <a:gd name="T32" fmla="*/ 0 w 605"/>
                <a:gd name="T33" fmla="*/ 52 h 742"/>
                <a:gd name="T34" fmla="*/ 0 w 605"/>
                <a:gd name="T35" fmla="*/ 73 h 742"/>
                <a:gd name="T36" fmla="*/ 0 w 605"/>
                <a:gd name="T37" fmla="*/ 151 h 742"/>
                <a:gd name="T38" fmla="*/ 0 w 605"/>
                <a:gd name="T39" fmla="*/ 405 h 742"/>
                <a:gd name="T40" fmla="*/ 0 w 605"/>
                <a:gd name="T41" fmla="*/ 405 h 742"/>
                <a:gd name="T42" fmla="*/ 2 w 605"/>
                <a:gd name="T43" fmla="*/ 411 h 742"/>
                <a:gd name="T44" fmla="*/ 4 w 605"/>
                <a:gd name="T45" fmla="*/ 417 h 742"/>
                <a:gd name="T46" fmla="*/ 10 w 605"/>
                <a:gd name="T47" fmla="*/ 427 h 742"/>
                <a:gd name="T48" fmla="*/ 20 w 605"/>
                <a:gd name="T49" fmla="*/ 433 h 742"/>
                <a:gd name="T50" fmla="*/ 26 w 605"/>
                <a:gd name="T51" fmla="*/ 435 h 742"/>
                <a:gd name="T52" fmla="*/ 32 w 605"/>
                <a:gd name="T53" fmla="*/ 435 h 742"/>
                <a:gd name="T54" fmla="*/ 72 w 605"/>
                <a:gd name="T55" fmla="*/ 435 h 742"/>
                <a:gd name="T56" fmla="*/ 72 w 605"/>
                <a:gd name="T57" fmla="*/ 742 h 742"/>
                <a:gd name="T58" fmla="*/ 288 w 605"/>
                <a:gd name="T59" fmla="*/ 742 h 742"/>
                <a:gd name="T60" fmla="*/ 288 w 605"/>
                <a:gd name="T61" fmla="*/ 83 h 742"/>
                <a:gd name="T62" fmla="*/ 565 w 605"/>
                <a:gd name="T63" fmla="*/ 83 h 742"/>
                <a:gd name="T64" fmla="*/ 565 w 605"/>
                <a:gd name="T65" fmla="*/ 83 h 742"/>
                <a:gd name="T66" fmla="*/ 573 w 605"/>
                <a:gd name="T67" fmla="*/ 83 h 742"/>
                <a:gd name="T68" fmla="*/ 581 w 605"/>
                <a:gd name="T69" fmla="*/ 79 h 742"/>
                <a:gd name="T70" fmla="*/ 587 w 605"/>
                <a:gd name="T71" fmla="*/ 77 h 742"/>
                <a:gd name="T72" fmla="*/ 593 w 605"/>
                <a:gd name="T73" fmla="*/ 71 h 742"/>
                <a:gd name="T74" fmla="*/ 599 w 605"/>
                <a:gd name="T75" fmla="*/ 64 h 742"/>
                <a:gd name="T76" fmla="*/ 603 w 605"/>
                <a:gd name="T77" fmla="*/ 58 h 742"/>
                <a:gd name="T78" fmla="*/ 605 w 605"/>
                <a:gd name="T79" fmla="*/ 50 h 742"/>
                <a:gd name="T80" fmla="*/ 605 w 605"/>
                <a:gd name="T81" fmla="*/ 42 h 742"/>
                <a:gd name="T82" fmla="*/ 605 w 605"/>
                <a:gd name="T83" fmla="*/ 40 h 742"/>
                <a:gd name="T84" fmla="*/ 605 w 605"/>
                <a:gd name="T85" fmla="*/ 40 h 742"/>
                <a:gd name="T86" fmla="*/ 605 w 605"/>
                <a:gd name="T87" fmla="*/ 32 h 742"/>
                <a:gd name="T88" fmla="*/ 603 w 605"/>
                <a:gd name="T89" fmla="*/ 24 h 742"/>
                <a:gd name="T90" fmla="*/ 599 w 605"/>
                <a:gd name="T91" fmla="*/ 18 h 742"/>
                <a:gd name="T92" fmla="*/ 593 w 605"/>
                <a:gd name="T93" fmla="*/ 12 h 742"/>
                <a:gd name="T94" fmla="*/ 587 w 605"/>
                <a:gd name="T95" fmla="*/ 6 h 742"/>
                <a:gd name="T96" fmla="*/ 581 w 605"/>
                <a:gd name="T97" fmla="*/ 2 h 742"/>
                <a:gd name="T98" fmla="*/ 573 w 605"/>
                <a:gd name="T99" fmla="*/ 0 h 742"/>
                <a:gd name="T100" fmla="*/ 565 w 605"/>
                <a:gd name="T101" fmla="*/ 0 h 742"/>
                <a:gd name="T102" fmla="*/ 565 w 605"/>
                <a:gd name="T103" fmla="*/ 0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05" h="742">
                  <a:moveTo>
                    <a:pt x="565" y="0"/>
                  </a:moveTo>
                  <a:lnTo>
                    <a:pt x="248" y="0"/>
                  </a:lnTo>
                  <a:lnTo>
                    <a:pt x="248" y="0"/>
                  </a:lnTo>
                  <a:lnTo>
                    <a:pt x="248" y="2"/>
                  </a:lnTo>
                  <a:lnTo>
                    <a:pt x="248" y="2"/>
                  </a:lnTo>
                  <a:lnTo>
                    <a:pt x="214" y="66"/>
                  </a:lnTo>
                  <a:lnTo>
                    <a:pt x="194" y="103"/>
                  </a:lnTo>
                  <a:lnTo>
                    <a:pt x="180" y="127"/>
                  </a:lnTo>
                  <a:lnTo>
                    <a:pt x="180" y="127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92" y="6"/>
                  </a:lnTo>
                  <a:lnTo>
                    <a:pt x="70" y="14"/>
                  </a:lnTo>
                  <a:lnTo>
                    <a:pt x="50" y="24"/>
                  </a:lnTo>
                  <a:lnTo>
                    <a:pt x="34" y="32"/>
                  </a:lnTo>
                  <a:lnTo>
                    <a:pt x="10" y="46"/>
                  </a:lnTo>
                  <a:lnTo>
                    <a:pt x="0" y="52"/>
                  </a:lnTo>
                  <a:lnTo>
                    <a:pt x="0" y="73"/>
                  </a:lnTo>
                  <a:lnTo>
                    <a:pt x="0" y="151"/>
                  </a:lnTo>
                  <a:lnTo>
                    <a:pt x="0" y="405"/>
                  </a:lnTo>
                  <a:lnTo>
                    <a:pt x="0" y="405"/>
                  </a:lnTo>
                  <a:lnTo>
                    <a:pt x="2" y="411"/>
                  </a:lnTo>
                  <a:lnTo>
                    <a:pt x="4" y="417"/>
                  </a:lnTo>
                  <a:lnTo>
                    <a:pt x="10" y="427"/>
                  </a:lnTo>
                  <a:lnTo>
                    <a:pt x="20" y="433"/>
                  </a:lnTo>
                  <a:lnTo>
                    <a:pt x="26" y="435"/>
                  </a:lnTo>
                  <a:lnTo>
                    <a:pt x="32" y="435"/>
                  </a:lnTo>
                  <a:lnTo>
                    <a:pt x="72" y="435"/>
                  </a:lnTo>
                  <a:lnTo>
                    <a:pt x="72" y="742"/>
                  </a:lnTo>
                  <a:lnTo>
                    <a:pt x="288" y="742"/>
                  </a:lnTo>
                  <a:lnTo>
                    <a:pt x="288" y="83"/>
                  </a:lnTo>
                  <a:lnTo>
                    <a:pt x="565" y="83"/>
                  </a:lnTo>
                  <a:lnTo>
                    <a:pt x="565" y="83"/>
                  </a:lnTo>
                  <a:lnTo>
                    <a:pt x="573" y="83"/>
                  </a:lnTo>
                  <a:lnTo>
                    <a:pt x="581" y="79"/>
                  </a:lnTo>
                  <a:lnTo>
                    <a:pt x="587" y="77"/>
                  </a:lnTo>
                  <a:lnTo>
                    <a:pt x="593" y="71"/>
                  </a:lnTo>
                  <a:lnTo>
                    <a:pt x="599" y="64"/>
                  </a:lnTo>
                  <a:lnTo>
                    <a:pt x="603" y="58"/>
                  </a:lnTo>
                  <a:lnTo>
                    <a:pt x="605" y="50"/>
                  </a:lnTo>
                  <a:lnTo>
                    <a:pt x="605" y="42"/>
                  </a:lnTo>
                  <a:lnTo>
                    <a:pt x="605" y="40"/>
                  </a:lnTo>
                  <a:lnTo>
                    <a:pt x="605" y="40"/>
                  </a:lnTo>
                  <a:lnTo>
                    <a:pt x="605" y="32"/>
                  </a:lnTo>
                  <a:lnTo>
                    <a:pt x="603" y="24"/>
                  </a:lnTo>
                  <a:lnTo>
                    <a:pt x="599" y="18"/>
                  </a:lnTo>
                  <a:lnTo>
                    <a:pt x="593" y="12"/>
                  </a:lnTo>
                  <a:lnTo>
                    <a:pt x="587" y="6"/>
                  </a:lnTo>
                  <a:lnTo>
                    <a:pt x="581" y="2"/>
                  </a:lnTo>
                  <a:lnTo>
                    <a:pt x="573" y="0"/>
                  </a:lnTo>
                  <a:lnTo>
                    <a:pt x="565" y="0"/>
                  </a:lnTo>
                  <a:lnTo>
                    <a:pt x="565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6"/>
            <p:cNvSpPr>
              <a:spLocks noEditPoints="1"/>
            </p:cNvSpPr>
            <p:nvPr/>
          </p:nvSpPr>
          <p:spPr bwMode="auto">
            <a:xfrm>
              <a:off x="3571875" y="3240088"/>
              <a:ext cx="715962" cy="954088"/>
            </a:xfrm>
            <a:custGeom>
              <a:avLst/>
              <a:gdLst>
                <a:gd name="T0" fmla="*/ 381 w 451"/>
                <a:gd name="T1" fmla="*/ 58 h 601"/>
                <a:gd name="T2" fmla="*/ 320 w 451"/>
                <a:gd name="T3" fmla="*/ 48 h 601"/>
                <a:gd name="T4" fmla="*/ 280 w 451"/>
                <a:gd name="T5" fmla="*/ 34 h 601"/>
                <a:gd name="T6" fmla="*/ 242 w 451"/>
                <a:gd name="T7" fmla="*/ 14 h 601"/>
                <a:gd name="T8" fmla="*/ 226 w 451"/>
                <a:gd name="T9" fmla="*/ 0 h 601"/>
                <a:gd name="T10" fmla="*/ 186 w 451"/>
                <a:gd name="T11" fmla="*/ 26 h 601"/>
                <a:gd name="T12" fmla="*/ 142 w 451"/>
                <a:gd name="T13" fmla="*/ 42 h 601"/>
                <a:gd name="T14" fmla="*/ 98 w 451"/>
                <a:gd name="T15" fmla="*/ 54 h 601"/>
                <a:gd name="T16" fmla="*/ 56 w 451"/>
                <a:gd name="T17" fmla="*/ 58 h 601"/>
                <a:gd name="T18" fmla="*/ 16 w 451"/>
                <a:gd name="T19" fmla="*/ 56 h 601"/>
                <a:gd name="T20" fmla="*/ 0 w 451"/>
                <a:gd name="T21" fmla="*/ 52 h 601"/>
                <a:gd name="T22" fmla="*/ 0 w 451"/>
                <a:gd name="T23" fmla="*/ 230 h 601"/>
                <a:gd name="T24" fmla="*/ 2 w 451"/>
                <a:gd name="T25" fmla="*/ 266 h 601"/>
                <a:gd name="T26" fmla="*/ 20 w 451"/>
                <a:gd name="T27" fmla="*/ 334 h 601"/>
                <a:gd name="T28" fmla="*/ 52 w 451"/>
                <a:gd name="T29" fmla="*/ 399 h 601"/>
                <a:gd name="T30" fmla="*/ 92 w 451"/>
                <a:gd name="T31" fmla="*/ 459 h 601"/>
                <a:gd name="T32" fmla="*/ 134 w 451"/>
                <a:gd name="T33" fmla="*/ 511 h 601"/>
                <a:gd name="T34" fmla="*/ 190 w 451"/>
                <a:gd name="T35" fmla="*/ 569 h 601"/>
                <a:gd name="T36" fmla="*/ 226 w 451"/>
                <a:gd name="T37" fmla="*/ 601 h 601"/>
                <a:gd name="T38" fmla="*/ 234 w 451"/>
                <a:gd name="T39" fmla="*/ 593 h 601"/>
                <a:gd name="T40" fmla="*/ 296 w 451"/>
                <a:gd name="T41" fmla="*/ 533 h 601"/>
                <a:gd name="T42" fmla="*/ 339 w 451"/>
                <a:gd name="T43" fmla="*/ 487 h 601"/>
                <a:gd name="T44" fmla="*/ 379 w 451"/>
                <a:gd name="T45" fmla="*/ 431 h 601"/>
                <a:gd name="T46" fmla="*/ 417 w 451"/>
                <a:gd name="T47" fmla="*/ 367 h 601"/>
                <a:gd name="T48" fmla="*/ 441 w 451"/>
                <a:gd name="T49" fmla="*/ 300 h 601"/>
                <a:gd name="T50" fmla="*/ 451 w 451"/>
                <a:gd name="T51" fmla="*/ 248 h 601"/>
                <a:gd name="T52" fmla="*/ 451 w 451"/>
                <a:gd name="T53" fmla="*/ 230 h 601"/>
                <a:gd name="T54" fmla="*/ 451 w 451"/>
                <a:gd name="T55" fmla="*/ 52 h 601"/>
                <a:gd name="T56" fmla="*/ 409 w 451"/>
                <a:gd name="T57" fmla="*/ 60 h 601"/>
                <a:gd name="T58" fmla="*/ 381 w 451"/>
                <a:gd name="T59" fmla="*/ 58 h 601"/>
                <a:gd name="T60" fmla="*/ 411 w 451"/>
                <a:gd name="T61" fmla="*/ 240 h 601"/>
                <a:gd name="T62" fmla="*/ 403 w 451"/>
                <a:gd name="T63" fmla="*/ 296 h 601"/>
                <a:gd name="T64" fmla="*/ 381 w 451"/>
                <a:gd name="T65" fmla="*/ 353 h 601"/>
                <a:gd name="T66" fmla="*/ 353 w 451"/>
                <a:gd name="T67" fmla="*/ 403 h 601"/>
                <a:gd name="T68" fmla="*/ 318 w 451"/>
                <a:gd name="T69" fmla="*/ 449 h 601"/>
                <a:gd name="T70" fmla="*/ 254 w 451"/>
                <a:gd name="T71" fmla="*/ 517 h 601"/>
                <a:gd name="T72" fmla="*/ 226 w 451"/>
                <a:gd name="T73" fmla="*/ 543 h 601"/>
                <a:gd name="T74" fmla="*/ 166 w 451"/>
                <a:gd name="T75" fmla="*/ 487 h 601"/>
                <a:gd name="T76" fmla="*/ 116 w 451"/>
                <a:gd name="T77" fmla="*/ 427 h 601"/>
                <a:gd name="T78" fmla="*/ 84 w 451"/>
                <a:gd name="T79" fmla="*/ 379 h 601"/>
                <a:gd name="T80" fmla="*/ 58 w 451"/>
                <a:gd name="T81" fmla="*/ 324 h 601"/>
                <a:gd name="T82" fmla="*/ 42 w 451"/>
                <a:gd name="T83" fmla="*/ 268 h 601"/>
                <a:gd name="T84" fmla="*/ 40 w 451"/>
                <a:gd name="T85" fmla="*/ 240 h 601"/>
                <a:gd name="T86" fmla="*/ 40 w 451"/>
                <a:gd name="T87" fmla="*/ 100 h 601"/>
                <a:gd name="T88" fmla="*/ 82 w 451"/>
                <a:gd name="T89" fmla="*/ 100 h 601"/>
                <a:gd name="T90" fmla="*/ 140 w 451"/>
                <a:gd name="T91" fmla="*/ 92 h 601"/>
                <a:gd name="T92" fmla="*/ 184 w 451"/>
                <a:gd name="T93" fmla="*/ 76 h 601"/>
                <a:gd name="T94" fmla="*/ 212 w 451"/>
                <a:gd name="T95" fmla="*/ 62 h 601"/>
                <a:gd name="T96" fmla="*/ 226 w 451"/>
                <a:gd name="T97" fmla="*/ 52 h 601"/>
                <a:gd name="T98" fmla="*/ 250 w 451"/>
                <a:gd name="T99" fmla="*/ 70 h 601"/>
                <a:gd name="T100" fmla="*/ 280 w 451"/>
                <a:gd name="T101" fmla="*/ 84 h 601"/>
                <a:gd name="T102" fmla="*/ 341 w 451"/>
                <a:gd name="T103" fmla="*/ 98 h 601"/>
                <a:gd name="T104" fmla="*/ 391 w 451"/>
                <a:gd name="T105" fmla="*/ 102 h 601"/>
                <a:gd name="T106" fmla="*/ 411 w 451"/>
                <a:gd name="T107" fmla="*/ 100 h 601"/>
                <a:gd name="T108" fmla="*/ 411 w 451"/>
                <a:gd name="T109" fmla="*/ 240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51" h="601">
                  <a:moveTo>
                    <a:pt x="381" y="58"/>
                  </a:moveTo>
                  <a:lnTo>
                    <a:pt x="381" y="58"/>
                  </a:lnTo>
                  <a:lnTo>
                    <a:pt x="343" y="52"/>
                  </a:lnTo>
                  <a:lnTo>
                    <a:pt x="320" y="48"/>
                  </a:lnTo>
                  <a:lnTo>
                    <a:pt x="300" y="42"/>
                  </a:lnTo>
                  <a:lnTo>
                    <a:pt x="280" y="34"/>
                  </a:lnTo>
                  <a:lnTo>
                    <a:pt x="260" y="24"/>
                  </a:lnTo>
                  <a:lnTo>
                    <a:pt x="242" y="14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06" y="14"/>
                  </a:lnTo>
                  <a:lnTo>
                    <a:pt x="186" y="26"/>
                  </a:lnTo>
                  <a:lnTo>
                    <a:pt x="164" y="36"/>
                  </a:lnTo>
                  <a:lnTo>
                    <a:pt x="142" y="42"/>
                  </a:lnTo>
                  <a:lnTo>
                    <a:pt x="120" y="48"/>
                  </a:lnTo>
                  <a:lnTo>
                    <a:pt x="98" y="54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34" y="60"/>
                  </a:lnTo>
                  <a:lnTo>
                    <a:pt x="16" y="56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230"/>
                  </a:lnTo>
                  <a:lnTo>
                    <a:pt x="0" y="230"/>
                  </a:lnTo>
                  <a:lnTo>
                    <a:pt x="0" y="248"/>
                  </a:lnTo>
                  <a:lnTo>
                    <a:pt x="2" y="266"/>
                  </a:lnTo>
                  <a:lnTo>
                    <a:pt x="10" y="300"/>
                  </a:lnTo>
                  <a:lnTo>
                    <a:pt x="20" y="334"/>
                  </a:lnTo>
                  <a:lnTo>
                    <a:pt x="36" y="367"/>
                  </a:lnTo>
                  <a:lnTo>
                    <a:pt x="52" y="399"/>
                  </a:lnTo>
                  <a:lnTo>
                    <a:pt x="72" y="431"/>
                  </a:lnTo>
                  <a:lnTo>
                    <a:pt x="92" y="459"/>
                  </a:lnTo>
                  <a:lnTo>
                    <a:pt x="112" y="487"/>
                  </a:lnTo>
                  <a:lnTo>
                    <a:pt x="134" y="511"/>
                  </a:lnTo>
                  <a:lnTo>
                    <a:pt x="154" y="533"/>
                  </a:lnTo>
                  <a:lnTo>
                    <a:pt x="190" y="569"/>
                  </a:lnTo>
                  <a:lnTo>
                    <a:pt x="216" y="593"/>
                  </a:lnTo>
                  <a:lnTo>
                    <a:pt x="226" y="601"/>
                  </a:lnTo>
                  <a:lnTo>
                    <a:pt x="226" y="601"/>
                  </a:lnTo>
                  <a:lnTo>
                    <a:pt x="234" y="593"/>
                  </a:lnTo>
                  <a:lnTo>
                    <a:pt x="260" y="569"/>
                  </a:lnTo>
                  <a:lnTo>
                    <a:pt x="296" y="533"/>
                  </a:lnTo>
                  <a:lnTo>
                    <a:pt x="316" y="511"/>
                  </a:lnTo>
                  <a:lnTo>
                    <a:pt x="339" y="487"/>
                  </a:lnTo>
                  <a:lnTo>
                    <a:pt x="359" y="459"/>
                  </a:lnTo>
                  <a:lnTo>
                    <a:pt x="379" y="431"/>
                  </a:lnTo>
                  <a:lnTo>
                    <a:pt x="399" y="399"/>
                  </a:lnTo>
                  <a:lnTo>
                    <a:pt x="417" y="367"/>
                  </a:lnTo>
                  <a:lnTo>
                    <a:pt x="431" y="334"/>
                  </a:lnTo>
                  <a:lnTo>
                    <a:pt x="441" y="300"/>
                  </a:lnTo>
                  <a:lnTo>
                    <a:pt x="449" y="266"/>
                  </a:lnTo>
                  <a:lnTo>
                    <a:pt x="451" y="248"/>
                  </a:lnTo>
                  <a:lnTo>
                    <a:pt x="451" y="230"/>
                  </a:lnTo>
                  <a:lnTo>
                    <a:pt x="451" y="230"/>
                  </a:lnTo>
                  <a:lnTo>
                    <a:pt x="451" y="52"/>
                  </a:lnTo>
                  <a:lnTo>
                    <a:pt x="451" y="52"/>
                  </a:lnTo>
                  <a:lnTo>
                    <a:pt x="431" y="58"/>
                  </a:lnTo>
                  <a:lnTo>
                    <a:pt x="409" y="60"/>
                  </a:lnTo>
                  <a:lnTo>
                    <a:pt x="381" y="58"/>
                  </a:lnTo>
                  <a:lnTo>
                    <a:pt x="381" y="58"/>
                  </a:lnTo>
                  <a:close/>
                  <a:moveTo>
                    <a:pt x="411" y="240"/>
                  </a:moveTo>
                  <a:lnTo>
                    <a:pt x="411" y="240"/>
                  </a:lnTo>
                  <a:lnTo>
                    <a:pt x="409" y="268"/>
                  </a:lnTo>
                  <a:lnTo>
                    <a:pt x="403" y="296"/>
                  </a:lnTo>
                  <a:lnTo>
                    <a:pt x="393" y="324"/>
                  </a:lnTo>
                  <a:lnTo>
                    <a:pt x="381" y="353"/>
                  </a:lnTo>
                  <a:lnTo>
                    <a:pt x="367" y="379"/>
                  </a:lnTo>
                  <a:lnTo>
                    <a:pt x="353" y="403"/>
                  </a:lnTo>
                  <a:lnTo>
                    <a:pt x="335" y="427"/>
                  </a:lnTo>
                  <a:lnTo>
                    <a:pt x="318" y="449"/>
                  </a:lnTo>
                  <a:lnTo>
                    <a:pt x="284" y="487"/>
                  </a:lnTo>
                  <a:lnTo>
                    <a:pt x="254" y="517"/>
                  </a:lnTo>
                  <a:lnTo>
                    <a:pt x="226" y="543"/>
                  </a:lnTo>
                  <a:lnTo>
                    <a:pt x="226" y="543"/>
                  </a:lnTo>
                  <a:lnTo>
                    <a:pt x="196" y="517"/>
                  </a:lnTo>
                  <a:lnTo>
                    <a:pt x="166" y="487"/>
                  </a:lnTo>
                  <a:lnTo>
                    <a:pt x="132" y="449"/>
                  </a:lnTo>
                  <a:lnTo>
                    <a:pt x="116" y="427"/>
                  </a:lnTo>
                  <a:lnTo>
                    <a:pt x="100" y="403"/>
                  </a:lnTo>
                  <a:lnTo>
                    <a:pt x="84" y="379"/>
                  </a:lnTo>
                  <a:lnTo>
                    <a:pt x="70" y="353"/>
                  </a:lnTo>
                  <a:lnTo>
                    <a:pt x="58" y="324"/>
                  </a:lnTo>
                  <a:lnTo>
                    <a:pt x="48" y="296"/>
                  </a:lnTo>
                  <a:lnTo>
                    <a:pt x="42" y="268"/>
                  </a:lnTo>
                  <a:lnTo>
                    <a:pt x="40" y="240"/>
                  </a:lnTo>
                  <a:lnTo>
                    <a:pt x="40" y="240"/>
                  </a:lnTo>
                  <a:lnTo>
                    <a:pt x="40" y="100"/>
                  </a:lnTo>
                  <a:lnTo>
                    <a:pt x="40" y="100"/>
                  </a:lnTo>
                  <a:lnTo>
                    <a:pt x="60" y="100"/>
                  </a:lnTo>
                  <a:lnTo>
                    <a:pt x="82" y="100"/>
                  </a:lnTo>
                  <a:lnTo>
                    <a:pt x="110" y="98"/>
                  </a:lnTo>
                  <a:lnTo>
                    <a:pt x="140" y="92"/>
                  </a:lnTo>
                  <a:lnTo>
                    <a:pt x="170" y="82"/>
                  </a:lnTo>
                  <a:lnTo>
                    <a:pt x="184" y="76"/>
                  </a:lnTo>
                  <a:lnTo>
                    <a:pt x="200" y="70"/>
                  </a:lnTo>
                  <a:lnTo>
                    <a:pt x="212" y="62"/>
                  </a:lnTo>
                  <a:lnTo>
                    <a:pt x="226" y="52"/>
                  </a:lnTo>
                  <a:lnTo>
                    <a:pt x="226" y="52"/>
                  </a:lnTo>
                  <a:lnTo>
                    <a:pt x="236" y="62"/>
                  </a:lnTo>
                  <a:lnTo>
                    <a:pt x="250" y="70"/>
                  </a:lnTo>
                  <a:lnTo>
                    <a:pt x="264" y="78"/>
                  </a:lnTo>
                  <a:lnTo>
                    <a:pt x="280" y="84"/>
                  </a:lnTo>
                  <a:lnTo>
                    <a:pt x="310" y="92"/>
                  </a:lnTo>
                  <a:lnTo>
                    <a:pt x="341" y="98"/>
                  </a:lnTo>
                  <a:lnTo>
                    <a:pt x="367" y="100"/>
                  </a:lnTo>
                  <a:lnTo>
                    <a:pt x="391" y="102"/>
                  </a:lnTo>
                  <a:lnTo>
                    <a:pt x="411" y="100"/>
                  </a:lnTo>
                  <a:lnTo>
                    <a:pt x="411" y="100"/>
                  </a:lnTo>
                  <a:lnTo>
                    <a:pt x="411" y="240"/>
                  </a:lnTo>
                  <a:lnTo>
                    <a:pt x="411" y="24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3698875" y="3398838"/>
              <a:ext cx="461962" cy="608013"/>
            </a:xfrm>
            <a:custGeom>
              <a:avLst/>
              <a:gdLst>
                <a:gd name="T0" fmla="*/ 291 w 291"/>
                <a:gd name="T1" fmla="*/ 38 h 383"/>
                <a:gd name="T2" fmla="*/ 291 w 291"/>
                <a:gd name="T3" fmla="*/ 38 h 383"/>
                <a:gd name="T4" fmla="*/ 257 w 291"/>
                <a:gd name="T5" fmla="*/ 38 h 383"/>
                <a:gd name="T6" fmla="*/ 212 w 291"/>
                <a:gd name="T7" fmla="*/ 32 h 383"/>
                <a:gd name="T8" fmla="*/ 166 w 291"/>
                <a:gd name="T9" fmla="*/ 14 h 383"/>
                <a:gd name="T10" fmla="*/ 146 w 291"/>
                <a:gd name="T11" fmla="*/ 0 h 383"/>
                <a:gd name="T12" fmla="*/ 146 w 291"/>
                <a:gd name="T13" fmla="*/ 0 h 383"/>
                <a:gd name="T14" fmla="*/ 146 w 291"/>
                <a:gd name="T15" fmla="*/ 0 h 383"/>
                <a:gd name="T16" fmla="*/ 136 w 291"/>
                <a:gd name="T17" fmla="*/ 8 h 383"/>
                <a:gd name="T18" fmla="*/ 102 w 291"/>
                <a:gd name="T19" fmla="*/ 24 h 383"/>
                <a:gd name="T20" fmla="*/ 54 w 291"/>
                <a:gd name="T21" fmla="*/ 36 h 383"/>
                <a:gd name="T22" fmla="*/ 16 w 291"/>
                <a:gd name="T23" fmla="*/ 38 h 383"/>
                <a:gd name="T24" fmla="*/ 0 w 291"/>
                <a:gd name="T25" fmla="*/ 38 h 383"/>
                <a:gd name="T26" fmla="*/ 0 w 291"/>
                <a:gd name="T27" fmla="*/ 38 h 383"/>
                <a:gd name="T28" fmla="*/ 0 w 291"/>
                <a:gd name="T29" fmla="*/ 56 h 383"/>
                <a:gd name="T30" fmla="*/ 0 w 291"/>
                <a:gd name="T31" fmla="*/ 128 h 383"/>
                <a:gd name="T32" fmla="*/ 0 w 291"/>
                <a:gd name="T33" fmla="*/ 146 h 383"/>
                <a:gd name="T34" fmla="*/ 0 w 291"/>
                <a:gd name="T35" fmla="*/ 146 h 383"/>
                <a:gd name="T36" fmla="*/ 0 w 291"/>
                <a:gd name="T37" fmla="*/ 146 h 383"/>
                <a:gd name="T38" fmla="*/ 2 w 291"/>
                <a:gd name="T39" fmla="*/ 168 h 383"/>
                <a:gd name="T40" fmla="*/ 4 w 291"/>
                <a:gd name="T41" fmla="*/ 174 h 383"/>
                <a:gd name="T42" fmla="*/ 6 w 291"/>
                <a:gd name="T43" fmla="*/ 188 h 383"/>
                <a:gd name="T44" fmla="*/ 8 w 291"/>
                <a:gd name="T45" fmla="*/ 196 h 383"/>
                <a:gd name="T46" fmla="*/ 12 w 291"/>
                <a:gd name="T47" fmla="*/ 208 h 383"/>
                <a:gd name="T48" fmla="*/ 16 w 291"/>
                <a:gd name="T49" fmla="*/ 216 h 383"/>
                <a:gd name="T50" fmla="*/ 18 w 291"/>
                <a:gd name="T51" fmla="*/ 222 h 383"/>
                <a:gd name="T52" fmla="*/ 30 w 291"/>
                <a:gd name="T53" fmla="*/ 247 h 383"/>
                <a:gd name="T54" fmla="*/ 42 w 291"/>
                <a:gd name="T55" fmla="*/ 269 h 383"/>
                <a:gd name="T56" fmla="*/ 44 w 291"/>
                <a:gd name="T57" fmla="*/ 273 h 383"/>
                <a:gd name="T58" fmla="*/ 52 w 291"/>
                <a:gd name="T59" fmla="*/ 283 h 383"/>
                <a:gd name="T60" fmla="*/ 58 w 291"/>
                <a:gd name="T61" fmla="*/ 291 h 383"/>
                <a:gd name="T62" fmla="*/ 58 w 291"/>
                <a:gd name="T63" fmla="*/ 291 h 383"/>
                <a:gd name="T64" fmla="*/ 88 w 291"/>
                <a:gd name="T65" fmla="*/ 329 h 383"/>
                <a:gd name="T66" fmla="*/ 88 w 291"/>
                <a:gd name="T67" fmla="*/ 329 h 383"/>
                <a:gd name="T68" fmla="*/ 128 w 291"/>
                <a:gd name="T69" fmla="*/ 369 h 383"/>
                <a:gd name="T70" fmla="*/ 146 w 291"/>
                <a:gd name="T71" fmla="*/ 383 h 383"/>
                <a:gd name="T72" fmla="*/ 146 w 291"/>
                <a:gd name="T73" fmla="*/ 383 h 383"/>
                <a:gd name="T74" fmla="*/ 180 w 291"/>
                <a:gd name="T75" fmla="*/ 351 h 383"/>
                <a:gd name="T76" fmla="*/ 202 w 291"/>
                <a:gd name="T77" fmla="*/ 329 h 383"/>
                <a:gd name="T78" fmla="*/ 218 w 291"/>
                <a:gd name="T79" fmla="*/ 311 h 383"/>
                <a:gd name="T80" fmla="*/ 232 w 291"/>
                <a:gd name="T81" fmla="*/ 291 h 383"/>
                <a:gd name="T82" fmla="*/ 238 w 291"/>
                <a:gd name="T83" fmla="*/ 283 h 383"/>
                <a:gd name="T84" fmla="*/ 246 w 291"/>
                <a:gd name="T85" fmla="*/ 273 h 383"/>
                <a:gd name="T86" fmla="*/ 248 w 291"/>
                <a:gd name="T87" fmla="*/ 269 h 383"/>
                <a:gd name="T88" fmla="*/ 248 w 291"/>
                <a:gd name="T89" fmla="*/ 269 h 383"/>
                <a:gd name="T90" fmla="*/ 273 w 291"/>
                <a:gd name="T91" fmla="*/ 222 h 383"/>
                <a:gd name="T92" fmla="*/ 273 w 291"/>
                <a:gd name="T93" fmla="*/ 222 h 383"/>
                <a:gd name="T94" fmla="*/ 275 w 291"/>
                <a:gd name="T95" fmla="*/ 216 h 383"/>
                <a:gd name="T96" fmla="*/ 279 w 291"/>
                <a:gd name="T97" fmla="*/ 208 h 383"/>
                <a:gd name="T98" fmla="*/ 283 w 291"/>
                <a:gd name="T99" fmla="*/ 196 h 383"/>
                <a:gd name="T100" fmla="*/ 285 w 291"/>
                <a:gd name="T101" fmla="*/ 188 h 383"/>
                <a:gd name="T102" fmla="*/ 287 w 291"/>
                <a:gd name="T103" fmla="*/ 174 h 383"/>
                <a:gd name="T104" fmla="*/ 289 w 291"/>
                <a:gd name="T105" fmla="*/ 168 h 383"/>
                <a:gd name="T106" fmla="*/ 291 w 291"/>
                <a:gd name="T107" fmla="*/ 146 h 383"/>
                <a:gd name="T108" fmla="*/ 291 w 291"/>
                <a:gd name="T109" fmla="*/ 146 h 383"/>
                <a:gd name="T110" fmla="*/ 291 w 291"/>
                <a:gd name="T111" fmla="*/ 128 h 383"/>
                <a:gd name="T112" fmla="*/ 291 w 291"/>
                <a:gd name="T113" fmla="*/ 56 h 383"/>
                <a:gd name="T114" fmla="*/ 291 w 291"/>
                <a:gd name="T115" fmla="*/ 56 h 383"/>
                <a:gd name="T116" fmla="*/ 291 w 291"/>
                <a:gd name="T117" fmla="*/ 3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1" h="383">
                  <a:moveTo>
                    <a:pt x="291" y="38"/>
                  </a:moveTo>
                  <a:lnTo>
                    <a:pt x="291" y="38"/>
                  </a:lnTo>
                  <a:lnTo>
                    <a:pt x="291" y="38"/>
                  </a:lnTo>
                  <a:lnTo>
                    <a:pt x="291" y="38"/>
                  </a:lnTo>
                  <a:lnTo>
                    <a:pt x="275" y="38"/>
                  </a:lnTo>
                  <a:lnTo>
                    <a:pt x="257" y="38"/>
                  </a:lnTo>
                  <a:lnTo>
                    <a:pt x="236" y="36"/>
                  </a:lnTo>
                  <a:lnTo>
                    <a:pt x="212" y="32"/>
                  </a:lnTo>
                  <a:lnTo>
                    <a:pt x="188" y="24"/>
                  </a:lnTo>
                  <a:lnTo>
                    <a:pt x="166" y="14"/>
                  </a:lnTo>
                  <a:lnTo>
                    <a:pt x="154" y="8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36" y="8"/>
                  </a:lnTo>
                  <a:lnTo>
                    <a:pt x="124" y="14"/>
                  </a:lnTo>
                  <a:lnTo>
                    <a:pt x="102" y="24"/>
                  </a:lnTo>
                  <a:lnTo>
                    <a:pt x="78" y="32"/>
                  </a:lnTo>
                  <a:lnTo>
                    <a:pt x="54" y="36"/>
                  </a:lnTo>
                  <a:lnTo>
                    <a:pt x="34" y="38"/>
                  </a:lnTo>
                  <a:lnTo>
                    <a:pt x="16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2" y="168"/>
                  </a:lnTo>
                  <a:lnTo>
                    <a:pt x="2" y="168"/>
                  </a:lnTo>
                  <a:lnTo>
                    <a:pt x="4" y="174"/>
                  </a:lnTo>
                  <a:lnTo>
                    <a:pt x="4" y="174"/>
                  </a:lnTo>
                  <a:lnTo>
                    <a:pt x="6" y="188"/>
                  </a:lnTo>
                  <a:lnTo>
                    <a:pt x="6" y="188"/>
                  </a:lnTo>
                  <a:lnTo>
                    <a:pt x="8" y="196"/>
                  </a:lnTo>
                  <a:lnTo>
                    <a:pt x="8" y="19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6" y="216"/>
                  </a:lnTo>
                  <a:lnTo>
                    <a:pt x="16" y="216"/>
                  </a:lnTo>
                  <a:lnTo>
                    <a:pt x="18" y="222"/>
                  </a:lnTo>
                  <a:lnTo>
                    <a:pt x="18" y="222"/>
                  </a:lnTo>
                  <a:lnTo>
                    <a:pt x="18" y="222"/>
                  </a:lnTo>
                  <a:lnTo>
                    <a:pt x="30" y="247"/>
                  </a:lnTo>
                  <a:lnTo>
                    <a:pt x="42" y="269"/>
                  </a:lnTo>
                  <a:lnTo>
                    <a:pt x="42" y="269"/>
                  </a:lnTo>
                  <a:lnTo>
                    <a:pt x="42" y="269"/>
                  </a:lnTo>
                  <a:lnTo>
                    <a:pt x="44" y="273"/>
                  </a:lnTo>
                  <a:lnTo>
                    <a:pt x="44" y="273"/>
                  </a:lnTo>
                  <a:lnTo>
                    <a:pt x="52" y="283"/>
                  </a:lnTo>
                  <a:lnTo>
                    <a:pt x="52" y="283"/>
                  </a:lnTo>
                  <a:lnTo>
                    <a:pt x="58" y="291"/>
                  </a:lnTo>
                  <a:lnTo>
                    <a:pt x="58" y="291"/>
                  </a:lnTo>
                  <a:lnTo>
                    <a:pt x="58" y="291"/>
                  </a:lnTo>
                  <a:lnTo>
                    <a:pt x="74" y="311"/>
                  </a:lnTo>
                  <a:lnTo>
                    <a:pt x="88" y="329"/>
                  </a:lnTo>
                  <a:lnTo>
                    <a:pt x="88" y="329"/>
                  </a:lnTo>
                  <a:lnTo>
                    <a:pt x="88" y="329"/>
                  </a:lnTo>
                  <a:lnTo>
                    <a:pt x="110" y="351"/>
                  </a:lnTo>
                  <a:lnTo>
                    <a:pt x="128" y="369"/>
                  </a:lnTo>
                  <a:lnTo>
                    <a:pt x="146" y="383"/>
                  </a:lnTo>
                  <a:lnTo>
                    <a:pt x="146" y="383"/>
                  </a:lnTo>
                  <a:lnTo>
                    <a:pt x="146" y="383"/>
                  </a:lnTo>
                  <a:lnTo>
                    <a:pt x="146" y="383"/>
                  </a:lnTo>
                  <a:lnTo>
                    <a:pt x="162" y="369"/>
                  </a:lnTo>
                  <a:lnTo>
                    <a:pt x="180" y="351"/>
                  </a:lnTo>
                  <a:lnTo>
                    <a:pt x="202" y="329"/>
                  </a:lnTo>
                  <a:lnTo>
                    <a:pt x="202" y="329"/>
                  </a:lnTo>
                  <a:lnTo>
                    <a:pt x="202" y="329"/>
                  </a:lnTo>
                  <a:lnTo>
                    <a:pt x="218" y="311"/>
                  </a:lnTo>
                  <a:lnTo>
                    <a:pt x="232" y="291"/>
                  </a:lnTo>
                  <a:lnTo>
                    <a:pt x="232" y="291"/>
                  </a:lnTo>
                  <a:lnTo>
                    <a:pt x="232" y="291"/>
                  </a:lnTo>
                  <a:lnTo>
                    <a:pt x="238" y="283"/>
                  </a:lnTo>
                  <a:lnTo>
                    <a:pt x="238" y="283"/>
                  </a:lnTo>
                  <a:lnTo>
                    <a:pt x="246" y="273"/>
                  </a:lnTo>
                  <a:lnTo>
                    <a:pt x="246" y="273"/>
                  </a:lnTo>
                  <a:lnTo>
                    <a:pt x="248" y="269"/>
                  </a:lnTo>
                  <a:lnTo>
                    <a:pt x="248" y="269"/>
                  </a:lnTo>
                  <a:lnTo>
                    <a:pt x="248" y="269"/>
                  </a:lnTo>
                  <a:lnTo>
                    <a:pt x="261" y="247"/>
                  </a:lnTo>
                  <a:lnTo>
                    <a:pt x="273" y="222"/>
                  </a:lnTo>
                  <a:lnTo>
                    <a:pt x="273" y="222"/>
                  </a:lnTo>
                  <a:lnTo>
                    <a:pt x="273" y="222"/>
                  </a:lnTo>
                  <a:lnTo>
                    <a:pt x="275" y="216"/>
                  </a:lnTo>
                  <a:lnTo>
                    <a:pt x="275" y="216"/>
                  </a:lnTo>
                  <a:lnTo>
                    <a:pt x="279" y="208"/>
                  </a:lnTo>
                  <a:lnTo>
                    <a:pt x="279" y="208"/>
                  </a:lnTo>
                  <a:lnTo>
                    <a:pt x="283" y="196"/>
                  </a:lnTo>
                  <a:lnTo>
                    <a:pt x="283" y="196"/>
                  </a:lnTo>
                  <a:lnTo>
                    <a:pt x="285" y="188"/>
                  </a:lnTo>
                  <a:lnTo>
                    <a:pt x="285" y="188"/>
                  </a:lnTo>
                  <a:lnTo>
                    <a:pt x="287" y="174"/>
                  </a:lnTo>
                  <a:lnTo>
                    <a:pt x="287" y="174"/>
                  </a:lnTo>
                  <a:lnTo>
                    <a:pt x="289" y="168"/>
                  </a:lnTo>
                  <a:lnTo>
                    <a:pt x="289" y="168"/>
                  </a:lnTo>
                  <a:lnTo>
                    <a:pt x="291" y="146"/>
                  </a:lnTo>
                  <a:lnTo>
                    <a:pt x="291" y="146"/>
                  </a:lnTo>
                  <a:lnTo>
                    <a:pt x="291" y="146"/>
                  </a:lnTo>
                  <a:lnTo>
                    <a:pt x="291" y="146"/>
                  </a:lnTo>
                  <a:lnTo>
                    <a:pt x="291" y="146"/>
                  </a:lnTo>
                  <a:lnTo>
                    <a:pt x="291" y="128"/>
                  </a:lnTo>
                  <a:lnTo>
                    <a:pt x="291" y="128"/>
                  </a:lnTo>
                  <a:lnTo>
                    <a:pt x="291" y="56"/>
                  </a:lnTo>
                  <a:lnTo>
                    <a:pt x="291" y="56"/>
                  </a:lnTo>
                  <a:lnTo>
                    <a:pt x="291" y="56"/>
                  </a:lnTo>
                  <a:lnTo>
                    <a:pt x="291" y="38"/>
                  </a:lnTo>
                  <a:lnTo>
                    <a:pt x="291" y="38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5299075" y="2682875"/>
            <a:ext cx="1579563" cy="1511301"/>
            <a:chOff x="5299075" y="2682875"/>
            <a:chExt cx="1579563" cy="1511301"/>
          </a:xfrm>
        </p:grpSpPr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440363" y="2682875"/>
              <a:ext cx="295275" cy="336550"/>
            </a:xfrm>
            <a:custGeom>
              <a:avLst/>
              <a:gdLst>
                <a:gd name="T0" fmla="*/ 22 w 186"/>
                <a:gd name="T1" fmla="*/ 138 h 212"/>
                <a:gd name="T2" fmla="*/ 36 w 186"/>
                <a:gd name="T3" fmla="*/ 168 h 212"/>
                <a:gd name="T4" fmla="*/ 44 w 186"/>
                <a:gd name="T5" fmla="*/ 180 h 212"/>
                <a:gd name="T6" fmla="*/ 60 w 186"/>
                <a:gd name="T7" fmla="*/ 198 h 212"/>
                <a:gd name="T8" fmla="*/ 70 w 186"/>
                <a:gd name="T9" fmla="*/ 204 h 212"/>
                <a:gd name="T10" fmla="*/ 90 w 186"/>
                <a:gd name="T11" fmla="*/ 212 h 212"/>
                <a:gd name="T12" fmla="*/ 98 w 186"/>
                <a:gd name="T13" fmla="*/ 210 h 212"/>
                <a:gd name="T14" fmla="*/ 114 w 186"/>
                <a:gd name="T15" fmla="*/ 204 h 212"/>
                <a:gd name="T16" fmla="*/ 122 w 186"/>
                <a:gd name="T17" fmla="*/ 198 h 212"/>
                <a:gd name="T18" fmla="*/ 146 w 186"/>
                <a:gd name="T19" fmla="*/ 166 h 212"/>
                <a:gd name="T20" fmla="*/ 154 w 186"/>
                <a:gd name="T21" fmla="*/ 154 h 212"/>
                <a:gd name="T22" fmla="*/ 160 w 186"/>
                <a:gd name="T23" fmla="*/ 138 h 212"/>
                <a:gd name="T24" fmla="*/ 160 w 186"/>
                <a:gd name="T25" fmla="*/ 138 h 212"/>
                <a:gd name="T26" fmla="*/ 176 w 186"/>
                <a:gd name="T27" fmla="*/ 132 h 212"/>
                <a:gd name="T28" fmla="*/ 184 w 186"/>
                <a:gd name="T29" fmla="*/ 120 h 212"/>
                <a:gd name="T30" fmla="*/ 186 w 186"/>
                <a:gd name="T31" fmla="*/ 116 h 212"/>
                <a:gd name="T32" fmla="*/ 180 w 186"/>
                <a:gd name="T33" fmla="*/ 100 h 212"/>
                <a:gd name="T34" fmla="*/ 168 w 186"/>
                <a:gd name="T35" fmla="*/ 92 h 212"/>
                <a:gd name="T36" fmla="*/ 168 w 186"/>
                <a:gd name="T37" fmla="*/ 92 h 212"/>
                <a:gd name="T38" fmla="*/ 168 w 186"/>
                <a:gd name="T39" fmla="*/ 88 h 212"/>
                <a:gd name="T40" fmla="*/ 162 w 186"/>
                <a:gd name="T41" fmla="*/ 50 h 212"/>
                <a:gd name="T42" fmla="*/ 144 w 186"/>
                <a:gd name="T43" fmla="*/ 22 h 212"/>
                <a:gd name="T44" fmla="*/ 118 w 186"/>
                <a:gd name="T45" fmla="*/ 6 h 212"/>
                <a:gd name="T46" fmla="*/ 90 w 186"/>
                <a:gd name="T47" fmla="*/ 0 h 212"/>
                <a:gd name="T48" fmla="*/ 76 w 186"/>
                <a:gd name="T49" fmla="*/ 2 h 212"/>
                <a:gd name="T50" fmla="*/ 50 w 186"/>
                <a:gd name="T51" fmla="*/ 14 h 212"/>
                <a:gd name="T52" fmla="*/ 28 w 186"/>
                <a:gd name="T53" fmla="*/ 36 h 212"/>
                <a:gd name="T54" fmla="*/ 16 w 186"/>
                <a:gd name="T55" fmla="*/ 68 h 212"/>
                <a:gd name="T56" fmla="*/ 14 w 186"/>
                <a:gd name="T57" fmla="*/ 88 h 212"/>
                <a:gd name="T58" fmla="*/ 14 w 186"/>
                <a:gd name="T59" fmla="*/ 92 h 212"/>
                <a:gd name="T60" fmla="*/ 4 w 186"/>
                <a:gd name="T61" fmla="*/ 100 h 212"/>
                <a:gd name="T62" fmla="*/ 0 w 186"/>
                <a:gd name="T63" fmla="*/ 116 h 212"/>
                <a:gd name="T64" fmla="*/ 2 w 186"/>
                <a:gd name="T65" fmla="*/ 124 h 212"/>
                <a:gd name="T66" fmla="*/ 14 w 186"/>
                <a:gd name="T67" fmla="*/ 136 h 212"/>
                <a:gd name="T68" fmla="*/ 22 w 186"/>
                <a:gd name="T69" fmla="*/ 13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6" h="212">
                  <a:moveTo>
                    <a:pt x="22" y="138"/>
                  </a:moveTo>
                  <a:lnTo>
                    <a:pt x="22" y="138"/>
                  </a:lnTo>
                  <a:lnTo>
                    <a:pt x="28" y="154"/>
                  </a:lnTo>
                  <a:lnTo>
                    <a:pt x="36" y="168"/>
                  </a:lnTo>
                  <a:lnTo>
                    <a:pt x="36" y="168"/>
                  </a:lnTo>
                  <a:lnTo>
                    <a:pt x="44" y="180"/>
                  </a:lnTo>
                  <a:lnTo>
                    <a:pt x="52" y="190"/>
                  </a:lnTo>
                  <a:lnTo>
                    <a:pt x="60" y="198"/>
                  </a:lnTo>
                  <a:lnTo>
                    <a:pt x="70" y="204"/>
                  </a:lnTo>
                  <a:lnTo>
                    <a:pt x="70" y="204"/>
                  </a:lnTo>
                  <a:lnTo>
                    <a:pt x="80" y="210"/>
                  </a:lnTo>
                  <a:lnTo>
                    <a:pt x="90" y="212"/>
                  </a:lnTo>
                  <a:lnTo>
                    <a:pt x="90" y="212"/>
                  </a:lnTo>
                  <a:lnTo>
                    <a:pt x="98" y="210"/>
                  </a:lnTo>
                  <a:lnTo>
                    <a:pt x="106" y="208"/>
                  </a:lnTo>
                  <a:lnTo>
                    <a:pt x="114" y="204"/>
                  </a:lnTo>
                  <a:lnTo>
                    <a:pt x="122" y="198"/>
                  </a:lnTo>
                  <a:lnTo>
                    <a:pt x="122" y="198"/>
                  </a:lnTo>
                  <a:lnTo>
                    <a:pt x="134" y="184"/>
                  </a:lnTo>
                  <a:lnTo>
                    <a:pt x="146" y="166"/>
                  </a:lnTo>
                  <a:lnTo>
                    <a:pt x="146" y="166"/>
                  </a:lnTo>
                  <a:lnTo>
                    <a:pt x="154" y="154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68" y="136"/>
                  </a:lnTo>
                  <a:lnTo>
                    <a:pt x="176" y="132"/>
                  </a:lnTo>
                  <a:lnTo>
                    <a:pt x="182" y="124"/>
                  </a:lnTo>
                  <a:lnTo>
                    <a:pt x="184" y="120"/>
                  </a:lnTo>
                  <a:lnTo>
                    <a:pt x="186" y="116"/>
                  </a:lnTo>
                  <a:lnTo>
                    <a:pt x="186" y="116"/>
                  </a:lnTo>
                  <a:lnTo>
                    <a:pt x="184" y="106"/>
                  </a:lnTo>
                  <a:lnTo>
                    <a:pt x="180" y="100"/>
                  </a:lnTo>
                  <a:lnTo>
                    <a:pt x="174" y="94"/>
                  </a:lnTo>
                  <a:lnTo>
                    <a:pt x="168" y="92"/>
                  </a:lnTo>
                  <a:lnTo>
                    <a:pt x="168" y="92"/>
                  </a:lnTo>
                  <a:lnTo>
                    <a:pt x="168" y="92"/>
                  </a:lnTo>
                  <a:lnTo>
                    <a:pt x="168" y="88"/>
                  </a:lnTo>
                  <a:lnTo>
                    <a:pt x="168" y="88"/>
                  </a:lnTo>
                  <a:lnTo>
                    <a:pt x="166" y="68"/>
                  </a:lnTo>
                  <a:lnTo>
                    <a:pt x="162" y="50"/>
                  </a:lnTo>
                  <a:lnTo>
                    <a:pt x="154" y="36"/>
                  </a:lnTo>
                  <a:lnTo>
                    <a:pt x="144" y="22"/>
                  </a:lnTo>
                  <a:lnTo>
                    <a:pt x="132" y="14"/>
                  </a:lnTo>
                  <a:lnTo>
                    <a:pt x="118" y="6"/>
                  </a:lnTo>
                  <a:lnTo>
                    <a:pt x="106" y="2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76" y="2"/>
                  </a:lnTo>
                  <a:lnTo>
                    <a:pt x="62" y="6"/>
                  </a:lnTo>
                  <a:lnTo>
                    <a:pt x="50" y="14"/>
                  </a:lnTo>
                  <a:lnTo>
                    <a:pt x="38" y="22"/>
                  </a:lnTo>
                  <a:lnTo>
                    <a:pt x="28" y="36"/>
                  </a:lnTo>
                  <a:lnTo>
                    <a:pt x="20" y="50"/>
                  </a:lnTo>
                  <a:lnTo>
                    <a:pt x="16" y="6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8" y="96"/>
                  </a:lnTo>
                  <a:lnTo>
                    <a:pt x="4" y="100"/>
                  </a:lnTo>
                  <a:lnTo>
                    <a:pt x="0" y="108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2" y="124"/>
                  </a:lnTo>
                  <a:lnTo>
                    <a:pt x="8" y="130"/>
                  </a:lnTo>
                  <a:lnTo>
                    <a:pt x="14" y="136"/>
                  </a:lnTo>
                  <a:lnTo>
                    <a:pt x="22" y="138"/>
                  </a:lnTo>
                  <a:lnTo>
                    <a:pt x="22" y="13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99075" y="3016250"/>
              <a:ext cx="962025" cy="1177925"/>
            </a:xfrm>
            <a:custGeom>
              <a:avLst/>
              <a:gdLst>
                <a:gd name="T0" fmla="*/ 566 w 606"/>
                <a:gd name="T1" fmla="*/ 0 h 742"/>
                <a:gd name="T2" fmla="*/ 249 w 606"/>
                <a:gd name="T3" fmla="*/ 0 h 742"/>
                <a:gd name="T4" fmla="*/ 249 w 606"/>
                <a:gd name="T5" fmla="*/ 0 h 742"/>
                <a:gd name="T6" fmla="*/ 247 w 606"/>
                <a:gd name="T7" fmla="*/ 2 h 742"/>
                <a:gd name="T8" fmla="*/ 247 w 606"/>
                <a:gd name="T9" fmla="*/ 2 h 742"/>
                <a:gd name="T10" fmla="*/ 215 w 606"/>
                <a:gd name="T11" fmla="*/ 66 h 742"/>
                <a:gd name="T12" fmla="*/ 195 w 606"/>
                <a:gd name="T13" fmla="*/ 103 h 742"/>
                <a:gd name="T14" fmla="*/ 181 w 606"/>
                <a:gd name="T15" fmla="*/ 127 h 742"/>
                <a:gd name="T16" fmla="*/ 181 w 606"/>
                <a:gd name="T17" fmla="*/ 127 h 742"/>
                <a:gd name="T18" fmla="*/ 117 w 606"/>
                <a:gd name="T19" fmla="*/ 0 h 742"/>
                <a:gd name="T20" fmla="*/ 117 w 606"/>
                <a:gd name="T21" fmla="*/ 0 h 742"/>
                <a:gd name="T22" fmla="*/ 93 w 606"/>
                <a:gd name="T23" fmla="*/ 6 h 742"/>
                <a:gd name="T24" fmla="*/ 70 w 606"/>
                <a:gd name="T25" fmla="*/ 14 h 742"/>
                <a:gd name="T26" fmla="*/ 50 w 606"/>
                <a:gd name="T27" fmla="*/ 24 h 742"/>
                <a:gd name="T28" fmla="*/ 34 w 606"/>
                <a:gd name="T29" fmla="*/ 32 h 742"/>
                <a:gd name="T30" fmla="*/ 10 w 606"/>
                <a:gd name="T31" fmla="*/ 46 h 742"/>
                <a:gd name="T32" fmla="*/ 0 w 606"/>
                <a:gd name="T33" fmla="*/ 52 h 742"/>
                <a:gd name="T34" fmla="*/ 0 w 606"/>
                <a:gd name="T35" fmla="*/ 73 h 742"/>
                <a:gd name="T36" fmla="*/ 0 w 606"/>
                <a:gd name="T37" fmla="*/ 151 h 742"/>
                <a:gd name="T38" fmla="*/ 0 w 606"/>
                <a:gd name="T39" fmla="*/ 405 h 742"/>
                <a:gd name="T40" fmla="*/ 0 w 606"/>
                <a:gd name="T41" fmla="*/ 405 h 742"/>
                <a:gd name="T42" fmla="*/ 2 w 606"/>
                <a:gd name="T43" fmla="*/ 411 h 742"/>
                <a:gd name="T44" fmla="*/ 2 w 606"/>
                <a:gd name="T45" fmla="*/ 417 h 742"/>
                <a:gd name="T46" fmla="*/ 10 w 606"/>
                <a:gd name="T47" fmla="*/ 427 h 742"/>
                <a:gd name="T48" fmla="*/ 20 w 606"/>
                <a:gd name="T49" fmla="*/ 433 h 742"/>
                <a:gd name="T50" fmla="*/ 26 w 606"/>
                <a:gd name="T51" fmla="*/ 435 h 742"/>
                <a:gd name="T52" fmla="*/ 32 w 606"/>
                <a:gd name="T53" fmla="*/ 435 h 742"/>
                <a:gd name="T54" fmla="*/ 72 w 606"/>
                <a:gd name="T55" fmla="*/ 435 h 742"/>
                <a:gd name="T56" fmla="*/ 72 w 606"/>
                <a:gd name="T57" fmla="*/ 742 h 742"/>
                <a:gd name="T58" fmla="*/ 289 w 606"/>
                <a:gd name="T59" fmla="*/ 742 h 742"/>
                <a:gd name="T60" fmla="*/ 289 w 606"/>
                <a:gd name="T61" fmla="*/ 83 h 742"/>
                <a:gd name="T62" fmla="*/ 566 w 606"/>
                <a:gd name="T63" fmla="*/ 83 h 742"/>
                <a:gd name="T64" fmla="*/ 566 w 606"/>
                <a:gd name="T65" fmla="*/ 83 h 742"/>
                <a:gd name="T66" fmla="*/ 574 w 606"/>
                <a:gd name="T67" fmla="*/ 83 h 742"/>
                <a:gd name="T68" fmla="*/ 582 w 606"/>
                <a:gd name="T69" fmla="*/ 79 h 742"/>
                <a:gd name="T70" fmla="*/ 588 w 606"/>
                <a:gd name="T71" fmla="*/ 77 h 742"/>
                <a:gd name="T72" fmla="*/ 594 w 606"/>
                <a:gd name="T73" fmla="*/ 71 h 742"/>
                <a:gd name="T74" fmla="*/ 600 w 606"/>
                <a:gd name="T75" fmla="*/ 64 h 742"/>
                <a:gd name="T76" fmla="*/ 604 w 606"/>
                <a:gd name="T77" fmla="*/ 58 h 742"/>
                <a:gd name="T78" fmla="*/ 606 w 606"/>
                <a:gd name="T79" fmla="*/ 50 h 742"/>
                <a:gd name="T80" fmla="*/ 606 w 606"/>
                <a:gd name="T81" fmla="*/ 42 h 742"/>
                <a:gd name="T82" fmla="*/ 606 w 606"/>
                <a:gd name="T83" fmla="*/ 40 h 742"/>
                <a:gd name="T84" fmla="*/ 606 w 606"/>
                <a:gd name="T85" fmla="*/ 40 h 742"/>
                <a:gd name="T86" fmla="*/ 606 w 606"/>
                <a:gd name="T87" fmla="*/ 32 h 742"/>
                <a:gd name="T88" fmla="*/ 604 w 606"/>
                <a:gd name="T89" fmla="*/ 24 h 742"/>
                <a:gd name="T90" fmla="*/ 600 w 606"/>
                <a:gd name="T91" fmla="*/ 18 h 742"/>
                <a:gd name="T92" fmla="*/ 594 w 606"/>
                <a:gd name="T93" fmla="*/ 12 h 742"/>
                <a:gd name="T94" fmla="*/ 588 w 606"/>
                <a:gd name="T95" fmla="*/ 6 h 742"/>
                <a:gd name="T96" fmla="*/ 582 w 606"/>
                <a:gd name="T97" fmla="*/ 2 h 742"/>
                <a:gd name="T98" fmla="*/ 574 w 606"/>
                <a:gd name="T99" fmla="*/ 0 h 742"/>
                <a:gd name="T100" fmla="*/ 566 w 606"/>
                <a:gd name="T101" fmla="*/ 0 h 742"/>
                <a:gd name="T102" fmla="*/ 566 w 606"/>
                <a:gd name="T103" fmla="*/ 0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06" h="742">
                  <a:moveTo>
                    <a:pt x="566" y="0"/>
                  </a:moveTo>
                  <a:lnTo>
                    <a:pt x="249" y="0"/>
                  </a:lnTo>
                  <a:lnTo>
                    <a:pt x="249" y="0"/>
                  </a:lnTo>
                  <a:lnTo>
                    <a:pt x="247" y="2"/>
                  </a:lnTo>
                  <a:lnTo>
                    <a:pt x="247" y="2"/>
                  </a:lnTo>
                  <a:lnTo>
                    <a:pt x="215" y="66"/>
                  </a:lnTo>
                  <a:lnTo>
                    <a:pt x="195" y="103"/>
                  </a:lnTo>
                  <a:lnTo>
                    <a:pt x="181" y="127"/>
                  </a:lnTo>
                  <a:lnTo>
                    <a:pt x="181" y="127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93" y="6"/>
                  </a:lnTo>
                  <a:lnTo>
                    <a:pt x="70" y="14"/>
                  </a:lnTo>
                  <a:lnTo>
                    <a:pt x="50" y="24"/>
                  </a:lnTo>
                  <a:lnTo>
                    <a:pt x="34" y="32"/>
                  </a:lnTo>
                  <a:lnTo>
                    <a:pt x="10" y="46"/>
                  </a:lnTo>
                  <a:lnTo>
                    <a:pt x="0" y="52"/>
                  </a:lnTo>
                  <a:lnTo>
                    <a:pt x="0" y="73"/>
                  </a:lnTo>
                  <a:lnTo>
                    <a:pt x="0" y="151"/>
                  </a:lnTo>
                  <a:lnTo>
                    <a:pt x="0" y="405"/>
                  </a:lnTo>
                  <a:lnTo>
                    <a:pt x="0" y="405"/>
                  </a:lnTo>
                  <a:lnTo>
                    <a:pt x="2" y="411"/>
                  </a:lnTo>
                  <a:lnTo>
                    <a:pt x="2" y="417"/>
                  </a:lnTo>
                  <a:lnTo>
                    <a:pt x="10" y="427"/>
                  </a:lnTo>
                  <a:lnTo>
                    <a:pt x="20" y="433"/>
                  </a:lnTo>
                  <a:lnTo>
                    <a:pt x="26" y="435"/>
                  </a:lnTo>
                  <a:lnTo>
                    <a:pt x="32" y="435"/>
                  </a:lnTo>
                  <a:lnTo>
                    <a:pt x="72" y="435"/>
                  </a:lnTo>
                  <a:lnTo>
                    <a:pt x="72" y="742"/>
                  </a:lnTo>
                  <a:lnTo>
                    <a:pt x="289" y="742"/>
                  </a:lnTo>
                  <a:lnTo>
                    <a:pt x="289" y="83"/>
                  </a:lnTo>
                  <a:lnTo>
                    <a:pt x="566" y="83"/>
                  </a:lnTo>
                  <a:lnTo>
                    <a:pt x="566" y="83"/>
                  </a:lnTo>
                  <a:lnTo>
                    <a:pt x="574" y="83"/>
                  </a:lnTo>
                  <a:lnTo>
                    <a:pt x="582" y="79"/>
                  </a:lnTo>
                  <a:lnTo>
                    <a:pt x="588" y="77"/>
                  </a:lnTo>
                  <a:lnTo>
                    <a:pt x="594" y="71"/>
                  </a:lnTo>
                  <a:lnTo>
                    <a:pt x="600" y="64"/>
                  </a:lnTo>
                  <a:lnTo>
                    <a:pt x="604" y="58"/>
                  </a:lnTo>
                  <a:lnTo>
                    <a:pt x="606" y="50"/>
                  </a:lnTo>
                  <a:lnTo>
                    <a:pt x="606" y="42"/>
                  </a:lnTo>
                  <a:lnTo>
                    <a:pt x="606" y="40"/>
                  </a:lnTo>
                  <a:lnTo>
                    <a:pt x="606" y="40"/>
                  </a:lnTo>
                  <a:lnTo>
                    <a:pt x="606" y="32"/>
                  </a:lnTo>
                  <a:lnTo>
                    <a:pt x="604" y="24"/>
                  </a:lnTo>
                  <a:lnTo>
                    <a:pt x="600" y="18"/>
                  </a:lnTo>
                  <a:lnTo>
                    <a:pt x="594" y="12"/>
                  </a:lnTo>
                  <a:lnTo>
                    <a:pt x="588" y="6"/>
                  </a:lnTo>
                  <a:lnTo>
                    <a:pt x="582" y="2"/>
                  </a:lnTo>
                  <a:lnTo>
                    <a:pt x="574" y="0"/>
                  </a:lnTo>
                  <a:lnTo>
                    <a:pt x="566" y="0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875338" y="3240088"/>
              <a:ext cx="1003300" cy="954088"/>
            </a:xfrm>
            <a:custGeom>
              <a:avLst/>
              <a:gdLst>
                <a:gd name="T0" fmla="*/ 317 w 632"/>
                <a:gd name="T1" fmla="*/ 0 h 601"/>
                <a:gd name="T2" fmla="*/ 413 w 632"/>
                <a:gd name="T3" fmla="*/ 196 h 601"/>
                <a:gd name="T4" fmla="*/ 632 w 632"/>
                <a:gd name="T5" fmla="*/ 228 h 601"/>
                <a:gd name="T6" fmla="*/ 473 w 632"/>
                <a:gd name="T7" fmla="*/ 383 h 601"/>
                <a:gd name="T8" fmla="*/ 511 w 632"/>
                <a:gd name="T9" fmla="*/ 601 h 601"/>
                <a:gd name="T10" fmla="*/ 317 w 632"/>
                <a:gd name="T11" fmla="*/ 499 h 601"/>
                <a:gd name="T12" fmla="*/ 120 w 632"/>
                <a:gd name="T13" fmla="*/ 601 h 601"/>
                <a:gd name="T14" fmla="*/ 159 w 632"/>
                <a:gd name="T15" fmla="*/ 383 h 601"/>
                <a:gd name="T16" fmla="*/ 0 w 632"/>
                <a:gd name="T17" fmla="*/ 228 h 601"/>
                <a:gd name="T18" fmla="*/ 219 w 632"/>
                <a:gd name="T19" fmla="*/ 196 h 601"/>
                <a:gd name="T20" fmla="*/ 317 w 632"/>
                <a:gd name="T21" fmla="*/ 0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2" h="601">
                  <a:moveTo>
                    <a:pt x="317" y="0"/>
                  </a:moveTo>
                  <a:lnTo>
                    <a:pt x="413" y="196"/>
                  </a:lnTo>
                  <a:lnTo>
                    <a:pt x="632" y="228"/>
                  </a:lnTo>
                  <a:lnTo>
                    <a:pt x="473" y="383"/>
                  </a:lnTo>
                  <a:lnTo>
                    <a:pt x="511" y="601"/>
                  </a:lnTo>
                  <a:lnTo>
                    <a:pt x="317" y="499"/>
                  </a:lnTo>
                  <a:lnTo>
                    <a:pt x="120" y="601"/>
                  </a:lnTo>
                  <a:lnTo>
                    <a:pt x="159" y="383"/>
                  </a:lnTo>
                  <a:lnTo>
                    <a:pt x="0" y="228"/>
                  </a:lnTo>
                  <a:lnTo>
                    <a:pt x="219" y="196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61" name="Freeform 61"/>
          <p:cNvSpPr>
            <a:spLocks/>
          </p:cNvSpPr>
          <p:nvPr/>
        </p:nvSpPr>
        <p:spPr bwMode="auto">
          <a:xfrm>
            <a:off x="5334000" y="222250"/>
            <a:ext cx="1512887" cy="1454150"/>
          </a:xfrm>
          <a:custGeom>
            <a:avLst/>
            <a:gdLst>
              <a:gd name="T0" fmla="*/ 947 w 953"/>
              <a:gd name="T1" fmla="*/ 603 h 916"/>
              <a:gd name="T2" fmla="*/ 925 w 953"/>
              <a:gd name="T3" fmla="*/ 575 h 916"/>
              <a:gd name="T4" fmla="*/ 882 w 953"/>
              <a:gd name="T5" fmla="*/ 587 h 916"/>
              <a:gd name="T6" fmla="*/ 872 w 953"/>
              <a:gd name="T7" fmla="*/ 599 h 916"/>
              <a:gd name="T8" fmla="*/ 798 w 953"/>
              <a:gd name="T9" fmla="*/ 630 h 916"/>
              <a:gd name="T10" fmla="*/ 710 w 953"/>
              <a:gd name="T11" fmla="*/ 583 h 916"/>
              <a:gd name="T12" fmla="*/ 694 w 953"/>
              <a:gd name="T13" fmla="*/ 501 h 916"/>
              <a:gd name="T14" fmla="*/ 756 w 953"/>
              <a:gd name="T15" fmla="*/ 425 h 916"/>
              <a:gd name="T16" fmla="*/ 838 w 953"/>
              <a:gd name="T17" fmla="*/ 423 h 916"/>
              <a:gd name="T18" fmla="*/ 872 w 953"/>
              <a:gd name="T19" fmla="*/ 445 h 916"/>
              <a:gd name="T20" fmla="*/ 931 w 953"/>
              <a:gd name="T21" fmla="*/ 469 h 916"/>
              <a:gd name="T22" fmla="*/ 953 w 953"/>
              <a:gd name="T23" fmla="*/ 441 h 916"/>
              <a:gd name="T24" fmla="*/ 935 w 953"/>
              <a:gd name="T25" fmla="*/ 263 h 916"/>
              <a:gd name="T26" fmla="*/ 913 w 953"/>
              <a:gd name="T27" fmla="*/ 247 h 916"/>
              <a:gd name="T28" fmla="*/ 668 w 953"/>
              <a:gd name="T29" fmla="*/ 263 h 916"/>
              <a:gd name="T30" fmla="*/ 630 w 953"/>
              <a:gd name="T31" fmla="*/ 241 h 916"/>
              <a:gd name="T32" fmla="*/ 654 w 953"/>
              <a:gd name="T33" fmla="*/ 182 h 916"/>
              <a:gd name="T34" fmla="*/ 676 w 953"/>
              <a:gd name="T35" fmla="*/ 148 h 916"/>
              <a:gd name="T36" fmla="*/ 676 w 953"/>
              <a:gd name="T37" fmla="*/ 66 h 916"/>
              <a:gd name="T38" fmla="*/ 598 w 953"/>
              <a:gd name="T39" fmla="*/ 2 h 916"/>
              <a:gd name="T40" fmla="*/ 518 w 953"/>
              <a:gd name="T41" fmla="*/ 18 h 916"/>
              <a:gd name="T42" fmla="*/ 469 w 953"/>
              <a:gd name="T43" fmla="*/ 106 h 916"/>
              <a:gd name="T44" fmla="*/ 500 w 953"/>
              <a:gd name="T45" fmla="*/ 182 h 916"/>
              <a:gd name="T46" fmla="*/ 512 w 953"/>
              <a:gd name="T47" fmla="*/ 192 h 916"/>
              <a:gd name="T48" fmla="*/ 524 w 953"/>
              <a:gd name="T49" fmla="*/ 233 h 916"/>
              <a:gd name="T50" fmla="*/ 496 w 953"/>
              <a:gd name="T51" fmla="*/ 257 h 916"/>
              <a:gd name="T52" fmla="*/ 377 w 953"/>
              <a:gd name="T53" fmla="*/ 257 h 916"/>
              <a:gd name="T54" fmla="*/ 251 w 953"/>
              <a:gd name="T55" fmla="*/ 253 h 916"/>
              <a:gd name="T56" fmla="*/ 253 w 953"/>
              <a:gd name="T57" fmla="*/ 323 h 916"/>
              <a:gd name="T58" fmla="*/ 257 w 953"/>
              <a:gd name="T59" fmla="*/ 479 h 916"/>
              <a:gd name="T60" fmla="*/ 223 w 953"/>
              <a:gd name="T61" fmla="*/ 491 h 916"/>
              <a:gd name="T62" fmla="*/ 183 w 953"/>
              <a:gd name="T63" fmla="*/ 467 h 916"/>
              <a:gd name="T64" fmla="*/ 109 w 953"/>
              <a:gd name="T65" fmla="*/ 437 h 916"/>
              <a:gd name="T66" fmla="*/ 32 w 953"/>
              <a:gd name="T67" fmla="*/ 469 h 916"/>
              <a:gd name="T68" fmla="*/ 0 w 953"/>
              <a:gd name="T69" fmla="*/ 545 h 916"/>
              <a:gd name="T70" fmla="*/ 48 w 953"/>
              <a:gd name="T71" fmla="*/ 634 h 916"/>
              <a:gd name="T72" fmla="*/ 129 w 953"/>
              <a:gd name="T73" fmla="*/ 650 h 916"/>
              <a:gd name="T74" fmla="*/ 183 w 953"/>
              <a:gd name="T75" fmla="*/ 622 h 916"/>
              <a:gd name="T76" fmla="*/ 205 w 953"/>
              <a:gd name="T77" fmla="*/ 601 h 916"/>
              <a:gd name="T78" fmla="*/ 245 w 953"/>
              <a:gd name="T79" fmla="*/ 605 h 916"/>
              <a:gd name="T80" fmla="*/ 263 w 953"/>
              <a:gd name="T81" fmla="*/ 648 h 916"/>
              <a:gd name="T82" fmla="*/ 257 w 953"/>
              <a:gd name="T83" fmla="*/ 762 h 916"/>
              <a:gd name="T84" fmla="*/ 249 w 953"/>
              <a:gd name="T85" fmla="*/ 890 h 916"/>
              <a:gd name="T86" fmla="*/ 369 w 953"/>
              <a:gd name="T87" fmla="*/ 908 h 916"/>
              <a:gd name="T88" fmla="*/ 475 w 953"/>
              <a:gd name="T89" fmla="*/ 914 h 916"/>
              <a:gd name="T90" fmla="*/ 520 w 953"/>
              <a:gd name="T91" fmla="*/ 896 h 916"/>
              <a:gd name="T92" fmla="*/ 522 w 953"/>
              <a:gd name="T93" fmla="*/ 856 h 916"/>
              <a:gd name="T94" fmla="*/ 502 w 953"/>
              <a:gd name="T95" fmla="*/ 834 h 916"/>
              <a:gd name="T96" fmla="*/ 473 w 953"/>
              <a:gd name="T97" fmla="*/ 780 h 916"/>
              <a:gd name="T98" fmla="*/ 490 w 953"/>
              <a:gd name="T99" fmla="*/ 700 h 916"/>
              <a:gd name="T100" fmla="*/ 580 w 953"/>
              <a:gd name="T101" fmla="*/ 654 h 916"/>
              <a:gd name="T102" fmla="*/ 654 w 953"/>
              <a:gd name="T103" fmla="*/ 684 h 916"/>
              <a:gd name="T104" fmla="*/ 686 w 953"/>
              <a:gd name="T105" fmla="*/ 760 h 916"/>
              <a:gd name="T106" fmla="*/ 656 w 953"/>
              <a:gd name="T107" fmla="*/ 834 h 916"/>
              <a:gd name="T108" fmla="*/ 632 w 953"/>
              <a:gd name="T109" fmla="*/ 880 h 916"/>
              <a:gd name="T110" fmla="*/ 646 w 953"/>
              <a:gd name="T111" fmla="*/ 910 h 916"/>
              <a:gd name="T112" fmla="*/ 694 w 953"/>
              <a:gd name="T113" fmla="*/ 916 h 916"/>
              <a:gd name="T114" fmla="*/ 919 w 953"/>
              <a:gd name="T115" fmla="*/ 898 h 916"/>
              <a:gd name="T116" fmla="*/ 935 w 953"/>
              <a:gd name="T117" fmla="*/ 880 h 916"/>
              <a:gd name="T118" fmla="*/ 953 w 953"/>
              <a:gd name="T119" fmla="*/ 672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53" h="916">
                <a:moveTo>
                  <a:pt x="953" y="656"/>
                </a:moveTo>
                <a:lnTo>
                  <a:pt x="953" y="656"/>
                </a:lnTo>
                <a:lnTo>
                  <a:pt x="953" y="626"/>
                </a:lnTo>
                <a:lnTo>
                  <a:pt x="951" y="614"/>
                </a:lnTo>
                <a:lnTo>
                  <a:pt x="947" y="603"/>
                </a:lnTo>
                <a:lnTo>
                  <a:pt x="945" y="595"/>
                </a:lnTo>
                <a:lnTo>
                  <a:pt x="941" y="589"/>
                </a:lnTo>
                <a:lnTo>
                  <a:pt x="935" y="583"/>
                </a:lnTo>
                <a:lnTo>
                  <a:pt x="931" y="579"/>
                </a:lnTo>
                <a:lnTo>
                  <a:pt x="925" y="575"/>
                </a:lnTo>
                <a:lnTo>
                  <a:pt x="919" y="573"/>
                </a:lnTo>
                <a:lnTo>
                  <a:pt x="906" y="575"/>
                </a:lnTo>
                <a:lnTo>
                  <a:pt x="894" y="579"/>
                </a:lnTo>
                <a:lnTo>
                  <a:pt x="882" y="587"/>
                </a:lnTo>
                <a:lnTo>
                  <a:pt x="882" y="587"/>
                </a:lnTo>
                <a:lnTo>
                  <a:pt x="872" y="599"/>
                </a:lnTo>
                <a:lnTo>
                  <a:pt x="872" y="599"/>
                </a:lnTo>
                <a:lnTo>
                  <a:pt x="872" y="599"/>
                </a:lnTo>
                <a:lnTo>
                  <a:pt x="872" y="599"/>
                </a:lnTo>
                <a:lnTo>
                  <a:pt x="872" y="599"/>
                </a:lnTo>
                <a:lnTo>
                  <a:pt x="856" y="612"/>
                </a:lnTo>
                <a:lnTo>
                  <a:pt x="838" y="622"/>
                </a:lnTo>
                <a:lnTo>
                  <a:pt x="818" y="628"/>
                </a:lnTo>
                <a:lnTo>
                  <a:pt x="798" y="630"/>
                </a:lnTo>
                <a:lnTo>
                  <a:pt x="798" y="630"/>
                </a:lnTo>
                <a:lnTo>
                  <a:pt x="776" y="628"/>
                </a:lnTo>
                <a:lnTo>
                  <a:pt x="756" y="622"/>
                </a:lnTo>
                <a:lnTo>
                  <a:pt x="738" y="612"/>
                </a:lnTo>
                <a:lnTo>
                  <a:pt x="722" y="599"/>
                </a:lnTo>
                <a:lnTo>
                  <a:pt x="710" y="583"/>
                </a:lnTo>
                <a:lnTo>
                  <a:pt x="700" y="565"/>
                </a:lnTo>
                <a:lnTo>
                  <a:pt x="694" y="545"/>
                </a:lnTo>
                <a:lnTo>
                  <a:pt x="690" y="523"/>
                </a:lnTo>
                <a:lnTo>
                  <a:pt x="690" y="523"/>
                </a:lnTo>
                <a:lnTo>
                  <a:pt x="694" y="501"/>
                </a:lnTo>
                <a:lnTo>
                  <a:pt x="700" y="481"/>
                </a:lnTo>
                <a:lnTo>
                  <a:pt x="710" y="463"/>
                </a:lnTo>
                <a:lnTo>
                  <a:pt x="722" y="447"/>
                </a:lnTo>
                <a:lnTo>
                  <a:pt x="738" y="433"/>
                </a:lnTo>
                <a:lnTo>
                  <a:pt x="756" y="425"/>
                </a:lnTo>
                <a:lnTo>
                  <a:pt x="776" y="417"/>
                </a:lnTo>
                <a:lnTo>
                  <a:pt x="798" y="415"/>
                </a:lnTo>
                <a:lnTo>
                  <a:pt x="798" y="415"/>
                </a:lnTo>
                <a:lnTo>
                  <a:pt x="818" y="417"/>
                </a:lnTo>
                <a:lnTo>
                  <a:pt x="838" y="423"/>
                </a:lnTo>
                <a:lnTo>
                  <a:pt x="856" y="433"/>
                </a:lnTo>
                <a:lnTo>
                  <a:pt x="872" y="445"/>
                </a:lnTo>
                <a:lnTo>
                  <a:pt x="872" y="445"/>
                </a:lnTo>
                <a:lnTo>
                  <a:pt x="872" y="445"/>
                </a:lnTo>
                <a:lnTo>
                  <a:pt x="872" y="445"/>
                </a:lnTo>
                <a:lnTo>
                  <a:pt x="888" y="457"/>
                </a:lnTo>
                <a:lnTo>
                  <a:pt x="900" y="465"/>
                </a:lnTo>
                <a:lnTo>
                  <a:pt x="913" y="469"/>
                </a:lnTo>
                <a:lnTo>
                  <a:pt x="925" y="471"/>
                </a:lnTo>
                <a:lnTo>
                  <a:pt x="931" y="469"/>
                </a:lnTo>
                <a:lnTo>
                  <a:pt x="937" y="467"/>
                </a:lnTo>
                <a:lnTo>
                  <a:pt x="941" y="465"/>
                </a:lnTo>
                <a:lnTo>
                  <a:pt x="945" y="459"/>
                </a:lnTo>
                <a:lnTo>
                  <a:pt x="949" y="451"/>
                </a:lnTo>
                <a:lnTo>
                  <a:pt x="953" y="441"/>
                </a:lnTo>
                <a:lnTo>
                  <a:pt x="953" y="441"/>
                </a:lnTo>
                <a:lnTo>
                  <a:pt x="947" y="367"/>
                </a:lnTo>
                <a:lnTo>
                  <a:pt x="941" y="313"/>
                </a:lnTo>
                <a:lnTo>
                  <a:pt x="935" y="263"/>
                </a:lnTo>
                <a:lnTo>
                  <a:pt x="935" y="263"/>
                </a:lnTo>
                <a:lnTo>
                  <a:pt x="933" y="255"/>
                </a:lnTo>
                <a:lnTo>
                  <a:pt x="927" y="251"/>
                </a:lnTo>
                <a:lnTo>
                  <a:pt x="921" y="247"/>
                </a:lnTo>
                <a:lnTo>
                  <a:pt x="913" y="247"/>
                </a:lnTo>
                <a:lnTo>
                  <a:pt x="913" y="247"/>
                </a:lnTo>
                <a:lnTo>
                  <a:pt x="840" y="253"/>
                </a:lnTo>
                <a:lnTo>
                  <a:pt x="768" y="259"/>
                </a:lnTo>
                <a:lnTo>
                  <a:pt x="684" y="263"/>
                </a:lnTo>
                <a:lnTo>
                  <a:pt x="684" y="263"/>
                </a:lnTo>
                <a:lnTo>
                  <a:pt x="668" y="263"/>
                </a:lnTo>
                <a:lnTo>
                  <a:pt x="656" y="261"/>
                </a:lnTo>
                <a:lnTo>
                  <a:pt x="646" y="257"/>
                </a:lnTo>
                <a:lnTo>
                  <a:pt x="638" y="253"/>
                </a:lnTo>
                <a:lnTo>
                  <a:pt x="632" y="247"/>
                </a:lnTo>
                <a:lnTo>
                  <a:pt x="630" y="241"/>
                </a:lnTo>
                <a:lnTo>
                  <a:pt x="628" y="235"/>
                </a:lnTo>
                <a:lnTo>
                  <a:pt x="630" y="227"/>
                </a:lnTo>
                <a:lnTo>
                  <a:pt x="634" y="213"/>
                </a:lnTo>
                <a:lnTo>
                  <a:pt x="640" y="201"/>
                </a:lnTo>
                <a:lnTo>
                  <a:pt x="654" y="182"/>
                </a:lnTo>
                <a:lnTo>
                  <a:pt x="654" y="182"/>
                </a:lnTo>
                <a:lnTo>
                  <a:pt x="654" y="180"/>
                </a:lnTo>
                <a:lnTo>
                  <a:pt x="654" y="180"/>
                </a:lnTo>
                <a:lnTo>
                  <a:pt x="666" y="166"/>
                </a:lnTo>
                <a:lnTo>
                  <a:pt x="676" y="148"/>
                </a:lnTo>
                <a:lnTo>
                  <a:pt x="682" y="128"/>
                </a:lnTo>
                <a:lnTo>
                  <a:pt x="684" y="106"/>
                </a:lnTo>
                <a:lnTo>
                  <a:pt x="684" y="106"/>
                </a:lnTo>
                <a:lnTo>
                  <a:pt x="682" y="86"/>
                </a:lnTo>
                <a:lnTo>
                  <a:pt x="676" y="66"/>
                </a:lnTo>
                <a:lnTo>
                  <a:pt x="666" y="46"/>
                </a:lnTo>
                <a:lnTo>
                  <a:pt x="652" y="32"/>
                </a:lnTo>
                <a:lnTo>
                  <a:pt x="636" y="18"/>
                </a:lnTo>
                <a:lnTo>
                  <a:pt x="618" y="8"/>
                </a:lnTo>
                <a:lnTo>
                  <a:pt x="598" y="2"/>
                </a:lnTo>
                <a:lnTo>
                  <a:pt x="578" y="0"/>
                </a:lnTo>
                <a:lnTo>
                  <a:pt x="578" y="0"/>
                </a:lnTo>
                <a:lnTo>
                  <a:pt x="556" y="2"/>
                </a:lnTo>
                <a:lnTo>
                  <a:pt x="536" y="8"/>
                </a:lnTo>
                <a:lnTo>
                  <a:pt x="518" y="18"/>
                </a:lnTo>
                <a:lnTo>
                  <a:pt x="502" y="32"/>
                </a:lnTo>
                <a:lnTo>
                  <a:pt x="487" y="46"/>
                </a:lnTo>
                <a:lnTo>
                  <a:pt x="477" y="66"/>
                </a:lnTo>
                <a:lnTo>
                  <a:pt x="471" y="86"/>
                </a:lnTo>
                <a:lnTo>
                  <a:pt x="469" y="106"/>
                </a:lnTo>
                <a:lnTo>
                  <a:pt x="469" y="106"/>
                </a:lnTo>
                <a:lnTo>
                  <a:pt x="471" y="128"/>
                </a:lnTo>
                <a:lnTo>
                  <a:pt x="477" y="148"/>
                </a:lnTo>
                <a:lnTo>
                  <a:pt x="487" y="166"/>
                </a:lnTo>
                <a:lnTo>
                  <a:pt x="500" y="182"/>
                </a:lnTo>
                <a:lnTo>
                  <a:pt x="500" y="182"/>
                </a:lnTo>
                <a:lnTo>
                  <a:pt x="500" y="182"/>
                </a:lnTo>
                <a:lnTo>
                  <a:pt x="500" y="182"/>
                </a:lnTo>
                <a:lnTo>
                  <a:pt x="500" y="182"/>
                </a:lnTo>
                <a:lnTo>
                  <a:pt x="512" y="192"/>
                </a:lnTo>
                <a:lnTo>
                  <a:pt x="512" y="192"/>
                </a:lnTo>
                <a:lnTo>
                  <a:pt x="522" y="203"/>
                </a:lnTo>
                <a:lnTo>
                  <a:pt x="526" y="215"/>
                </a:lnTo>
                <a:lnTo>
                  <a:pt x="526" y="229"/>
                </a:lnTo>
                <a:lnTo>
                  <a:pt x="524" y="233"/>
                </a:lnTo>
                <a:lnTo>
                  <a:pt x="522" y="239"/>
                </a:lnTo>
                <a:lnTo>
                  <a:pt x="518" y="245"/>
                </a:lnTo>
                <a:lnTo>
                  <a:pt x="512" y="249"/>
                </a:lnTo>
                <a:lnTo>
                  <a:pt x="504" y="253"/>
                </a:lnTo>
                <a:lnTo>
                  <a:pt x="496" y="257"/>
                </a:lnTo>
                <a:lnTo>
                  <a:pt x="485" y="259"/>
                </a:lnTo>
                <a:lnTo>
                  <a:pt x="473" y="261"/>
                </a:lnTo>
                <a:lnTo>
                  <a:pt x="445" y="261"/>
                </a:lnTo>
                <a:lnTo>
                  <a:pt x="445" y="261"/>
                </a:lnTo>
                <a:lnTo>
                  <a:pt x="377" y="257"/>
                </a:lnTo>
                <a:lnTo>
                  <a:pt x="321" y="251"/>
                </a:lnTo>
                <a:lnTo>
                  <a:pt x="269" y="247"/>
                </a:lnTo>
                <a:lnTo>
                  <a:pt x="269" y="247"/>
                </a:lnTo>
                <a:lnTo>
                  <a:pt x="259" y="247"/>
                </a:lnTo>
                <a:lnTo>
                  <a:pt x="251" y="253"/>
                </a:lnTo>
                <a:lnTo>
                  <a:pt x="251" y="253"/>
                </a:lnTo>
                <a:lnTo>
                  <a:pt x="247" y="261"/>
                </a:lnTo>
                <a:lnTo>
                  <a:pt x="245" y="269"/>
                </a:lnTo>
                <a:lnTo>
                  <a:pt x="245" y="269"/>
                </a:lnTo>
                <a:lnTo>
                  <a:pt x="253" y="323"/>
                </a:lnTo>
                <a:lnTo>
                  <a:pt x="257" y="383"/>
                </a:lnTo>
                <a:lnTo>
                  <a:pt x="263" y="459"/>
                </a:lnTo>
                <a:lnTo>
                  <a:pt x="263" y="459"/>
                </a:lnTo>
                <a:lnTo>
                  <a:pt x="261" y="469"/>
                </a:lnTo>
                <a:lnTo>
                  <a:pt x="257" y="479"/>
                </a:lnTo>
                <a:lnTo>
                  <a:pt x="253" y="485"/>
                </a:lnTo>
                <a:lnTo>
                  <a:pt x="247" y="489"/>
                </a:lnTo>
                <a:lnTo>
                  <a:pt x="243" y="491"/>
                </a:lnTo>
                <a:lnTo>
                  <a:pt x="237" y="493"/>
                </a:lnTo>
                <a:lnTo>
                  <a:pt x="223" y="491"/>
                </a:lnTo>
                <a:lnTo>
                  <a:pt x="211" y="487"/>
                </a:lnTo>
                <a:lnTo>
                  <a:pt x="199" y="479"/>
                </a:lnTo>
                <a:lnTo>
                  <a:pt x="183" y="467"/>
                </a:lnTo>
                <a:lnTo>
                  <a:pt x="183" y="467"/>
                </a:lnTo>
                <a:lnTo>
                  <a:pt x="183" y="467"/>
                </a:lnTo>
                <a:lnTo>
                  <a:pt x="183" y="467"/>
                </a:lnTo>
                <a:lnTo>
                  <a:pt x="167" y="455"/>
                </a:lnTo>
                <a:lnTo>
                  <a:pt x="149" y="445"/>
                </a:lnTo>
                <a:lnTo>
                  <a:pt x="129" y="439"/>
                </a:lnTo>
                <a:lnTo>
                  <a:pt x="109" y="437"/>
                </a:lnTo>
                <a:lnTo>
                  <a:pt x="109" y="437"/>
                </a:lnTo>
                <a:lnTo>
                  <a:pt x="87" y="439"/>
                </a:lnTo>
                <a:lnTo>
                  <a:pt x="67" y="447"/>
                </a:lnTo>
                <a:lnTo>
                  <a:pt x="48" y="455"/>
                </a:lnTo>
                <a:lnTo>
                  <a:pt x="32" y="469"/>
                </a:lnTo>
                <a:lnTo>
                  <a:pt x="20" y="485"/>
                </a:lnTo>
                <a:lnTo>
                  <a:pt x="10" y="503"/>
                </a:lnTo>
                <a:lnTo>
                  <a:pt x="4" y="523"/>
                </a:lnTo>
                <a:lnTo>
                  <a:pt x="0" y="545"/>
                </a:lnTo>
                <a:lnTo>
                  <a:pt x="0" y="545"/>
                </a:lnTo>
                <a:lnTo>
                  <a:pt x="4" y="567"/>
                </a:lnTo>
                <a:lnTo>
                  <a:pt x="10" y="587"/>
                </a:lnTo>
                <a:lnTo>
                  <a:pt x="20" y="605"/>
                </a:lnTo>
                <a:lnTo>
                  <a:pt x="32" y="622"/>
                </a:lnTo>
                <a:lnTo>
                  <a:pt x="48" y="634"/>
                </a:lnTo>
                <a:lnTo>
                  <a:pt x="67" y="644"/>
                </a:lnTo>
                <a:lnTo>
                  <a:pt x="87" y="650"/>
                </a:lnTo>
                <a:lnTo>
                  <a:pt x="109" y="652"/>
                </a:lnTo>
                <a:lnTo>
                  <a:pt x="109" y="652"/>
                </a:lnTo>
                <a:lnTo>
                  <a:pt x="129" y="650"/>
                </a:lnTo>
                <a:lnTo>
                  <a:pt x="149" y="644"/>
                </a:lnTo>
                <a:lnTo>
                  <a:pt x="167" y="634"/>
                </a:lnTo>
                <a:lnTo>
                  <a:pt x="183" y="622"/>
                </a:lnTo>
                <a:lnTo>
                  <a:pt x="183" y="622"/>
                </a:lnTo>
                <a:lnTo>
                  <a:pt x="183" y="622"/>
                </a:lnTo>
                <a:lnTo>
                  <a:pt x="183" y="622"/>
                </a:lnTo>
                <a:lnTo>
                  <a:pt x="183" y="622"/>
                </a:lnTo>
                <a:lnTo>
                  <a:pt x="193" y="610"/>
                </a:lnTo>
                <a:lnTo>
                  <a:pt x="193" y="610"/>
                </a:lnTo>
                <a:lnTo>
                  <a:pt x="205" y="601"/>
                </a:lnTo>
                <a:lnTo>
                  <a:pt x="217" y="597"/>
                </a:lnTo>
                <a:lnTo>
                  <a:pt x="229" y="595"/>
                </a:lnTo>
                <a:lnTo>
                  <a:pt x="235" y="597"/>
                </a:lnTo>
                <a:lnTo>
                  <a:pt x="241" y="601"/>
                </a:lnTo>
                <a:lnTo>
                  <a:pt x="245" y="605"/>
                </a:lnTo>
                <a:lnTo>
                  <a:pt x="251" y="610"/>
                </a:lnTo>
                <a:lnTo>
                  <a:pt x="255" y="618"/>
                </a:lnTo>
                <a:lnTo>
                  <a:pt x="257" y="626"/>
                </a:lnTo>
                <a:lnTo>
                  <a:pt x="261" y="636"/>
                </a:lnTo>
                <a:lnTo>
                  <a:pt x="263" y="648"/>
                </a:lnTo>
                <a:lnTo>
                  <a:pt x="263" y="678"/>
                </a:lnTo>
                <a:lnTo>
                  <a:pt x="263" y="678"/>
                </a:lnTo>
                <a:lnTo>
                  <a:pt x="263" y="688"/>
                </a:lnTo>
                <a:lnTo>
                  <a:pt x="263" y="688"/>
                </a:lnTo>
                <a:lnTo>
                  <a:pt x="257" y="762"/>
                </a:lnTo>
                <a:lnTo>
                  <a:pt x="251" y="822"/>
                </a:lnTo>
                <a:lnTo>
                  <a:pt x="245" y="874"/>
                </a:lnTo>
                <a:lnTo>
                  <a:pt x="245" y="874"/>
                </a:lnTo>
                <a:lnTo>
                  <a:pt x="247" y="882"/>
                </a:lnTo>
                <a:lnTo>
                  <a:pt x="249" y="890"/>
                </a:lnTo>
                <a:lnTo>
                  <a:pt x="255" y="894"/>
                </a:lnTo>
                <a:lnTo>
                  <a:pt x="263" y="898"/>
                </a:lnTo>
                <a:lnTo>
                  <a:pt x="263" y="898"/>
                </a:lnTo>
                <a:lnTo>
                  <a:pt x="313" y="904"/>
                </a:lnTo>
                <a:lnTo>
                  <a:pt x="369" y="908"/>
                </a:lnTo>
                <a:lnTo>
                  <a:pt x="445" y="914"/>
                </a:lnTo>
                <a:lnTo>
                  <a:pt x="445" y="914"/>
                </a:lnTo>
                <a:lnTo>
                  <a:pt x="447" y="914"/>
                </a:lnTo>
                <a:lnTo>
                  <a:pt x="447" y="914"/>
                </a:lnTo>
                <a:lnTo>
                  <a:pt x="475" y="914"/>
                </a:lnTo>
                <a:lnTo>
                  <a:pt x="487" y="912"/>
                </a:lnTo>
                <a:lnTo>
                  <a:pt x="498" y="908"/>
                </a:lnTo>
                <a:lnTo>
                  <a:pt x="506" y="906"/>
                </a:lnTo>
                <a:lnTo>
                  <a:pt x="514" y="902"/>
                </a:lnTo>
                <a:lnTo>
                  <a:pt x="520" y="896"/>
                </a:lnTo>
                <a:lnTo>
                  <a:pt x="524" y="892"/>
                </a:lnTo>
                <a:lnTo>
                  <a:pt x="526" y="886"/>
                </a:lnTo>
                <a:lnTo>
                  <a:pt x="528" y="880"/>
                </a:lnTo>
                <a:lnTo>
                  <a:pt x="528" y="868"/>
                </a:lnTo>
                <a:lnTo>
                  <a:pt x="522" y="856"/>
                </a:lnTo>
                <a:lnTo>
                  <a:pt x="514" y="844"/>
                </a:lnTo>
                <a:lnTo>
                  <a:pt x="514" y="844"/>
                </a:lnTo>
                <a:lnTo>
                  <a:pt x="502" y="834"/>
                </a:lnTo>
                <a:lnTo>
                  <a:pt x="502" y="834"/>
                </a:lnTo>
                <a:lnTo>
                  <a:pt x="502" y="834"/>
                </a:lnTo>
                <a:lnTo>
                  <a:pt x="502" y="834"/>
                </a:lnTo>
                <a:lnTo>
                  <a:pt x="502" y="834"/>
                </a:lnTo>
                <a:lnTo>
                  <a:pt x="490" y="818"/>
                </a:lnTo>
                <a:lnTo>
                  <a:pt x="479" y="800"/>
                </a:lnTo>
                <a:lnTo>
                  <a:pt x="473" y="780"/>
                </a:lnTo>
                <a:lnTo>
                  <a:pt x="471" y="760"/>
                </a:lnTo>
                <a:lnTo>
                  <a:pt x="471" y="760"/>
                </a:lnTo>
                <a:lnTo>
                  <a:pt x="473" y="738"/>
                </a:lnTo>
                <a:lnTo>
                  <a:pt x="479" y="718"/>
                </a:lnTo>
                <a:lnTo>
                  <a:pt x="490" y="700"/>
                </a:lnTo>
                <a:lnTo>
                  <a:pt x="504" y="684"/>
                </a:lnTo>
                <a:lnTo>
                  <a:pt x="520" y="672"/>
                </a:lnTo>
                <a:lnTo>
                  <a:pt x="538" y="662"/>
                </a:lnTo>
                <a:lnTo>
                  <a:pt x="558" y="656"/>
                </a:lnTo>
                <a:lnTo>
                  <a:pt x="580" y="654"/>
                </a:lnTo>
                <a:lnTo>
                  <a:pt x="580" y="654"/>
                </a:lnTo>
                <a:lnTo>
                  <a:pt x="600" y="656"/>
                </a:lnTo>
                <a:lnTo>
                  <a:pt x="620" y="662"/>
                </a:lnTo>
                <a:lnTo>
                  <a:pt x="638" y="672"/>
                </a:lnTo>
                <a:lnTo>
                  <a:pt x="654" y="684"/>
                </a:lnTo>
                <a:lnTo>
                  <a:pt x="668" y="700"/>
                </a:lnTo>
                <a:lnTo>
                  <a:pt x="678" y="718"/>
                </a:lnTo>
                <a:lnTo>
                  <a:pt x="684" y="738"/>
                </a:lnTo>
                <a:lnTo>
                  <a:pt x="686" y="760"/>
                </a:lnTo>
                <a:lnTo>
                  <a:pt x="686" y="760"/>
                </a:lnTo>
                <a:lnTo>
                  <a:pt x="684" y="780"/>
                </a:lnTo>
                <a:lnTo>
                  <a:pt x="678" y="800"/>
                </a:lnTo>
                <a:lnTo>
                  <a:pt x="668" y="818"/>
                </a:lnTo>
                <a:lnTo>
                  <a:pt x="656" y="834"/>
                </a:lnTo>
                <a:lnTo>
                  <a:pt x="656" y="834"/>
                </a:lnTo>
                <a:lnTo>
                  <a:pt x="656" y="834"/>
                </a:lnTo>
                <a:lnTo>
                  <a:pt x="656" y="834"/>
                </a:lnTo>
                <a:lnTo>
                  <a:pt x="642" y="852"/>
                </a:lnTo>
                <a:lnTo>
                  <a:pt x="636" y="866"/>
                </a:lnTo>
                <a:lnTo>
                  <a:pt x="632" y="880"/>
                </a:lnTo>
                <a:lnTo>
                  <a:pt x="630" y="886"/>
                </a:lnTo>
                <a:lnTo>
                  <a:pt x="632" y="894"/>
                </a:lnTo>
                <a:lnTo>
                  <a:pt x="634" y="900"/>
                </a:lnTo>
                <a:lnTo>
                  <a:pt x="640" y="904"/>
                </a:lnTo>
                <a:lnTo>
                  <a:pt x="646" y="910"/>
                </a:lnTo>
                <a:lnTo>
                  <a:pt x="656" y="912"/>
                </a:lnTo>
                <a:lnTo>
                  <a:pt x="670" y="914"/>
                </a:lnTo>
                <a:lnTo>
                  <a:pt x="686" y="916"/>
                </a:lnTo>
                <a:lnTo>
                  <a:pt x="686" y="916"/>
                </a:lnTo>
                <a:lnTo>
                  <a:pt x="694" y="916"/>
                </a:lnTo>
                <a:lnTo>
                  <a:pt x="694" y="916"/>
                </a:lnTo>
                <a:lnTo>
                  <a:pt x="786" y="912"/>
                </a:lnTo>
                <a:lnTo>
                  <a:pt x="856" y="906"/>
                </a:lnTo>
                <a:lnTo>
                  <a:pt x="900" y="900"/>
                </a:lnTo>
                <a:lnTo>
                  <a:pt x="919" y="898"/>
                </a:lnTo>
                <a:lnTo>
                  <a:pt x="919" y="898"/>
                </a:lnTo>
                <a:lnTo>
                  <a:pt x="925" y="896"/>
                </a:lnTo>
                <a:lnTo>
                  <a:pt x="929" y="892"/>
                </a:lnTo>
                <a:lnTo>
                  <a:pt x="933" y="886"/>
                </a:lnTo>
                <a:lnTo>
                  <a:pt x="935" y="880"/>
                </a:lnTo>
                <a:lnTo>
                  <a:pt x="935" y="880"/>
                </a:lnTo>
                <a:lnTo>
                  <a:pt x="941" y="822"/>
                </a:lnTo>
                <a:lnTo>
                  <a:pt x="947" y="756"/>
                </a:lnTo>
                <a:lnTo>
                  <a:pt x="953" y="672"/>
                </a:lnTo>
                <a:lnTo>
                  <a:pt x="953" y="672"/>
                </a:lnTo>
                <a:lnTo>
                  <a:pt x="953" y="656"/>
                </a:lnTo>
                <a:lnTo>
                  <a:pt x="953" y="656"/>
                </a:lnTo>
                <a:close/>
              </a:path>
            </a:pathLst>
          </a:custGeom>
          <a:solidFill>
            <a:srgbClr val="6A71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70" name="组合 69"/>
          <p:cNvGrpSpPr/>
          <p:nvPr/>
        </p:nvGrpSpPr>
        <p:grpSpPr>
          <a:xfrm>
            <a:off x="7816850" y="260350"/>
            <a:ext cx="1511300" cy="1454150"/>
            <a:chOff x="7816850" y="260350"/>
            <a:chExt cx="1511300" cy="1454150"/>
          </a:xfrm>
        </p:grpSpPr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8158163" y="769938"/>
              <a:ext cx="184150" cy="301625"/>
            </a:xfrm>
            <a:custGeom>
              <a:avLst/>
              <a:gdLst>
                <a:gd name="T0" fmla="*/ 116 w 116"/>
                <a:gd name="T1" fmla="*/ 44 h 190"/>
                <a:gd name="T2" fmla="*/ 116 w 116"/>
                <a:gd name="T3" fmla="*/ 44 h 190"/>
                <a:gd name="T4" fmla="*/ 116 w 116"/>
                <a:gd name="T5" fmla="*/ 34 h 190"/>
                <a:gd name="T6" fmla="*/ 112 w 116"/>
                <a:gd name="T7" fmla="*/ 26 h 190"/>
                <a:gd name="T8" fmla="*/ 108 w 116"/>
                <a:gd name="T9" fmla="*/ 20 h 190"/>
                <a:gd name="T10" fmla="*/ 104 w 116"/>
                <a:gd name="T11" fmla="*/ 12 h 190"/>
                <a:gd name="T12" fmla="*/ 98 w 116"/>
                <a:gd name="T13" fmla="*/ 8 h 190"/>
                <a:gd name="T14" fmla="*/ 90 w 116"/>
                <a:gd name="T15" fmla="*/ 4 h 190"/>
                <a:gd name="T16" fmla="*/ 82 w 116"/>
                <a:gd name="T17" fmla="*/ 2 h 190"/>
                <a:gd name="T18" fmla="*/ 72 w 116"/>
                <a:gd name="T19" fmla="*/ 0 h 190"/>
                <a:gd name="T20" fmla="*/ 42 w 116"/>
                <a:gd name="T21" fmla="*/ 0 h 190"/>
                <a:gd name="T22" fmla="*/ 42 w 116"/>
                <a:gd name="T23" fmla="*/ 0 h 190"/>
                <a:gd name="T24" fmla="*/ 34 w 116"/>
                <a:gd name="T25" fmla="*/ 2 h 190"/>
                <a:gd name="T26" fmla="*/ 26 w 116"/>
                <a:gd name="T27" fmla="*/ 4 h 190"/>
                <a:gd name="T28" fmla="*/ 18 w 116"/>
                <a:gd name="T29" fmla="*/ 8 h 190"/>
                <a:gd name="T30" fmla="*/ 12 w 116"/>
                <a:gd name="T31" fmla="*/ 12 h 190"/>
                <a:gd name="T32" fmla="*/ 6 w 116"/>
                <a:gd name="T33" fmla="*/ 20 h 190"/>
                <a:gd name="T34" fmla="*/ 2 w 116"/>
                <a:gd name="T35" fmla="*/ 26 h 190"/>
                <a:gd name="T36" fmla="*/ 0 w 116"/>
                <a:gd name="T37" fmla="*/ 34 h 190"/>
                <a:gd name="T38" fmla="*/ 0 w 116"/>
                <a:gd name="T39" fmla="*/ 44 h 190"/>
                <a:gd name="T40" fmla="*/ 0 w 116"/>
                <a:gd name="T41" fmla="*/ 190 h 190"/>
                <a:gd name="T42" fmla="*/ 116 w 116"/>
                <a:gd name="T43" fmla="*/ 190 h 190"/>
                <a:gd name="T44" fmla="*/ 116 w 116"/>
                <a:gd name="T45" fmla="*/ 4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6" h="190">
                  <a:moveTo>
                    <a:pt x="116" y="44"/>
                  </a:moveTo>
                  <a:lnTo>
                    <a:pt x="116" y="44"/>
                  </a:lnTo>
                  <a:lnTo>
                    <a:pt x="116" y="34"/>
                  </a:lnTo>
                  <a:lnTo>
                    <a:pt x="112" y="26"/>
                  </a:lnTo>
                  <a:lnTo>
                    <a:pt x="108" y="20"/>
                  </a:lnTo>
                  <a:lnTo>
                    <a:pt x="104" y="12"/>
                  </a:lnTo>
                  <a:lnTo>
                    <a:pt x="98" y="8"/>
                  </a:lnTo>
                  <a:lnTo>
                    <a:pt x="90" y="4"/>
                  </a:lnTo>
                  <a:lnTo>
                    <a:pt x="82" y="2"/>
                  </a:lnTo>
                  <a:lnTo>
                    <a:pt x="7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2"/>
                  </a:lnTo>
                  <a:lnTo>
                    <a:pt x="26" y="4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6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44"/>
                  </a:lnTo>
                  <a:lnTo>
                    <a:pt x="0" y="190"/>
                  </a:lnTo>
                  <a:lnTo>
                    <a:pt x="116" y="190"/>
                  </a:lnTo>
                  <a:lnTo>
                    <a:pt x="116" y="4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8478838" y="769938"/>
              <a:ext cx="187325" cy="301625"/>
            </a:xfrm>
            <a:custGeom>
              <a:avLst/>
              <a:gdLst>
                <a:gd name="T0" fmla="*/ 0 w 118"/>
                <a:gd name="T1" fmla="*/ 44 h 190"/>
                <a:gd name="T2" fmla="*/ 0 w 118"/>
                <a:gd name="T3" fmla="*/ 190 h 190"/>
                <a:gd name="T4" fmla="*/ 118 w 118"/>
                <a:gd name="T5" fmla="*/ 190 h 190"/>
                <a:gd name="T6" fmla="*/ 118 w 118"/>
                <a:gd name="T7" fmla="*/ 44 h 190"/>
                <a:gd name="T8" fmla="*/ 118 w 118"/>
                <a:gd name="T9" fmla="*/ 44 h 190"/>
                <a:gd name="T10" fmla="*/ 118 w 118"/>
                <a:gd name="T11" fmla="*/ 34 h 190"/>
                <a:gd name="T12" fmla="*/ 114 w 118"/>
                <a:gd name="T13" fmla="*/ 26 h 190"/>
                <a:gd name="T14" fmla="*/ 110 w 118"/>
                <a:gd name="T15" fmla="*/ 20 h 190"/>
                <a:gd name="T16" fmla="*/ 106 w 118"/>
                <a:gd name="T17" fmla="*/ 12 h 190"/>
                <a:gd name="T18" fmla="*/ 98 w 118"/>
                <a:gd name="T19" fmla="*/ 8 h 190"/>
                <a:gd name="T20" fmla="*/ 92 w 118"/>
                <a:gd name="T21" fmla="*/ 4 h 190"/>
                <a:gd name="T22" fmla="*/ 84 w 118"/>
                <a:gd name="T23" fmla="*/ 2 h 190"/>
                <a:gd name="T24" fmla="*/ 74 w 118"/>
                <a:gd name="T25" fmla="*/ 0 h 190"/>
                <a:gd name="T26" fmla="*/ 44 w 118"/>
                <a:gd name="T27" fmla="*/ 0 h 190"/>
                <a:gd name="T28" fmla="*/ 44 w 118"/>
                <a:gd name="T29" fmla="*/ 0 h 190"/>
                <a:gd name="T30" fmla="*/ 36 w 118"/>
                <a:gd name="T31" fmla="*/ 2 h 190"/>
                <a:gd name="T32" fmla="*/ 28 w 118"/>
                <a:gd name="T33" fmla="*/ 4 h 190"/>
                <a:gd name="T34" fmla="*/ 20 w 118"/>
                <a:gd name="T35" fmla="*/ 8 h 190"/>
                <a:gd name="T36" fmla="*/ 14 w 118"/>
                <a:gd name="T37" fmla="*/ 12 h 190"/>
                <a:gd name="T38" fmla="*/ 8 w 118"/>
                <a:gd name="T39" fmla="*/ 20 h 190"/>
                <a:gd name="T40" fmla="*/ 4 w 118"/>
                <a:gd name="T41" fmla="*/ 26 h 190"/>
                <a:gd name="T42" fmla="*/ 2 w 118"/>
                <a:gd name="T43" fmla="*/ 34 h 190"/>
                <a:gd name="T44" fmla="*/ 0 w 118"/>
                <a:gd name="T45" fmla="*/ 44 h 190"/>
                <a:gd name="T46" fmla="*/ 0 w 118"/>
                <a:gd name="T47" fmla="*/ 4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8" h="190">
                  <a:moveTo>
                    <a:pt x="0" y="44"/>
                  </a:moveTo>
                  <a:lnTo>
                    <a:pt x="0" y="190"/>
                  </a:lnTo>
                  <a:lnTo>
                    <a:pt x="118" y="190"/>
                  </a:lnTo>
                  <a:lnTo>
                    <a:pt x="118" y="44"/>
                  </a:lnTo>
                  <a:lnTo>
                    <a:pt x="118" y="44"/>
                  </a:lnTo>
                  <a:lnTo>
                    <a:pt x="118" y="34"/>
                  </a:lnTo>
                  <a:lnTo>
                    <a:pt x="114" y="26"/>
                  </a:lnTo>
                  <a:lnTo>
                    <a:pt x="110" y="20"/>
                  </a:lnTo>
                  <a:lnTo>
                    <a:pt x="106" y="12"/>
                  </a:lnTo>
                  <a:lnTo>
                    <a:pt x="98" y="8"/>
                  </a:lnTo>
                  <a:lnTo>
                    <a:pt x="92" y="4"/>
                  </a:lnTo>
                  <a:lnTo>
                    <a:pt x="84" y="2"/>
                  </a:lnTo>
                  <a:lnTo>
                    <a:pt x="7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4" y="12"/>
                  </a:lnTo>
                  <a:lnTo>
                    <a:pt x="8" y="20"/>
                  </a:lnTo>
                  <a:lnTo>
                    <a:pt x="4" y="26"/>
                  </a:lnTo>
                  <a:lnTo>
                    <a:pt x="2" y="34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8158163" y="1187450"/>
              <a:ext cx="184150" cy="301625"/>
            </a:xfrm>
            <a:custGeom>
              <a:avLst/>
              <a:gdLst>
                <a:gd name="T0" fmla="*/ 72 w 116"/>
                <a:gd name="T1" fmla="*/ 0 h 190"/>
                <a:gd name="T2" fmla="*/ 42 w 116"/>
                <a:gd name="T3" fmla="*/ 0 h 190"/>
                <a:gd name="T4" fmla="*/ 42 w 116"/>
                <a:gd name="T5" fmla="*/ 0 h 190"/>
                <a:gd name="T6" fmla="*/ 34 w 116"/>
                <a:gd name="T7" fmla="*/ 0 h 190"/>
                <a:gd name="T8" fmla="*/ 26 w 116"/>
                <a:gd name="T9" fmla="*/ 4 h 190"/>
                <a:gd name="T10" fmla="*/ 18 w 116"/>
                <a:gd name="T11" fmla="*/ 8 h 190"/>
                <a:gd name="T12" fmla="*/ 12 w 116"/>
                <a:gd name="T13" fmla="*/ 12 h 190"/>
                <a:gd name="T14" fmla="*/ 6 w 116"/>
                <a:gd name="T15" fmla="*/ 20 h 190"/>
                <a:gd name="T16" fmla="*/ 2 w 116"/>
                <a:gd name="T17" fmla="*/ 26 h 190"/>
                <a:gd name="T18" fmla="*/ 0 w 116"/>
                <a:gd name="T19" fmla="*/ 34 h 190"/>
                <a:gd name="T20" fmla="*/ 0 w 116"/>
                <a:gd name="T21" fmla="*/ 44 h 190"/>
                <a:gd name="T22" fmla="*/ 0 w 116"/>
                <a:gd name="T23" fmla="*/ 190 h 190"/>
                <a:gd name="T24" fmla="*/ 116 w 116"/>
                <a:gd name="T25" fmla="*/ 190 h 190"/>
                <a:gd name="T26" fmla="*/ 116 w 116"/>
                <a:gd name="T27" fmla="*/ 44 h 190"/>
                <a:gd name="T28" fmla="*/ 116 w 116"/>
                <a:gd name="T29" fmla="*/ 44 h 190"/>
                <a:gd name="T30" fmla="*/ 116 w 116"/>
                <a:gd name="T31" fmla="*/ 34 h 190"/>
                <a:gd name="T32" fmla="*/ 112 w 116"/>
                <a:gd name="T33" fmla="*/ 26 h 190"/>
                <a:gd name="T34" fmla="*/ 108 w 116"/>
                <a:gd name="T35" fmla="*/ 20 h 190"/>
                <a:gd name="T36" fmla="*/ 104 w 116"/>
                <a:gd name="T37" fmla="*/ 12 h 190"/>
                <a:gd name="T38" fmla="*/ 98 w 116"/>
                <a:gd name="T39" fmla="*/ 8 h 190"/>
                <a:gd name="T40" fmla="*/ 90 w 116"/>
                <a:gd name="T41" fmla="*/ 4 h 190"/>
                <a:gd name="T42" fmla="*/ 82 w 116"/>
                <a:gd name="T43" fmla="*/ 0 h 190"/>
                <a:gd name="T44" fmla="*/ 72 w 116"/>
                <a:gd name="T45" fmla="*/ 0 h 190"/>
                <a:gd name="T46" fmla="*/ 72 w 116"/>
                <a:gd name="T4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190">
                  <a:moveTo>
                    <a:pt x="72" y="0"/>
                  </a:moveTo>
                  <a:lnTo>
                    <a:pt x="42" y="0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6" y="4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6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44"/>
                  </a:lnTo>
                  <a:lnTo>
                    <a:pt x="0" y="190"/>
                  </a:lnTo>
                  <a:lnTo>
                    <a:pt x="116" y="190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16" y="34"/>
                  </a:lnTo>
                  <a:lnTo>
                    <a:pt x="112" y="26"/>
                  </a:lnTo>
                  <a:lnTo>
                    <a:pt x="108" y="20"/>
                  </a:lnTo>
                  <a:lnTo>
                    <a:pt x="104" y="12"/>
                  </a:lnTo>
                  <a:lnTo>
                    <a:pt x="98" y="8"/>
                  </a:lnTo>
                  <a:lnTo>
                    <a:pt x="90" y="4"/>
                  </a:lnTo>
                  <a:lnTo>
                    <a:pt x="82" y="0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8804275" y="769938"/>
              <a:ext cx="187325" cy="301625"/>
            </a:xfrm>
            <a:custGeom>
              <a:avLst/>
              <a:gdLst>
                <a:gd name="T0" fmla="*/ 118 w 118"/>
                <a:gd name="T1" fmla="*/ 44 h 190"/>
                <a:gd name="T2" fmla="*/ 118 w 118"/>
                <a:gd name="T3" fmla="*/ 44 h 190"/>
                <a:gd name="T4" fmla="*/ 116 w 118"/>
                <a:gd name="T5" fmla="*/ 34 h 190"/>
                <a:gd name="T6" fmla="*/ 114 w 118"/>
                <a:gd name="T7" fmla="*/ 26 h 190"/>
                <a:gd name="T8" fmla="*/ 110 w 118"/>
                <a:gd name="T9" fmla="*/ 20 h 190"/>
                <a:gd name="T10" fmla="*/ 104 w 118"/>
                <a:gd name="T11" fmla="*/ 12 h 190"/>
                <a:gd name="T12" fmla="*/ 98 w 118"/>
                <a:gd name="T13" fmla="*/ 8 h 190"/>
                <a:gd name="T14" fmla="*/ 92 w 118"/>
                <a:gd name="T15" fmla="*/ 4 h 190"/>
                <a:gd name="T16" fmla="*/ 84 w 118"/>
                <a:gd name="T17" fmla="*/ 2 h 190"/>
                <a:gd name="T18" fmla="*/ 74 w 118"/>
                <a:gd name="T19" fmla="*/ 0 h 190"/>
                <a:gd name="T20" fmla="*/ 44 w 118"/>
                <a:gd name="T21" fmla="*/ 0 h 190"/>
                <a:gd name="T22" fmla="*/ 44 w 118"/>
                <a:gd name="T23" fmla="*/ 0 h 190"/>
                <a:gd name="T24" fmla="*/ 36 w 118"/>
                <a:gd name="T25" fmla="*/ 2 h 190"/>
                <a:gd name="T26" fmla="*/ 28 w 118"/>
                <a:gd name="T27" fmla="*/ 4 h 190"/>
                <a:gd name="T28" fmla="*/ 20 w 118"/>
                <a:gd name="T29" fmla="*/ 8 h 190"/>
                <a:gd name="T30" fmla="*/ 14 w 118"/>
                <a:gd name="T31" fmla="*/ 12 h 190"/>
                <a:gd name="T32" fmla="*/ 8 w 118"/>
                <a:gd name="T33" fmla="*/ 20 h 190"/>
                <a:gd name="T34" fmla="*/ 4 w 118"/>
                <a:gd name="T35" fmla="*/ 26 h 190"/>
                <a:gd name="T36" fmla="*/ 2 w 118"/>
                <a:gd name="T37" fmla="*/ 34 h 190"/>
                <a:gd name="T38" fmla="*/ 0 w 118"/>
                <a:gd name="T39" fmla="*/ 44 h 190"/>
                <a:gd name="T40" fmla="*/ 0 w 118"/>
                <a:gd name="T41" fmla="*/ 190 h 190"/>
                <a:gd name="T42" fmla="*/ 118 w 118"/>
                <a:gd name="T43" fmla="*/ 190 h 190"/>
                <a:gd name="T44" fmla="*/ 118 w 118"/>
                <a:gd name="T45" fmla="*/ 4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8" h="190">
                  <a:moveTo>
                    <a:pt x="118" y="44"/>
                  </a:moveTo>
                  <a:lnTo>
                    <a:pt x="118" y="44"/>
                  </a:lnTo>
                  <a:lnTo>
                    <a:pt x="116" y="34"/>
                  </a:lnTo>
                  <a:lnTo>
                    <a:pt x="114" y="26"/>
                  </a:lnTo>
                  <a:lnTo>
                    <a:pt x="110" y="20"/>
                  </a:lnTo>
                  <a:lnTo>
                    <a:pt x="104" y="12"/>
                  </a:lnTo>
                  <a:lnTo>
                    <a:pt x="98" y="8"/>
                  </a:lnTo>
                  <a:lnTo>
                    <a:pt x="92" y="4"/>
                  </a:lnTo>
                  <a:lnTo>
                    <a:pt x="84" y="2"/>
                  </a:lnTo>
                  <a:lnTo>
                    <a:pt x="7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4" y="12"/>
                  </a:lnTo>
                  <a:lnTo>
                    <a:pt x="8" y="20"/>
                  </a:lnTo>
                  <a:lnTo>
                    <a:pt x="4" y="26"/>
                  </a:lnTo>
                  <a:lnTo>
                    <a:pt x="2" y="34"/>
                  </a:lnTo>
                  <a:lnTo>
                    <a:pt x="0" y="44"/>
                  </a:lnTo>
                  <a:lnTo>
                    <a:pt x="0" y="190"/>
                  </a:lnTo>
                  <a:lnTo>
                    <a:pt x="118" y="190"/>
                  </a:lnTo>
                  <a:lnTo>
                    <a:pt x="118" y="4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8804275" y="1187450"/>
              <a:ext cx="187325" cy="301625"/>
            </a:xfrm>
            <a:custGeom>
              <a:avLst/>
              <a:gdLst>
                <a:gd name="T0" fmla="*/ 118 w 118"/>
                <a:gd name="T1" fmla="*/ 44 h 190"/>
                <a:gd name="T2" fmla="*/ 118 w 118"/>
                <a:gd name="T3" fmla="*/ 44 h 190"/>
                <a:gd name="T4" fmla="*/ 116 w 118"/>
                <a:gd name="T5" fmla="*/ 34 h 190"/>
                <a:gd name="T6" fmla="*/ 114 w 118"/>
                <a:gd name="T7" fmla="*/ 26 h 190"/>
                <a:gd name="T8" fmla="*/ 110 w 118"/>
                <a:gd name="T9" fmla="*/ 20 h 190"/>
                <a:gd name="T10" fmla="*/ 104 w 118"/>
                <a:gd name="T11" fmla="*/ 12 h 190"/>
                <a:gd name="T12" fmla="*/ 98 w 118"/>
                <a:gd name="T13" fmla="*/ 8 h 190"/>
                <a:gd name="T14" fmla="*/ 92 w 118"/>
                <a:gd name="T15" fmla="*/ 4 h 190"/>
                <a:gd name="T16" fmla="*/ 84 w 118"/>
                <a:gd name="T17" fmla="*/ 0 h 190"/>
                <a:gd name="T18" fmla="*/ 74 w 118"/>
                <a:gd name="T19" fmla="*/ 0 h 190"/>
                <a:gd name="T20" fmla="*/ 44 w 118"/>
                <a:gd name="T21" fmla="*/ 0 h 190"/>
                <a:gd name="T22" fmla="*/ 44 w 118"/>
                <a:gd name="T23" fmla="*/ 0 h 190"/>
                <a:gd name="T24" fmla="*/ 36 w 118"/>
                <a:gd name="T25" fmla="*/ 0 h 190"/>
                <a:gd name="T26" fmla="*/ 28 w 118"/>
                <a:gd name="T27" fmla="*/ 4 h 190"/>
                <a:gd name="T28" fmla="*/ 20 w 118"/>
                <a:gd name="T29" fmla="*/ 8 h 190"/>
                <a:gd name="T30" fmla="*/ 14 w 118"/>
                <a:gd name="T31" fmla="*/ 12 h 190"/>
                <a:gd name="T32" fmla="*/ 8 w 118"/>
                <a:gd name="T33" fmla="*/ 20 h 190"/>
                <a:gd name="T34" fmla="*/ 4 w 118"/>
                <a:gd name="T35" fmla="*/ 26 h 190"/>
                <a:gd name="T36" fmla="*/ 2 w 118"/>
                <a:gd name="T37" fmla="*/ 34 h 190"/>
                <a:gd name="T38" fmla="*/ 0 w 118"/>
                <a:gd name="T39" fmla="*/ 44 h 190"/>
                <a:gd name="T40" fmla="*/ 0 w 118"/>
                <a:gd name="T41" fmla="*/ 190 h 190"/>
                <a:gd name="T42" fmla="*/ 118 w 118"/>
                <a:gd name="T43" fmla="*/ 190 h 190"/>
                <a:gd name="T44" fmla="*/ 118 w 118"/>
                <a:gd name="T45" fmla="*/ 4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8" h="190">
                  <a:moveTo>
                    <a:pt x="118" y="44"/>
                  </a:moveTo>
                  <a:lnTo>
                    <a:pt x="118" y="44"/>
                  </a:lnTo>
                  <a:lnTo>
                    <a:pt x="116" y="34"/>
                  </a:lnTo>
                  <a:lnTo>
                    <a:pt x="114" y="26"/>
                  </a:lnTo>
                  <a:lnTo>
                    <a:pt x="110" y="20"/>
                  </a:lnTo>
                  <a:lnTo>
                    <a:pt x="104" y="12"/>
                  </a:lnTo>
                  <a:lnTo>
                    <a:pt x="98" y="8"/>
                  </a:lnTo>
                  <a:lnTo>
                    <a:pt x="92" y="4"/>
                  </a:lnTo>
                  <a:lnTo>
                    <a:pt x="84" y="0"/>
                  </a:lnTo>
                  <a:lnTo>
                    <a:pt x="7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4" y="12"/>
                  </a:lnTo>
                  <a:lnTo>
                    <a:pt x="8" y="20"/>
                  </a:lnTo>
                  <a:lnTo>
                    <a:pt x="4" y="26"/>
                  </a:lnTo>
                  <a:lnTo>
                    <a:pt x="2" y="34"/>
                  </a:lnTo>
                  <a:lnTo>
                    <a:pt x="0" y="44"/>
                  </a:lnTo>
                  <a:lnTo>
                    <a:pt x="0" y="190"/>
                  </a:lnTo>
                  <a:lnTo>
                    <a:pt x="118" y="190"/>
                  </a:lnTo>
                  <a:lnTo>
                    <a:pt x="118" y="4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7"/>
            <p:cNvSpPr>
              <a:spLocks noEditPoints="1"/>
            </p:cNvSpPr>
            <p:nvPr/>
          </p:nvSpPr>
          <p:spPr bwMode="auto">
            <a:xfrm>
              <a:off x="7816850" y="260350"/>
              <a:ext cx="1511300" cy="1454150"/>
            </a:xfrm>
            <a:custGeom>
              <a:avLst/>
              <a:gdLst>
                <a:gd name="T0" fmla="*/ 866 w 952"/>
                <a:gd name="T1" fmla="*/ 281 h 916"/>
                <a:gd name="T2" fmla="*/ 952 w 952"/>
                <a:gd name="T3" fmla="*/ 281 h 916"/>
                <a:gd name="T4" fmla="*/ 874 w 952"/>
                <a:gd name="T5" fmla="*/ 0 h 916"/>
                <a:gd name="T6" fmla="*/ 477 w 952"/>
                <a:gd name="T7" fmla="*/ 0 h 916"/>
                <a:gd name="T8" fmla="*/ 477 w 952"/>
                <a:gd name="T9" fmla="*/ 0 h 916"/>
                <a:gd name="T10" fmla="*/ 80 w 952"/>
                <a:gd name="T11" fmla="*/ 0 h 916"/>
                <a:gd name="T12" fmla="*/ 0 w 952"/>
                <a:gd name="T13" fmla="*/ 281 h 916"/>
                <a:gd name="T14" fmla="*/ 86 w 952"/>
                <a:gd name="T15" fmla="*/ 281 h 916"/>
                <a:gd name="T16" fmla="*/ 86 w 952"/>
                <a:gd name="T17" fmla="*/ 848 h 916"/>
                <a:gd name="T18" fmla="*/ 74 w 952"/>
                <a:gd name="T19" fmla="*/ 848 h 916"/>
                <a:gd name="T20" fmla="*/ 74 w 952"/>
                <a:gd name="T21" fmla="*/ 916 h 916"/>
                <a:gd name="T22" fmla="*/ 880 w 952"/>
                <a:gd name="T23" fmla="*/ 916 h 916"/>
                <a:gd name="T24" fmla="*/ 880 w 952"/>
                <a:gd name="T25" fmla="*/ 848 h 916"/>
                <a:gd name="T26" fmla="*/ 866 w 952"/>
                <a:gd name="T27" fmla="*/ 848 h 916"/>
                <a:gd name="T28" fmla="*/ 866 w 952"/>
                <a:gd name="T29" fmla="*/ 281 h 916"/>
                <a:gd name="T30" fmla="*/ 824 w 952"/>
                <a:gd name="T31" fmla="*/ 848 h 916"/>
                <a:gd name="T32" fmla="*/ 545 w 952"/>
                <a:gd name="T33" fmla="*/ 848 h 916"/>
                <a:gd name="T34" fmla="*/ 545 w 952"/>
                <a:gd name="T35" fmla="*/ 672 h 916"/>
                <a:gd name="T36" fmla="*/ 545 w 952"/>
                <a:gd name="T37" fmla="*/ 672 h 916"/>
                <a:gd name="T38" fmla="*/ 545 w 952"/>
                <a:gd name="T39" fmla="*/ 664 h 916"/>
                <a:gd name="T40" fmla="*/ 543 w 952"/>
                <a:gd name="T41" fmla="*/ 654 h 916"/>
                <a:gd name="T42" fmla="*/ 539 w 952"/>
                <a:gd name="T43" fmla="*/ 648 h 916"/>
                <a:gd name="T44" fmla="*/ 533 w 952"/>
                <a:gd name="T45" fmla="*/ 642 h 916"/>
                <a:gd name="T46" fmla="*/ 527 w 952"/>
                <a:gd name="T47" fmla="*/ 636 h 916"/>
                <a:gd name="T48" fmla="*/ 519 w 952"/>
                <a:gd name="T49" fmla="*/ 632 h 916"/>
                <a:gd name="T50" fmla="*/ 511 w 952"/>
                <a:gd name="T51" fmla="*/ 630 h 916"/>
                <a:gd name="T52" fmla="*/ 503 w 952"/>
                <a:gd name="T53" fmla="*/ 628 h 916"/>
                <a:gd name="T54" fmla="*/ 451 w 952"/>
                <a:gd name="T55" fmla="*/ 628 h 916"/>
                <a:gd name="T56" fmla="*/ 451 w 952"/>
                <a:gd name="T57" fmla="*/ 628 h 916"/>
                <a:gd name="T58" fmla="*/ 441 w 952"/>
                <a:gd name="T59" fmla="*/ 630 h 916"/>
                <a:gd name="T60" fmla="*/ 433 w 952"/>
                <a:gd name="T61" fmla="*/ 632 h 916"/>
                <a:gd name="T62" fmla="*/ 427 w 952"/>
                <a:gd name="T63" fmla="*/ 636 h 916"/>
                <a:gd name="T64" fmla="*/ 419 w 952"/>
                <a:gd name="T65" fmla="*/ 642 h 916"/>
                <a:gd name="T66" fmla="*/ 415 w 952"/>
                <a:gd name="T67" fmla="*/ 648 h 916"/>
                <a:gd name="T68" fmla="*/ 411 w 952"/>
                <a:gd name="T69" fmla="*/ 654 h 916"/>
                <a:gd name="T70" fmla="*/ 407 w 952"/>
                <a:gd name="T71" fmla="*/ 664 h 916"/>
                <a:gd name="T72" fmla="*/ 407 w 952"/>
                <a:gd name="T73" fmla="*/ 672 h 916"/>
                <a:gd name="T74" fmla="*/ 407 w 952"/>
                <a:gd name="T75" fmla="*/ 848 h 916"/>
                <a:gd name="T76" fmla="*/ 130 w 952"/>
                <a:gd name="T77" fmla="*/ 848 h 916"/>
                <a:gd name="T78" fmla="*/ 130 w 952"/>
                <a:gd name="T79" fmla="*/ 281 h 916"/>
                <a:gd name="T80" fmla="*/ 477 w 952"/>
                <a:gd name="T81" fmla="*/ 281 h 916"/>
                <a:gd name="T82" fmla="*/ 477 w 952"/>
                <a:gd name="T83" fmla="*/ 281 h 916"/>
                <a:gd name="T84" fmla="*/ 824 w 952"/>
                <a:gd name="T85" fmla="*/ 281 h 916"/>
                <a:gd name="T86" fmla="*/ 824 w 952"/>
                <a:gd name="T87" fmla="*/ 848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52" h="916">
                  <a:moveTo>
                    <a:pt x="866" y="281"/>
                  </a:moveTo>
                  <a:lnTo>
                    <a:pt x="952" y="281"/>
                  </a:lnTo>
                  <a:lnTo>
                    <a:pt x="874" y="0"/>
                  </a:lnTo>
                  <a:lnTo>
                    <a:pt x="477" y="0"/>
                  </a:lnTo>
                  <a:lnTo>
                    <a:pt x="477" y="0"/>
                  </a:lnTo>
                  <a:lnTo>
                    <a:pt x="80" y="0"/>
                  </a:lnTo>
                  <a:lnTo>
                    <a:pt x="0" y="281"/>
                  </a:lnTo>
                  <a:lnTo>
                    <a:pt x="86" y="281"/>
                  </a:lnTo>
                  <a:lnTo>
                    <a:pt x="86" y="848"/>
                  </a:lnTo>
                  <a:lnTo>
                    <a:pt x="74" y="848"/>
                  </a:lnTo>
                  <a:lnTo>
                    <a:pt x="74" y="916"/>
                  </a:lnTo>
                  <a:lnTo>
                    <a:pt x="880" y="916"/>
                  </a:lnTo>
                  <a:lnTo>
                    <a:pt x="880" y="848"/>
                  </a:lnTo>
                  <a:lnTo>
                    <a:pt x="866" y="848"/>
                  </a:lnTo>
                  <a:lnTo>
                    <a:pt x="866" y="281"/>
                  </a:lnTo>
                  <a:close/>
                  <a:moveTo>
                    <a:pt x="824" y="848"/>
                  </a:moveTo>
                  <a:lnTo>
                    <a:pt x="545" y="848"/>
                  </a:lnTo>
                  <a:lnTo>
                    <a:pt x="545" y="672"/>
                  </a:lnTo>
                  <a:lnTo>
                    <a:pt x="545" y="672"/>
                  </a:lnTo>
                  <a:lnTo>
                    <a:pt x="545" y="664"/>
                  </a:lnTo>
                  <a:lnTo>
                    <a:pt x="543" y="654"/>
                  </a:lnTo>
                  <a:lnTo>
                    <a:pt x="539" y="648"/>
                  </a:lnTo>
                  <a:lnTo>
                    <a:pt x="533" y="642"/>
                  </a:lnTo>
                  <a:lnTo>
                    <a:pt x="527" y="636"/>
                  </a:lnTo>
                  <a:lnTo>
                    <a:pt x="519" y="632"/>
                  </a:lnTo>
                  <a:lnTo>
                    <a:pt x="511" y="630"/>
                  </a:lnTo>
                  <a:lnTo>
                    <a:pt x="503" y="628"/>
                  </a:lnTo>
                  <a:lnTo>
                    <a:pt x="451" y="628"/>
                  </a:lnTo>
                  <a:lnTo>
                    <a:pt x="451" y="628"/>
                  </a:lnTo>
                  <a:lnTo>
                    <a:pt x="441" y="630"/>
                  </a:lnTo>
                  <a:lnTo>
                    <a:pt x="433" y="632"/>
                  </a:lnTo>
                  <a:lnTo>
                    <a:pt x="427" y="636"/>
                  </a:lnTo>
                  <a:lnTo>
                    <a:pt x="419" y="642"/>
                  </a:lnTo>
                  <a:lnTo>
                    <a:pt x="415" y="648"/>
                  </a:lnTo>
                  <a:lnTo>
                    <a:pt x="411" y="654"/>
                  </a:lnTo>
                  <a:lnTo>
                    <a:pt x="407" y="664"/>
                  </a:lnTo>
                  <a:lnTo>
                    <a:pt x="407" y="672"/>
                  </a:lnTo>
                  <a:lnTo>
                    <a:pt x="407" y="848"/>
                  </a:lnTo>
                  <a:lnTo>
                    <a:pt x="130" y="848"/>
                  </a:lnTo>
                  <a:lnTo>
                    <a:pt x="130" y="281"/>
                  </a:lnTo>
                  <a:lnTo>
                    <a:pt x="477" y="281"/>
                  </a:lnTo>
                  <a:lnTo>
                    <a:pt x="477" y="281"/>
                  </a:lnTo>
                  <a:lnTo>
                    <a:pt x="824" y="281"/>
                  </a:lnTo>
                  <a:lnTo>
                    <a:pt x="824" y="84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1165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组合 107"/>
          <p:cNvGrpSpPr/>
          <p:nvPr/>
        </p:nvGrpSpPr>
        <p:grpSpPr>
          <a:xfrm>
            <a:off x="190500" y="4086225"/>
            <a:ext cx="1579563" cy="1217613"/>
            <a:chOff x="190500" y="4086225"/>
            <a:chExt cx="1579563" cy="1217613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382588" y="4086225"/>
              <a:ext cx="265113" cy="300038"/>
            </a:xfrm>
            <a:custGeom>
              <a:avLst/>
              <a:gdLst>
                <a:gd name="T0" fmla="*/ 20 w 167"/>
                <a:gd name="T1" fmla="*/ 123 h 189"/>
                <a:gd name="T2" fmla="*/ 32 w 167"/>
                <a:gd name="T3" fmla="*/ 149 h 189"/>
                <a:gd name="T4" fmla="*/ 48 w 167"/>
                <a:gd name="T5" fmla="*/ 169 h 189"/>
                <a:gd name="T6" fmla="*/ 64 w 167"/>
                <a:gd name="T7" fmla="*/ 183 h 189"/>
                <a:gd name="T8" fmla="*/ 82 w 167"/>
                <a:gd name="T9" fmla="*/ 189 h 189"/>
                <a:gd name="T10" fmla="*/ 92 w 167"/>
                <a:gd name="T11" fmla="*/ 187 h 189"/>
                <a:gd name="T12" fmla="*/ 109 w 167"/>
                <a:gd name="T13" fmla="*/ 177 h 189"/>
                <a:gd name="T14" fmla="*/ 125 w 167"/>
                <a:gd name="T15" fmla="*/ 159 h 189"/>
                <a:gd name="T16" fmla="*/ 137 w 167"/>
                <a:gd name="T17" fmla="*/ 137 h 189"/>
                <a:gd name="T18" fmla="*/ 143 w 167"/>
                <a:gd name="T19" fmla="*/ 123 h 189"/>
                <a:gd name="T20" fmla="*/ 143 w 167"/>
                <a:gd name="T21" fmla="*/ 123 h 189"/>
                <a:gd name="T22" fmla="*/ 157 w 167"/>
                <a:gd name="T23" fmla="*/ 117 h 189"/>
                <a:gd name="T24" fmla="*/ 165 w 167"/>
                <a:gd name="T25" fmla="*/ 107 h 189"/>
                <a:gd name="T26" fmla="*/ 167 w 167"/>
                <a:gd name="T27" fmla="*/ 103 h 189"/>
                <a:gd name="T28" fmla="*/ 161 w 167"/>
                <a:gd name="T29" fmla="*/ 89 h 189"/>
                <a:gd name="T30" fmla="*/ 151 w 167"/>
                <a:gd name="T31" fmla="*/ 84 h 189"/>
                <a:gd name="T32" fmla="*/ 151 w 167"/>
                <a:gd name="T33" fmla="*/ 84 h 189"/>
                <a:gd name="T34" fmla="*/ 151 w 167"/>
                <a:gd name="T35" fmla="*/ 80 h 189"/>
                <a:gd name="T36" fmla="*/ 149 w 167"/>
                <a:gd name="T37" fmla="*/ 62 h 189"/>
                <a:gd name="T38" fmla="*/ 137 w 167"/>
                <a:gd name="T39" fmla="*/ 32 h 189"/>
                <a:gd name="T40" fmla="*/ 119 w 167"/>
                <a:gd name="T41" fmla="*/ 12 h 189"/>
                <a:gd name="T42" fmla="*/ 95 w 167"/>
                <a:gd name="T43" fmla="*/ 2 h 189"/>
                <a:gd name="T44" fmla="*/ 82 w 167"/>
                <a:gd name="T45" fmla="*/ 0 h 189"/>
                <a:gd name="T46" fmla="*/ 58 w 167"/>
                <a:gd name="T47" fmla="*/ 6 h 189"/>
                <a:gd name="T48" fmla="*/ 36 w 167"/>
                <a:gd name="T49" fmla="*/ 20 h 189"/>
                <a:gd name="T50" fmla="*/ 20 w 167"/>
                <a:gd name="T51" fmla="*/ 46 h 189"/>
                <a:gd name="T52" fmla="*/ 14 w 167"/>
                <a:gd name="T53" fmla="*/ 80 h 189"/>
                <a:gd name="T54" fmla="*/ 14 w 167"/>
                <a:gd name="T55" fmla="*/ 84 h 189"/>
                <a:gd name="T56" fmla="*/ 8 w 167"/>
                <a:gd name="T57" fmla="*/ 85 h 189"/>
                <a:gd name="T58" fmla="*/ 2 w 167"/>
                <a:gd name="T59" fmla="*/ 95 h 189"/>
                <a:gd name="T60" fmla="*/ 0 w 167"/>
                <a:gd name="T61" fmla="*/ 103 h 189"/>
                <a:gd name="T62" fmla="*/ 8 w 167"/>
                <a:gd name="T63" fmla="*/ 117 h 189"/>
                <a:gd name="T64" fmla="*/ 20 w 167"/>
                <a:gd name="T65" fmla="*/ 12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7" h="189">
                  <a:moveTo>
                    <a:pt x="20" y="123"/>
                  </a:moveTo>
                  <a:lnTo>
                    <a:pt x="20" y="123"/>
                  </a:lnTo>
                  <a:lnTo>
                    <a:pt x="26" y="137"/>
                  </a:lnTo>
                  <a:lnTo>
                    <a:pt x="32" y="149"/>
                  </a:lnTo>
                  <a:lnTo>
                    <a:pt x="40" y="159"/>
                  </a:lnTo>
                  <a:lnTo>
                    <a:pt x="48" y="169"/>
                  </a:lnTo>
                  <a:lnTo>
                    <a:pt x="56" y="177"/>
                  </a:lnTo>
                  <a:lnTo>
                    <a:pt x="64" y="183"/>
                  </a:lnTo>
                  <a:lnTo>
                    <a:pt x="74" y="187"/>
                  </a:lnTo>
                  <a:lnTo>
                    <a:pt x="82" y="189"/>
                  </a:lnTo>
                  <a:lnTo>
                    <a:pt x="82" y="189"/>
                  </a:lnTo>
                  <a:lnTo>
                    <a:pt x="92" y="187"/>
                  </a:lnTo>
                  <a:lnTo>
                    <a:pt x="99" y="183"/>
                  </a:lnTo>
                  <a:lnTo>
                    <a:pt x="109" y="177"/>
                  </a:lnTo>
                  <a:lnTo>
                    <a:pt x="117" y="169"/>
                  </a:lnTo>
                  <a:lnTo>
                    <a:pt x="125" y="159"/>
                  </a:lnTo>
                  <a:lnTo>
                    <a:pt x="131" y="149"/>
                  </a:lnTo>
                  <a:lnTo>
                    <a:pt x="137" y="137"/>
                  </a:lnTo>
                  <a:lnTo>
                    <a:pt x="143" y="123"/>
                  </a:lnTo>
                  <a:lnTo>
                    <a:pt x="143" y="123"/>
                  </a:lnTo>
                  <a:lnTo>
                    <a:pt x="143" y="123"/>
                  </a:lnTo>
                  <a:lnTo>
                    <a:pt x="143" y="123"/>
                  </a:lnTo>
                  <a:lnTo>
                    <a:pt x="151" y="121"/>
                  </a:lnTo>
                  <a:lnTo>
                    <a:pt x="157" y="117"/>
                  </a:lnTo>
                  <a:lnTo>
                    <a:pt x="163" y="111"/>
                  </a:lnTo>
                  <a:lnTo>
                    <a:pt x="165" y="107"/>
                  </a:lnTo>
                  <a:lnTo>
                    <a:pt x="167" y="103"/>
                  </a:lnTo>
                  <a:lnTo>
                    <a:pt x="167" y="103"/>
                  </a:lnTo>
                  <a:lnTo>
                    <a:pt x="165" y="95"/>
                  </a:lnTo>
                  <a:lnTo>
                    <a:pt x="161" y="89"/>
                  </a:lnTo>
                  <a:lnTo>
                    <a:pt x="157" y="84"/>
                  </a:lnTo>
                  <a:lnTo>
                    <a:pt x="151" y="84"/>
                  </a:lnTo>
                  <a:lnTo>
                    <a:pt x="151" y="84"/>
                  </a:lnTo>
                  <a:lnTo>
                    <a:pt x="151" y="84"/>
                  </a:lnTo>
                  <a:lnTo>
                    <a:pt x="151" y="84"/>
                  </a:lnTo>
                  <a:lnTo>
                    <a:pt x="151" y="80"/>
                  </a:lnTo>
                  <a:lnTo>
                    <a:pt x="151" y="80"/>
                  </a:lnTo>
                  <a:lnTo>
                    <a:pt x="149" y="62"/>
                  </a:lnTo>
                  <a:lnTo>
                    <a:pt x="145" y="46"/>
                  </a:lnTo>
                  <a:lnTo>
                    <a:pt x="137" y="32"/>
                  </a:lnTo>
                  <a:lnTo>
                    <a:pt x="129" y="20"/>
                  </a:lnTo>
                  <a:lnTo>
                    <a:pt x="119" y="12"/>
                  </a:lnTo>
                  <a:lnTo>
                    <a:pt x="107" y="6"/>
                  </a:lnTo>
                  <a:lnTo>
                    <a:pt x="95" y="2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70" y="2"/>
                  </a:lnTo>
                  <a:lnTo>
                    <a:pt x="58" y="6"/>
                  </a:lnTo>
                  <a:lnTo>
                    <a:pt x="46" y="12"/>
                  </a:lnTo>
                  <a:lnTo>
                    <a:pt x="36" y="20"/>
                  </a:lnTo>
                  <a:lnTo>
                    <a:pt x="26" y="32"/>
                  </a:lnTo>
                  <a:lnTo>
                    <a:pt x="20" y="46"/>
                  </a:lnTo>
                  <a:lnTo>
                    <a:pt x="14" y="62"/>
                  </a:lnTo>
                  <a:lnTo>
                    <a:pt x="14" y="80"/>
                  </a:lnTo>
                  <a:lnTo>
                    <a:pt x="14" y="80"/>
                  </a:lnTo>
                  <a:lnTo>
                    <a:pt x="14" y="84"/>
                  </a:lnTo>
                  <a:lnTo>
                    <a:pt x="14" y="84"/>
                  </a:lnTo>
                  <a:lnTo>
                    <a:pt x="8" y="85"/>
                  </a:lnTo>
                  <a:lnTo>
                    <a:pt x="4" y="89"/>
                  </a:lnTo>
                  <a:lnTo>
                    <a:pt x="2" y="95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2" y="111"/>
                  </a:lnTo>
                  <a:lnTo>
                    <a:pt x="8" y="117"/>
                  </a:lnTo>
                  <a:lnTo>
                    <a:pt x="14" y="121"/>
                  </a:lnTo>
                  <a:lnTo>
                    <a:pt x="20" y="123"/>
                  </a:lnTo>
                  <a:lnTo>
                    <a:pt x="20" y="12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260350" y="4383088"/>
              <a:ext cx="482600" cy="557213"/>
            </a:xfrm>
            <a:custGeom>
              <a:avLst/>
              <a:gdLst>
                <a:gd name="T0" fmla="*/ 204 w 304"/>
                <a:gd name="T1" fmla="*/ 270 h 351"/>
                <a:gd name="T2" fmla="*/ 204 w 304"/>
                <a:gd name="T3" fmla="*/ 220 h 351"/>
                <a:gd name="T4" fmla="*/ 204 w 304"/>
                <a:gd name="T5" fmla="*/ 137 h 351"/>
                <a:gd name="T6" fmla="*/ 204 w 304"/>
                <a:gd name="T7" fmla="*/ 115 h 351"/>
                <a:gd name="T8" fmla="*/ 204 w 304"/>
                <a:gd name="T9" fmla="*/ 93 h 351"/>
                <a:gd name="T10" fmla="*/ 220 w 304"/>
                <a:gd name="T11" fmla="*/ 81 h 351"/>
                <a:gd name="T12" fmla="*/ 220 w 304"/>
                <a:gd name="T13" fmla="*/ 81 h 351"/>
                <a:gd name="T14" fmla="*/ 244 w 304"/>
                <a:gd name="T15" fmla="*/ 65 h 351"/>
                <a:gd name="T16" fmla="*/ 270 w 304"/>
                <a:gd name="T17" fmla="*/ 51 h 351"/>
                <a:gd name="T18" fmla="*/ 304 w 304"/>
                <a:gd name="T19" fmla="*/ 38 h 351"/>
                <a:gd name="T20" fmla="*/ 304 w 304"/>
                <a:gd name="T21" fmla="*/ 38 h 351"/>
                <a:gd name="T22" fmla="*/ 290 w 304"/>
                <a:gd name="T23" fmla="*/ 30 h 351"/>
                <a:gd name="T24" fmla="*/ 270 w 304"/>
                <a:gd name="T25" fmla="*/ 20 h 351"/>
                <a:gd name="T26" fmla="*/ 246 w 304"/>
                <a:gd name="T27" fmla="*/ 10 h 351"/>
                <a:gd name="T28" fmla="*/ 220 w 304"/>
                <a:gd name="T29" fmla="*/ 2 h 351"/>
                <a:gd name="T30" fmla="*/ 220 w 304"/>
                <a:gd name="T31" fmla="*/ 2 h 351"/>
                <a:gd name="T32" fmla="*/ 190 w 304"/>
                <a:gd name="T33" fmla="*/ 59 h 351"/>
                <a:gd name="T34" fmla="*/ 172 w 304"/>
                <a:gd name="T35" fmla="*/ 91 h 351"/>
                <a:gd name="T36" fmla="*/ 161 w 304"/>
                <a:gd name="T37" fmla="*/ 111 h 351"/>
                <a:gd name="T38" fmla="*/ 161 w 304"/>
                <a:gd name="T39" fmla="*/ 111 h 351"/>
                <a:gd name="T40" fmla="*/ 103 w 304"/>
                <a:gd name="T41" fmla="*/ 0 h 351"/>
                <a:gd name="T42" fmla="*/ 103 w 304"/>
                <a:gd name="T43" fmla="*/ 0 h 351"/>
                <a:gd name="T44" fmla="*/ 81 w 304"/>
                <a:gd name="T45" fmla="*/ 6 h 351"/>
                <a:gd name="T46" fmla="*/ 61 w 304"/>
                <a:gd name="T47" fmla="*/ 14 h 351"/>
                <a:gd name="T48" fmla="*/ 29 w 304"/>
                <a:gd name="T49" fmla="*/ 28 h 351"/>
                <a:gd name="T50" fmla="*/ 8 w 304"/>
                <a:gd name="T51" fmla="*/ 42 h 351"/>
                <a:gd name="T52" fmla="*/ 0 w 304"/>
                <a:gd name="T53" fmla="*/ 45 h 351"/>
                <a:gd name="T54" fmla="*/ 0 w 304"/>
                <a:gd name="T55" fmla="*/ 65 h 351"/>
                <a:gd name="T56" fmla="*/ 0 w 304"/>
                <a:gd name="T57" fmla="*/ 135 h 351"/>
                <a:gd name="T58" fmla="*/ 0 w 304"/>
                <a:gd name="T59" fmla="*/ 351 h 351"/>
                <a:gd name="T60" fmla="*/ 202 w 304"/>
                <a:gd name="T61" fmla="*/ 272 h 351"/>
                <a:gd name="T62" fmla="*/ 204 w 304"/>
                <a:gd name="T63" fmla="*/ 27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4" h="351">
                  <a:moveTo>
                    <a:pt x="204" y="270"/>
                  </a:moveTo>
                  <a:lnTo>
                    <a:pt x="204" y="220"/>
                  </a:lnTo>
                  <a:lnTo>
                    <a:pt x="204" y="137"/>
                  </a:lnTo>
                  <a:lnTo>
                    <a:pt x="204" y="115"/>
                  </a:lnTo>
                  <a:lnTo>
                    <a:pt x="204" y="93"/>
                  </a:lnTo>
                  <a:lnTo>
                    <a:pt x="220" y="81"/>
                  </a:lnTo>
                  <a:lnTo>
                    <a:pt x="220" y="81"/>
                  </a:lnTo>
                  <a:lnTo>
                    <a:pt x="244" y="65"/>
                  </a:lnTo>
                  <a:lnTo>
                    <a:pt x="270" y="51"/>
                  </a:lnTo>
                  <a:lnTo>
                    <a:pt x="304" y="38"/>
                  </a:lnTo>
                  <a:lnTo>
                    <a:pt x="304" y="38"/>
                  </a:lnTo>
                  <a:lnTo>
                    <a:pt x="290" y="30"/>
                  </a:lnTo>
                  <a:lnTo>
                    <a:pt x="270" y="20"/>
                  </a:lnTo>
                  <a:lnTo>
                    <a:pt x="246" y="10"/>
                  </a:lnTo>
                  <a:lnTo>
                    <a:pt x="220" y="2"/>
                  </a:lnTo>
                  <a:lnTo>
                    <a:pt x="220" y="2"/>
                  </a:lnTo>
                  <a:lnTo>
                    <a:pt x="190" y="59"/>
                  </a:lnTo>
                  <a:lnTo>
                    <a:pt x="172" y="91"/>
                  </a:lnTo>
                  <a:lnTo>
                    <a:pt x="161" y="111"/>
                  </a:lnTo>
                  <a:lnTo>
                    <a:pt x="161" y="111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81" y="6"/>
                  </a:lnTo>
                  <a:lnTo>
                    <a:pt x="61" y="14"/>
                  </a:lnTo>
                  <a:lnTo>
                    <a:pt x="29" y="28"/>
                  </a:lnTo>
                  <a:lnTo>
                    <a:pt x="8" y="42"/>
                  </a:lnTo>
                  <a:lnTo>
                    <a:pt x="0" y="45"/>
                  </a:lnTo>
                  <a:lnTo>
                    <a:pt x="0" y="65"/>
                  </a:lnTo>
                  <a:lnTo>
                    <a:pt x="0" y="135"/>
                  </a:lnTo>
                  <a:lnTo>
                    <a:pt x="0" y="351"/>
                  </a:lnTo>
                  <a:lnTo>
                    <a:pt x="202" y="272"/>
                  </a:lnTo>
                  <a:lnTo>
                    <a:pt x="204" y="27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306513" y="4086225"/>
              <a:ext cx="265113" cy="300038"/>
            </a:xfrm>
            <a:custGeom>
              <a:avLst/>
              <a:gdLst>
                <a:gd name="T0" fmla="*/ 22 w 167"/>
                <a:gd name="T1" fmla="*/ 123 h 189"/>
                <a:gd name="T2" fmla="*/ 32 w 167"/>
                <a:gd name="T3" fmla="*/ 149 h 189"/>
                <a:gd name="T4" fmla="*/ 48 w 167"/>
                <a:gd name="T5" fmla="*/ 169 h 189"/>
                <a:gd name="T6" fmla="*/ 64 w 167"/>
                <a:gd name="T7" fmla="*/ 183 h 189"/>
                <a:gd name="T8" fmla="*/ 82 w 167"/>
                <a:gd name="T9" fmla="*/ 189 h 189"/>
                <a:gd name="T10" fmla="*/ 91 w 167"/>
                <a:gd name="T11" fmla="*/ 187 h 189"/>
                <a:gd name="T12" fmla="*/ 109 w 167"/>
                <a:gd name="T13" fmla="*/ 177 h 189"/>
                <a:gd name="T14" fmla="*/ 125 w 167"/>
                <a:gd name="T15" fmla="*/ 159 h 189"/>
                <a:gd name="T16" fmla="*/ 139 w 167"/>
                <a:gd name="T17" fmla="*/ 137 h 189"/>
                <a:gd name="T18" fmla="*/ 143 w 167"/>
                <a:gd name="T19" fmla="*/ 123 h 189"/>
                <a:gd name="T20" fmla="*/ 143 w 167"/>
                <a:gd name="T21" fmla="*/ 123 h 189"/>
                <a:gd name="T22" fmla="*/ 159 w 167"/>
                <a:gd name="T23" fmla="*/ 117 h 189"/>
                <a:gd name="T24" fmla="*/ 167 w 167"/>
                <a:gd name="T25" fmla="*/ 107 h 189"/>
                <a:gd name="T26" fmla="*/ 167 w 167"/>
                <a:gd name="T27" fmla="*/ 103 h 189"/>
                <a:gd name="T28" fmla="*/ 163 w 167"/>
                <a:gd name="T29" fmla="*/ 89 h 189"/>
                <a:gd name="T30" fmla="*/ 151 w 167"/>
                <a:gd name="T31" fmla="*/ 84 h 189"/>
                <a:gd name="T32" fmla="*/ 151 w 167"/>
                <a:gd name="T33" fmla="*/ 84 h 189"/>
                <a:gd name="T34" fmla="*/ 151 w 167"/>
                <a:gd name="T35" fmla="*/ 80 h 189"/>
                <a:gd name="T36" fmla="*/ 149 w 167"/>
                <a:gd name="T37" fmla="*/ 62 h 189"/>
                <a:gd name="T38" fmla="*/ 139 w 167"/>
                <a:gd name="T39" fmla="*/ 32 h 189"/>
                <a:gd name="T40" fmla="*/ 119 w 167"/>
                <a:gd name="T41" fmla="*/ 12 h 189"/>
                <a:gd name="T42" fmla="*/ 95 w 167"/>
                <a:gd name="T43" fmla="*/ 2 h 189"/>
                <a:gd name="T44" fmla="*/ 82 w 167"/>
                <a:gd name="T45" fmla="*/ 0 h 189"/>
                <a:gd name="T46" fmla="*/ 58 w 167"/>
                <a:gd name="T47" fmla="*/ 6 h 189"/>
                <a:gd name="T48" fmla="*/ 36 w 167"/>
                <a:gd name="T49" fmla="*/ 20 h 189"/>
                <a:gd name="T50" fmla="*/ 20 w 167"/>
                <a:gd name="T51" fmla="*/ 46 h 189"/>
                <a:gd name="T52" fmla="*/ 14 w 167"/>
                <a:gd name="T53" fmla="*/ 80 h 189"/>
                <a:gd name="T54" fmla="*/ 14 w 167"/>
                <a:gd name="T55" fmla="*/ 84 h 189"/>
                <a:gd name="T56" fmla="*/ 8 w 167"/>
                <a:gd name="T57" fmla="*/ 85 h 189"/>
                <a:gd name="T58" fmla="*/ 2 w 167"/>
                <a:gd name="T59" fmla="*/ 95 h 189"/>
                <a:gd name="T60" fmla="*/ 0 w 167"/>
                <a:gd name="T61" fmla="*/ 103 h 189"/>
                <a:gd name="T62" fmla="*/ 8 w 167"/>
                <a:gd name="T63" fmla="*/ 117 h 189"/>
                <a:gd name="T64" fmla="*/ 22 w 167"/>
                <a:gd name="T65" fmla="*/ 12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7" h="189">
                  <a:moveTo>
                    <a:pt x="22" y="123"/>
                  </a:moveTo>
                  <a:lnTo>
                    <a:pt x="22" y="123"/>
                  </a:lnTo>
                  <a:lnTo>
                    <a:pt x="26" y="137"/>
                  </a:lnTo>
                  <a:lnTo>
                    <a:pt x="32" y="149"/>
                  </a:lnTo>
                  <a:lnTo>
                    <a:pt x="40" y="159"/>
                  </a:lnTo>
                  <a:lnTo>
                    <a:pt x="48" y="169"/>
                  </a:lnTo>
                  <a:lnTo>
                    <a:pt x="56" y="177"/>
                  </a:lnTo>
                  <a:lnTo>
                    <a:pt x="64" y="183"/>
                  </a:lnTo>
                  <a:lnTo>
                    <a:pt x="74" y="187"/>
                  </a:lnTo>
                  <a:lnTo>
                    <a:pt x="82" y="189"/>
                  </a:lnTo>
                  <a:lnTo>
                    <a:pt x="82" y="189"/>
                  </a:lnTo>
                  <a:lnTo>
                    <a:pt x="91" y="187"/>
                  </a:lnTo>
                  <a:lnTo>
                    <a:pt x="101" y="183"/>
                  </a:lnTo>
                  <a:lnTo>
                    <a:pt x="109" y="177"/>
                  </a:lnTo>
                  <a:lnTo>
                    <a:pt x="117" y="169"/>
                  </a:lnTo>
                  <a:lnTo>
                    <a:pt x="125" y="159"/>
                  </a:lnTo>
                  <a:lnTo>
                    <a:pt x="131" y="149"/>
                  </a:lnTo>
                  <a:lnTo>
                    <a:pt x="139" y="137"/>
                  </a:lnTo>
                  <a:lnTo>
                    <a:pt x="143" y="123"/>
                  </a:lnTo>
                  <a:lnTo>
                    <a:pt x="143" y="123"/>
                  </a:lnTo>
                  <a:lnTo>
                    <a:pt x="143" y="123"/>
                  </a:lnTo>
                  <a:lnTo>
                    <a:pt x="143" y="123"/>
                  </a:lnTo>
                  <a:lnTo>
                    <a:pt x="151" y="121"/>
                  </a:lnTo>
                  <a:lnTo>
                    <a:pt x="159" y="117"/>
                  </a:lnTo>
                  <a:lnTo>
                    <a:pt x="165" y="111"/>
                  </a:lnTo>
                  <a:lnTo>
                    <a:pt x="167" y="107"/>
                  </a:lnTo>
                  <a:lnTo>
                    <a:pt x="167" y="103"/>
                  </a:lnTo>
                  <a:lnTo>
                    <a:pt x="167" y="103"/>
                  </a:lnTo>
                  <a:lnTo>
                    <a:pt x="165" y="95"/>
                  </a:lnTo>
                  <a:lnTo>
                    <a:pt x="163" y="89"/>
                  </a:lnTo>
                  <a:lnTo>
                    <a:pt x="157" y="84"/>
                  </a:lnTo>
                  <a:lnTo>
                    <a:pt x="151" y="84"/>
                  </a:lnTo>
                  <a:lnTo>
                    <a:pt x="151" y="84"/>
                  </a:lnTo>
                  <a:lnTo>
                    <a:pt x="151" y="84"/>
                  </a:lnTo>
                  <a:lnTo>
                    <a:pt x="151" y="84"/>
                  </a:lnTo>
                  <a:lnTo>
                    <a:pt x="151" y="80"/>
                  </a:lnTo>
                  <a:lnTo>
                    <a:pt x="151" y="80"/>
                  </a:lnTo>
                  <a:lnTo>
                    <a:pt x="149" y="62"/>
                  </a:lnTo>
                  <a:lnTo>
                    <a:pt x="145" y="46"/>
                  </a:lnTo>
                  <a:lnTo>
                    <a:pt x="139" y="32"/>
                  </a:lnTo>
                  <a:lnTo>
                    <a:pt x="129" y="20"/>
                  </a:lnTo>
                  <a:lnTo>
                    <a:pt x="119" y="12"/>
                  </a:lnTo>
                  <a:lnTo>
                    <a:pt x="107" y="6"/>
                  </a:lnTo>
                  <a:lnTo>
                    <a:pt x="95" y="2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70" y="2"/>
                  </a:lnTo>
                  <a:lnTo>
                    <a:pt x="58" y="6"/>
                  </a:lnTo>
                  <a:lnTo>
                    <a:pt x="46" y="12"/>
                  </a:lnTo>
                  <a:lnTo>
                    <a:pt x="36" y="20"/>
                  </a:lnTo>
                  <a:lnTo>
                    <a:pt x="26" y="32"/>
                  </a:lnTo>
                  <a:lnTo>
                    <a:pt x="20" y="46"/>
                  </a:lnTo>
                  <a:lnTo>
                    <a:pt x="16" y="62"/>
                  </a:lnTo>
                  <a:lnTo>
                    <a:pt x="14" y="80"/>
                  </a:lnTo>
                  <a:lnTo>
                    <a:pt x="14" y="80"/>
                  </a:lnTo>
                  <a:lnTo>
                    <a:pt x="14" y="84"/>
                  </a:lnTo>
                  <a:lnTo>
                    <a:pt x="14" y="84"/>
                  </a:lnTo>
                  <a:lnTo>
                    <a:pt x="8" y="85"/>
                  </a:lnTo>
                  <a:lnTo>
                    <a:pt x="4" y="89"/>
                  </a:lnTo>
                  <a:lnTo>
                    <a:pt x="2" y="95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2" y="111"/>
                  </a:lnTo>
                  <a:lnTo>
                    <a:pt x="8" y="117"/>
                  </a:lnTo>
                  <a:lnTo>
                    <a:pt x="14" y="121"/>
                  </a:lnTo>
                  <a:lnTo>
                    <a:pt x="22" y="123"/>
                  </a:lnTo>
                  <a:lnTo>
                    <a:pt x="22" y="12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212850" y="4383088"/>
              <a:ext cx="477838" cy="274638"/>
            </a:xfrm>
            <a:custGeom>
              <a:avLst/>
              <a:gdLst>
                <a:gd name="T0" fmla="*/ 301 w 301"/>
                <a:gd name="T1" fmla="*/ 173 h 173"/>
                <a:gd name="T2" fmla="*/ 301 w 301"/>
                <a:gd name="T3" fmla="*/ 135 h 173"/>
                <a:gd name="T4" fmla="*/ 301 w 301"/>
                <a:gd name="T5" fmla="*/ 65 h 173"/>
                <a:gd name="T6" fmla="*/ 301 w 301"/>
                <a:gd name="T7" fmla="*/ 45 h 173"/>
                <a:gd name="T8" fmla="*/ 301 w 301"/>
                <a:gd name="T9" fmla="*/ 45 h 173"/>
                <a:gd name="T10" fmla="*/ 293 w 301"/>
                <a:gd name="T11" fmla="*/ 42 h 173"/>
                <a:gd name="T12" fmla="*/ 274 w 301"/>
                <a:gd name="T13" fmla="*/ 30 h 173"/>
                <a:gd name="T14" fmla="*/ 242 w 301"/>
                <a:gd name="T15" fmla="*/ 14 h 173"/>
                <a:gd name="T16" fmla="*/ 222 w 301"/>
                <a:gd name="T17" fmla="*/ 8 h 173"/>
                <a:gd name="T18" fmla="*/ 202 w 301"/>
                <a:gd name="T19" fmla="*/ 2 h 173"/>
                <a:gd name="T20" fmla="*/ 202 w 301"/>
                <a:gd name="T21" fmla="*/ 2 h 173"/>
                <a:gd name="T22" fmla="*/ 174 w 301"/>
                <a:gd name="T23" fmla="*/ 59 h 173"/>
                <a:gd name="T24" fmla="*/ 156 w 301"/>
                <a:gd name="T25" fmla="*/ 91 h 173"/>
                <a:gd name="T26" fmla="*/ 143 w 301"/>
                <a:gd name="T27" fmla="*/ 111 h 173"/>
                <a:gd name="T28" fmla="*/ 143 w 301"/>
                <a:gd name="T29" fmla="*/ 111 h 173"/>
                <a:gd name="T30" fmla="*/ 85 w 301"/>
                <a:gd name="T31" fmla="*/ 0 h 173"/>
                <a:gd name="T32" fmla="*/ 85 w 301"/>
                <a:gd name="T33" fmla="*/ 0 h 173"/>
                <a:gd name="T34" fmla="*/ 59 w 301"/>
                <a:gd name="T35" fmla="*/ 8 h 173"/>
                <a:gd name="T36" fmla="*/ 35 w 301"/>
                <a:gd name="T37" fmla="*/ 18 h 173"/>
                <a:gd name="T38" fmla="*/ 15 w 301"/>
                <a:gd name="T39" fmla="*/ 28 h 173"/>
                <a:gd name="T40" fmla="*/ 0 w 301"/>
                <a:gd name="T41" fmla="*/ 36 h 173"/>
                <a:gd name="T42" fmla="*/ 0 w 301"/>
                <a:gd name="T43" fmla="*/ 36 h 173"/>
                <a:gd name="T44" fmla="*/ 33 w 301"/>
                <a:gd name="T45" fmla="*/ 51 h 173"/>
                <a:gd name="T46" fmla="*/ 61 w 301"/>
                <a:gd name="T47" fmla="*/ 65 h 173"/>
                <a:gd name="T48" fmla="*/ 87 w 301"/>
                <a:gd name="T49" fmla="*/ 81 h 173"/>
                <a:gd name="T50" fmla="*/ 103 w 301"/>
                <a:gd name="T51" fmla="*/ 93 h 173"/>
                <a:gd name="T52" fmla="*/ 103 w 301"/>
                <a:gd name="T53" fmla="*/ 115 h 173"/>
                <a:gd name="T54" fmla="*/ 103 w 301"/>
                <a:gd name="T55" fmla="*/ 119 h 173"/>
                <a:gd name="T56" fmla="*/ 166 w 301"/>
                <a:gd name="T57" fmla="*/ 135 h 173"/>
                <a:gd name="T58" fmla="*/ 301 w 301"/>
                <a:gd name="T59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01" h="173">
                  <a:moveTo>
                    <a:pt x="301" y="173"/>
                  </a:moveTo>
                  <a:lnTo>
                    <a:pt x="301" y="135"/>
                  </a:lnTo>
                  <a:lnTo>
                    <a:pt x="301" y="65"/>
                  </a:lnTo>
                  <a:lnTo>
                    <a:pt x="301" y="45"/>
                  </a:lnTo>
                  <a:lnTo>
                    <a:pt x="301" y="45"/>
                  </a:lnTo>
                  <a:lnTo>
                    <a:pt x="293" y="42"/>
                  </a:lnTo>
                  <a:lnTo>
                    <a:pt x="274" y="30"/>
                  </a:lnTo>
                  <a:lnTo>
                    <a:pt x="242" y="14"/>
                  </a:lnTo>
                  <a:lnTo>
                    <a:pt x="222" y="8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74" y="59"/>
                  </a:lnTo>
                  <a:lnTo>
                    <a:pt x="156" y="91"/>
                  </a:lnTo>
                  <a:lnTo>
                    <a:pt x="143" y="111"/>
                  </a:lnTo>
                  <a:lnTo>
                    <a:pt x="143" y="111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59" y="8"/>
                  </a:lnTo>
                  <a:lnTo>
                    <a:pt x="35" y="18"/>
                  </a:lnTo>
                  <a:lnTo>
                    <a:pt x="15" y="28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33" y="51"/>
                  </a:lnTo>
                  <a:lnTo>
                    <a:pt x="61" y="65"/>
                  </a:lnTo>
                  <a:lnTo>
                    <a:pt x="87" y="81"/>
                  </a:lnTo>
                  <a:lnTo>
                    <a:pt x="103" y="93"/>
                  </a:lnTo>
                  <a:lnTo>
                    <a:pt x="103" y="115"/>
                  </a:lnTo>
                  <a:lnTo>
                    <a:pt x="103" y="119"/>
                  </a:lnTo>
                  <a:lnTo>
                    <a:pt x="166" y="135"/>
                  </a:lnTo>
                  <a:lnTo>
                    <a:pt x="301" y="17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682625" y="4511675"/>
              <a:ext cx="595313" cy="460375"/>
            </a:xfrm>
            <a:custGeom>
              <a:avLst/>
              <a:gdLst>
                <a:gd name="T0" fmla="*/ 375 w 375"/>
                <a:gd name="T1" fmla="*/ 171 h 290"/>
                <a:gd name="T2" fmla="*/ 375 w 375"/>
                <a:gd name="T3" fmla="*/ 159 h 290"/>
                <a:gd name="T4" fmla="*/ 375 w 375"/>
                <a:gd name="T5" fmla="*/ 76 h 290"/>
                <a:gd name="T6" fmla="*/ 375 w 375"/>
                <a:gd name="T7" fmla="*/ 56 h 290"/>
                <a:gd name="T8" fmla="*/ 375 w 375"/>
                <a:gd name="T9" fmla="*/ 56 h 290"/>
                <a:gd name="T10" fmla="*/ 367 w 375"/>
                <a:gd name="T11" fmla="*/ 50 h 290"/>
                <a:gd name="T12" fmla="*/ 343 w 375"/>
                <a:gd name="T13" fmla="*/ 34 h 290"/>
                <a:gd name="T14" fmla="*/ 306 w 375"/>
                <a:gd name="T15" fmla="*/ 18 h 290"/>
                <a:gd name="T16" fmla="*/ 284 w 375"/>
                <a:gd name="T17" fmla="*/ 8 h 290"/>
                <a:gd name="T18" fmla="*/ 260 w 375"/>
                <a:gd name="T19" fmla="*/ 2 h 290"/>
                <a:gd name="T20" fmla="*/ 260 w 375"/>
                <a:gd name="T21" fmla="*/ 2 h 290"/>
                <a:gd name="T22" fmla="*/ 226 w 375"/>
                <a:gd name="T23" fmla="*/ 70 h 290"/>
                <a:gd name="T24" fmla="*/ 204 w 375"/>
                <a:gd name="T25" fmla="*/ 107 h 290"/>
                <a:gd name="T26" fmla="*/ 189 w 375"/>
                <a:gd name="T27" fmla="*/ 133 h 290"/>
                <a:gd name="T28" fmla="*/ 189 w 375"/>
                <a:gd name="T29" fmla="*/ 133 h 290"/>
                <a:gd name="T30" fmla="*/ 121 w 375"/>
                <a:gd name="T31" fmla="*/ 0 h 290"/>
                <a:gd name="T32" fmla="*/ 121 w 375"/>
                <a:gd name="T33" fmla="*/ 0 h 290"/>
                <a:gd name="T34" fmla="*/ 95 w 375"/>
                <a:gd name="T35" fmla="*/ 8 h 290"/>
                <a:gd name="T36" fmla="*/ 73 w 375"/>
                <a:gd name="T37" fmla="*/ 16 h 290"/>
                <a:gd name="T38" fmla="*/ 51 w 375"/>
                <a:gd name="T39" fmla="*/ 24 h 290"/>
                <a:gd name="T40" fmla="*/ 34 w 375"/>
                <a:gd name="T41" fmla="*/ 34 h 290"/>
                <a:gd name="T42" fmla="*/ 10 w 375"/>
                <a:gd name="T43" fmla="*/ 48 h 290"/>
                <a:gd name="T44" fmla="*/ 0 w 375"/>
                <a:gd name="T45" fmla="*/ 56 h 290"/>
                <a:gd name="T46" fmla="*/ 0 w 375"/>
                <a:gd name="T47" fmla="*/ 76 h 290"/>
                <a:gd name="T48" fmla="*/ 0 w 375"/>
                <a:gd name="T49" fmla="*/ 159 h 290"/>
                <a:gd name="T50" fmla="*/ 0 w 375"/>
                <a:gd name="T51" fmla="*/ 203 h 290"/>
                <a:gd name="T52" fmla="*/ 109 w 375"/>
                <a:gd name="T53" fmla="*/ 290 h 290"/>
                <a:gd name="T54" fmla="*/ 375 w 375"/>
                <a:gd name="T55" fmla="*/ 171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5" h="290">
                  <a:moveTo>
                    <a:pt x="375" y="171"/>
                  </a:moveTo>
                  <a:lnTo>
                    <a:pt x="375" y="159"/>
                  </a:lnTo>
                  <a:lnTo>
                    <a:pt x="375" y="76"/>
                  </a:lnTo>
                  <a:lnTo>
                    <a:pt x="375" y="56"/>
                  </a:lnTo>
                  <a:lnTo>
                    <a:pt x="375" y="56"/>
                  </a:lnTo>
                  <a:lnTo>
                    <a:pt x="367" y="50"/>
                  </a:lnTo>
                  <a:lnTo>
                    <a:pt x="343" y="34"/>
                  </a:lnTo>
                  <a:lnTo>
                    <a:pt x="306" y="18"/>
                  </a:lnTo>
                  <a:lnTo>
                    <a:pt x="284" y="8"/>
                  </a:lnTo>
                  <a:lnTo>
                    <a:pt x="260" y="2"/>
                  </a:lnTo>
                  <a:lnTo>
                    <a:pt x="260" y="2"/>
                  </a:lnTo>
                  <a:lnTo>
                    <a:pt x="226" y="70"/>
                  </a:lnTo>
                  <a:lnTo>
                    <a:pt x="204" y="107"/>
                  </a:lnTo>
                  <a:lnTo>
                    <a:pt x="189" y="133"/>
                  </a:lnTo>
                  <a:lnTo>
                    <a:pt x="189" y="133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95" y="8"/>
                  </a:lnTo>
                  <a:lnTo>
                    <a:pt x="73" y="16"/>
                  </a:lnTo>
                  <a:lnTo>
                    <a:pt x="51" y="24"/>
                  </a:lnTo>
                  <a:lnTo>
                    <a:pt x="34" y="34"/>
                  </a:lnTo>
                  <a:lnTo>
                    <a:pt x="10" y="48"/>
                  </a:lnTo>
                  <a:lnTo>
                    <a:pt x="0" y="56"/>
                  </a:lnTo>
                  <a:lnTo>
                    <a:pt x="0" y="76"/>
                  </a:lnTo>
                  <a:lnTo>
                    <a:pt x="0" y="159"/>
                  </a:lnTo>
                  <a:lnTo>
                    <a:pt x="0" y="203"/>
                  </a:lnTo>
                  <a:lnTo>
                    <a:pt x="109" y="290"/>
                  </a:lnTo>
                  <a:lnTo>
                    <a:pt x="375" y="17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827088" y="4162425"/>
              <a:ext cx="312738" cy="352425"/>
            </a:xfrm>
            <a:custGeom>
              <a:avLst/>
              <a:gdLst>
                <a:gd name="T0" fmla="*/ 24 w 197"/>
                <a:gd name="T1" fmla="*/ 145 h 222"/>
                <a:gd name="T2" fmla="*/ 38 w 197"/>
                <a:gd name="T3" fmla="*/ 177 h 222"/>
                <a:gd name="T4" fmla="*/ 46 w 197"/>
                <a:gd name="T5" fmla="*/ 188 h 222"/>
                <a:gd name="T6" fmla="*/ 64 w 197"/>
                <a:gd name="T7" fmla="*/ 208 h 222"/>
                <a:gd name="T8" fmla="*/ 74 w 197"/>
                <a:gd name="T9" fmla="*/ 216 h 222"/>
                <a:gd name="T10" fmla="*/ 98 w 197"/>
                <a:gd name="T11" fmla="*/ 222 h 222"/>
                <a:gd name="T12" fmla="*/ 105 w 197"/>
                <a:gd name="T13" fmla="*/ 222 h 222"/>
                <a:gd name="T14" fmla="*/ 121 w 197"/>
                <a:gd name="T15" fmla="*/ 214 h 222"/>
                <a:gd name="T16" fmla="*/ 129 w 197"/>
                <a:gd name="T17" fmla="*/ 208 h 222"/>
                <a:gd name="T18" fmla="*/ 155 w 197"/>
                <a:gd name="T19" fmla="*/ 175 h 222"/>
                <a:gd name="T20" fmla="*/ 163 w 197"/>
                <a:gd name="T21" fmla="*/ 161 h 222"/>
                <a:gd name="T22" fmla="*/ 169 w 197"/>
                <a:gd name="T23" fmla="*/ 147 h 222"/>
                <a:gd name="T24" fmla="*/ 169 w 197"/>
                <a:gd name="T25" fmla="*/ 147 h 222"/>
                <a:gd name="T26" fmla="*/ 187 w 197"/>
                <a:gd name="T27" fmla="*/ 139 h 222"/>
                <a:gd name="T28" fmla="*/ 195 w 197"/>
                <a:gd name="T29" fmla="*/ 127 h 222"/>
                <a:gd name="T30" fmla="*/ 197 w 197"/>
                <a:gd name="T31" fmla="*/ 121 h 222"/>
                <a:gd name="T32" fmla="*/ 191 w 197"/>
                <a:gd name="T33" fmla="*/ 105 h 222"/>
                <a:gd name="T34" fmla="*/ 177 w 197"/>
                <a:gd name="T35" fmla="*/ 97 h 222"/>
                <a:gd name="T36" fmla="*/ 177 w 197"/>
                <a:gd name="T37" fmla="*/ 97 h 222"/>
                <a:gd name="T38" fmla="*/ 177 w 197"/>
                <a:gd name="T39" fmla="*/ 93 h 222"/>
                <a:gd name="T40" fmla="*/ 175 w 197"/>
                <a:gd name="T41" fmla="*/ 71 h 222"/>
                <a:gd name="T42" fmla="*/ 163 w 197"/>
                <a:gd name="T43" fmla="*/ 37 h 222"/>
                <a:gd name="T44" fmla="*/ 139 w 197"/>
                <a:gd name="T45" fmla="*/ 14 h 222"/>
                <a:gd name="T46" fmla="*/ 111 w 197"/>
                <a:gd name="T47" fmla="*/ 2 h 222"/>
                <a:gd name="T48" fmla="*/ 98 w 197"/>
                <a:gd name="T49" fmla="*/ 0 h 222"/>
                <a:gd name="T50" fmla="*/ 68 w 197"/>
                <a:gd name="T51" fmla="*/ 6 h 222"/>
                <a:gd name="T52" fmla="*/ 42 w 197"/>
                <a:gd name="T53" fmla="*/ 24 h 222"/>
                <a:gd name="T54" fmla="*/ 22 w 197"/>
                <a:gd name="T55" fmla="*/ 53 h 222"/>
                <a:gd name="T56" fmla="*/ 16 w 197"/>
                <a:gd name="T57" fmla="*/ 93 h 222"/>
                <a:gd name="T58" fmla="*/ 16 w 197"/>
                <a:gd name="T59" fmla="*/ 97 h 222"/>
                <a:gd name="T60" fmla="*/ 10 w 197"/>
                <a:gd name="T61" fmla="*/ 101 h 222"/>
                <a:gd name="T62" fmla="*/ 2 w 197"/>
                <a:gd name="T63" fmla="*/ 113 h 222"/>
                <a:gd name="T64" fmla="*/ 0 w 197"/>
                <a:gd name="T65" fmla="*/ 121 h 222"/>
                <a:gd name="T66" fmla="*/ 2 w 197"/>
                <a:gd name="T67" fmla="*/ 131 h 222"/>
                <a:gd name="T68" fmla="*/ 16 w 197"/>
                <a:gd name="T69" fmla="*/ 143 h 222"/>
                <a:gd name="T70" fmla="*/ 24 w 197"/>
                <a:gd name="T71" fmla="*/ 14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7" h="222">
                  <a:moveTo>
                    <a:pt x="24" y="145"/>
                  </a:moveTo>
                  <a:lnTo>
                    <a:pt x="24" y="145"/>
                  </a:lnTo>
                  <a:lnTo>
                    <a:pt x="30" y="161"/>
                  </a:lnTo>
                  <a:lnTo>
                    <a:pt x="38" y="177"/>
                  </a:lnTo>
                  <a:lnTo>
                    <a:pt x="38" y="177"/>
                  </a:lnTo>
                  <a:lnTo>
                    <a:pt x="46" y="188"/>
                  </a:lnTo>
                  <a:lnTo>
                    <a:pt x="56" y="198"/>
                  </a:lnTo>
                  <a:lnTo>
                    <a:pt x="64" y="208"/>
                  </a:lnTo>
                  <a:lnTo>
                    <a:pt x="74" y="216"/>
                  </a:lnTo>
                  <a:lnTo>
                    <a:pt x="74" y="216"/>
                  </a:lnTo>
                  <a:lnTo>
                    <a:pt x="86" y="220"/>
                  </a:lnTo>
                  <a:lnTo>
                    <a:pt x="98" y="222"/>
                  </a:lnTo>
                  <a:lnTo>
                    <a:pt x="98" y="222"/>
                  </a:lnTo>
                  <a:lnTo>
                    <a:pt x="105" y="222"/>
                  </a:lnTo>
                  <a:lnTo>
                    <a:pt x="113" y="218"/>
                  </a:lnTo>
                  <a:lnTo>
                    <a:pt x="121" y="214"/>
                  </a:lnTo>
                  <a:lnTo>
                    <a:pt x="129" y="208"/>
                  </a:lnTo>
                  <a:lnTo>
                    <a:pt x="129" y="208"/>
                  </a:lnTo>
                  <a:lnTo>
                    <a:pt x="143" y="194"/>
                  </a:lnTo>
                  <a:lnTo>
                    <a:pt x="155" y="175"/>
                  </a:lnTo>
                  <a:lnTo>
                    <a:pt x="155" y="175"/>
                  </a:lnTo>
                  <a:lnTo>
                    <a:pt x="163" y="161"/>
                  </a:lnTo>
                  <a:lnTo>
                    <a:pt x="169" y="147"/>
                  </a:lnTo>
                  <a:lnTo>
                    <a:pt x="169" y="147"/>
                  </a:lnTo>
                  <a:lnTo>
                    <a:pt x="169" y="147"/>
                  </a:lnTo>
                  <a:lnTo>
                    <a:pt x="169" y="147"/>
                  </a:lnTo>
                  <a:lnTo>
                    <a:pt x="177" y="145"/>
                  </a:lnTo>
                  <a:lnTo>
                    <a:pt x="187" y="139"/>
                  </a:lnTo>
                  <a:lnTo>
                    <a:pt x="193" y="131"/>
                  </a:lnTo>
                  <a:lnTo>
                    <a:pt x="195" y="127"/>
                  </a:lnTo>
                  <a:lnTo>
                    <a:pt x="197" y="121"/>
                  </a:lnTo>
                  <a:lnTo>
                    <a:pt x="197" y="121"/>
                  </a:lnTo>
                  <a:lnTo>
                    <a:pt x="195" y="113"/>
                  </a:lnTo>
                  <a:lnTo>
                    <a:pt x="191" y="105"/>
                  </a:lnTo>
                  <a:lnTo>
                    <a:pt x="185" y="99"/>
                  </a:lnTo>
                  <a:lnTo>
                    <a:pt x="177" y="97"/>
                  </a:lnTo>
                  <a:lnTo>
                    <a:pt x="177" y="97"/>
                  </a:lnTo>
                  <a:lnTo>
                    <a:pt x="177" y="97"/>
                  </a:lnTo>
                  <a:lnTo>
                    <a:pt x="177" y="97"/>
                  </a:lnTo>
                  <a:lnTo>
                    <a:pt x="177" y="93"/>
                  </a:lnTo>
                  <a:lnTo>
                    <a:pt x="177" y="93"/>
                  </a:lnTo>
                  <a:lnTo>
                    <a:pt x="175" y="71"/>
                  </a:lnTo>
                  <a:lnTo>
                    <a:pt x="171" y="53"/>
                  </a:lnTo>
                  <a:lnTo>
                    <a:pt x="163" y="37"/>
                  </a:lnTo>
                  <a:lnTo>
                    <a:pt x="151" y="24"/>
                  </a:lnTo>
                  <a:lnTo>
                    <a:pt x="139" y="14"/>
                  </a:lnTo>
                  <a:lnTo>
                    <a:pt x="125" y="6"/>
                  </a:lnTo>
                  <a:lnTo>
                    <a:pt x="111" y="2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2" y="2"/>
                  </a:lnTo>
                  <a:lnTo>
                    <a:pt x="68" y="6"/>
                  </a:lnTo>
                  <a:lnTo>
                    <a:pt x="54" y="14"/>
                  </a:lnTo>
                  <a:lnTo>
                    <a:pt x="42" y="24"/>
                  </a:lnTo>
                  <a:lnTo>
                    <a:pt x="30" y="37"/>
                  </a:lnTo>
                  <a:lnTo>
                    <a:pt x="22" y="53"/>
                  </a:lnTo>
                  <a:lnTo>
                    <a:pt x="18" y="71"/>
                  </a:lnTo>
                  <a:lnTo>
                    <a:pt x="16" y="93"/>
                  </a:lnTo>
                  <a:lnTo>
                    <a:pt x="16" y="93"/>
                  </a:lnTo>
                  <a:lnTo>
                    <a:pt x="16" y="97"/>
                  </a:lnTo>
                  <a:lnTo>
                    <a:pt x="16" y="97"/>
                  </a:lnTo>
                  <a:lnTo>
                    <a:pt x="10" y="101"/>
                  </a:lnTo>
                  <a:lnTo>
                    <a:pt x="4" y="105"/>
                  </a:lnTo>
                  <a:lnTo>
                    <a:pt x="2" y="113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27"/>
                  </a:lnTo>
                  <a:lnTo>
                    <a:pt x="2" y="131"/>
                  </a:lnTo>
                  <a:lnTo>
                    <a:pt x="8" y="137"/>
                  </a:lnTo>
                  <a:lnTo>
                    <a:pt x="16" y="143"/>
                  </a:lnTo>
                  <a:lnTo>
                    <a:pt x="24" y="145"/>
                  </a:lnTo>
                  <a:lnTo>
                    <a:pt x="24" y="14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90500" y="4687888"/>
              <a:ext cx="1579563" cy="615950"/>
            </a:xfrm>
            <a:custGeom>
              <a:avLst/>
              <a:gdLst>
                <a:gd name="T0" fmla="*/ 794 w 995"/>
                <a:gd name="T1" fmla="*/ 0 h 388"/>
                <a:gd name="T2" fmla="*/ 822 w 995"/>
                <a:gd name="T3" fmla="*/ 66 h 388"/>
                <a:gd name="T4" fmla="*/ 409 w 995"/>
                <a:gd name="T5" fmla="*/ 249 h 388"/>
                <a:gd name="T6" fmla="*/ 268 w 995"/>
                <a:gd name="T7" fmla="*/ 136 h 388"/>
                <a:gd name="T8" fmla="*/ 0 w 995"/>
                <a:gd name="T9" fmla="*/ 239 h 388"/>
                <a:gd name="T10" fmla="*/ 44 w 995"/>
                <a:gd name="T11" fmla="*/ 350 h 388"/>
                <a:gd name="T12" fmla="*/ 246 w 995"/>
                <a:gd name="T13" fmla="*/ 273 h 388"/>
                <a:gd name="T14" fmla="*/ 391 w 995"/>
                <a:gd name="T15" fmla="*/ 388 h 388"/>
                <a:gd name="T16" fmla="*/ 870 w 995"/>
                <a:gd name="T17" fmla="*/ 175 h 388"/>
                <a:gd name="T18" fmla="*/ 896 w 995"/>
                <a:gd name="T19" fmla="*/ 239 h 388"/>
                <a:gd name="T20" fmla="*/ 995 w 995"/>
                <a:gd name="T21" fmla="*/ 56 h 388"/>
                <a:gd name="T22" fmla="*/ 794 w 995"/>
                <a:gd name="T23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5" h="388">
                  <a:moveTo>
                    <a:pt x="794" y="0"/>
                  </a:moveTo>
                  <a:lnTo>
                    <a:pt x="822" y="66"/>
                  </a:lnTo>
                  <a:lnTo>
                    <a:pt x="409" y="249"/>
                  </a:lnTo>
                  <a:lnTo>
                    <a:pt x="268" y="136"/>
                  </a:lnTo>
                  <a:lnTo>
                    <a:pt x="0" y="239"/>
                  </a:lnTo>
                  <a:lnTo>
                    <a:pt x="44" y="350"/>
                  </a:lnTo>
                  <a:lnTo>
                    <a:pt x="246" y="273"/>
                  </a:lnTo>
                  <a:lnTo>
                    <a:pt x="391" y="388"/>
                  </a:lnTo>
                  <a:lnTo>
                    <a:pt x="870" y="175"/>
                  </a:lnTo>
                  <a:lnTo>
                    <a:pt x="896" y="239"/>
                  </a:lnTo>
                  <a:lnTo>
                    <a:pt x="995" y="56"/>
                  </a:lnTo>
                  <a:lnTo>
                    <a:pt x="794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2735263" y="4243388"/>
            <a:ext cx="1576387" cy="904875"/>
            <a:chOff x="2735263" y="4243388"/>
            <a:chExt cx="1576387" cy="904875"/>
          </a:xfrm>
        </p:grpSpPr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262313" y="4616450"/>
              <a:ext cx="528638" cy="271463"/>
            </a:xfrm>
            <a:custGeom>
              <a:avLst/>
              <a:gdLst>
                <a:gd name="T0" fmla="*/ 333 w 333"/>
                <a:gd name="T1" fmla="*/ 59 h 171"/>
                <a:gd name="T2" fmla="*/ 323 w 333"/>
                <a:gd name="T3" fmla="*/ 45 h 171"/>
                <a:gd name="T4" fmla="*/ 303 w 333"/>
                <a:gd name="T5" fmla="*/ 28 h 171"/>
                <a:gd name="T6" fmla="*/ 268 w 333"/>
                <a:gd name="T7" fmla="*/ 10 h 171"/>
                <a:gd name="T8" fmla="*/ 242 w 333"/>
                <a:gd name="T9" fmla="*/ 2 h 171"/>
                <a:gd name="T10" fmla="*/ 204 w 333"/>
                <a:gd name="T11" fmla="*/ 75 h 171"/>
                <a:gd name="T12" fmla="*/ 190 w 333"/>
                <a:gd name="T13" fmla="*/ 93 h 171"/>
                <a:gd name="T14" fmla="*/ 190 w 333"/>
                <a:gd name="T15" fmla="*/ 77 h 171"/>
                <a:gd name="T16" fmla="*/ 186 w 333"/>
                <a:gd name="T17" fmla="*/ 59 h 171"/>
                <a:gd name="T18" fmla="*/ 182 w 333"/>
                <a:gd name="T19" fmla="*/ 45 h 171"/>
                <a:gd name="T20" fmla="*/ 184 w 333"/>
                <a:gd name="T21" fmla="*/ 41 h 171"/>
                <a:gd name="T22" fmla="*/ 190 w 333"/>
                <a:gd name="T23" fmla="*/ 34 h 171"/>
                <a:gd name="T24" fmla="*/ 192 w 333"/>
                <a:gd name="T25" fmla="*/ 28 h 171"/>
                <a:gd name="T26" fmla="*/ 188 w 333"/>
                <a:gd name="T27" fmla="*/ 20 h 171"/>
                <a:gd name="T28" fmla="*/ 172 w 333"/>
                <a:gd name="T29" fmla="*/ 18 h 171"/>
                <a:gd name="T30" fmla="*/ 166 w 333"/>
                <a:gd name="T31" fmla="*/ 18 h 171"/>
                <a:gd name="T32" fmla="*/ 156 w 333"/>
                <a:gd name="T33" fmla="*/ 18 h 171"/>
                <a:gd name="T34" fmla="*/ 146 w 333"/>
                <a:gd name="T35" fmla="*/ 22 h 171"/>
                <a:gd name="T36" fmla="*/ 146 w 333"/>
                <a:gd name="T37" fmla="*/ 28 h 171"/>
                <a:gd name="T38" fmla="*/ 150 w 333"/>
                <a:gd name="T39" fmla="*/ 38 h 171"/>
                <a:gd name="T40" fmla="*/ 154 w 333"/>
                <a:gd name="T41" fmla="*/ 45 h 171"/>
                <a:gd name="T42" fmla="*/ 154 w 333"/>
                <a:gd name="T43" fmla="*/ 51 h 171"/>
                <a:gd name="T44" fmla="*/ 148 w 333"/>
                <a:gd name="T45" fmla="*/ 67 h 171"/>
                <a:gd name="T46" fmla="*/ 146 w 333"/>
                <a:gd name="T47" fmla="*/ 77 h 171"/>
                <a:gd name="T48" fmla="*/ 146 w 333"/>
                <a:gd name="T49" fmla="*/ 93 h 171"/>
                <a:gd name="T50" fmla="*/ 119 w 333"/>
                <a:gd name="T51" fmla="*/ 49 h 171"/>
                <a:gd name="T52" fmla="*/ 95 w 333"/>
                <a:gd name="T53" fmla="*/ 0 h 171"/>
                <a:gd name="T54" fmla="*/ 47 w 333"/>
                <a:gd name="T55" fmla="*/ 18 h 171"/>
                <a:gd name="T56" fmla="*/ 19 w 333"/>
                <a:gd name="T57" fmla="*/ 38 h 171"/>
                <a:gd name="T58" fmla="*/ 3 w 333"/>
                <a:gd name="T59" fmla="*/ 53 h 171"/>
                <a:gd name="T60" fmla="*/ 0 w 333"/>
                <a:gd name="T61" fmla="*/ 171 h 171"/>
                <a:gd name="T62" fmla="*/ 333 w 333"/>
                <a:gd name="T63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3" h="171">
                  <a:moveTo>
                    <a:pt x="333" y="59"/>
                  </a:moveTo>
                  <a:lnTo>
                    <a:pt x="333" y="59"/>
                  </a:lnTo>
                  <a:lnTo>
                    <a:pt x="329" y="53"/>
                  </a:lnTo>
                  <a:lnTo>
                    <a:pt x="323" y="45"/>
                  </a:lnTo>
                  <a:lnTo>
                    <a:pt x="315" y="38"/>
                  </a:lnTo>
                  <a:lnTo>
                    <a:pt x="303" y="28"/>
                  </a:lnTo>
                  <a:lnTo>
                    <a:pt x="288" y="20"/>
                  </a:lnTo>
                  <a:lnTo>
                    <a:pt x="268" y="10"/>
                  </a:lnTo>
                  <a:lnTo>
                    <a:pt x="242" y="2"/>
                  </a:lnTo>
                  <a:lnTo>
                    <a:pt x="242" y="2"/>
                  </a:lnTo>
                  <a:lnTo>
                    <a:pt x="218" y="51"/>
                  </a:lnTo>
                  <a:lnTo>
                    <a:pt x="204" y="75"/>
                  </a:lnTo>
                  <a:lnTo>
                    <a:pt x="190" y="93"/>
                  </a:lnTo>
                  <a:lnTo>
                    <a:pt x="190" y="93"/>
                  </a:lnTo>
                  <a:lnTo>
                    <a:pt x="190" y="77"/>
                  </a:lnTo>
                  <a:lnTo>
                    <a:pt x="190" y="77"/>
                  </a:lnTo>
                  <a:lnTo>
                    <a:pt x="190" y="67"/>
                  </a:lnTo>
                  <a:lnTo>
                    <a:pt x="186" y="59"/>
                  </a:lnTo>
                  <a:lnTo>
                    <a:pt x="184" y="51"/>
                  </a:lnTo>
                  <a:lnTo>
                    <a:pt x="182" y="45"/>
                  </a:lnTo>
                  <a:lnTo>
                    <a:pt x="182" y="45"/>
                  </a:lnTo>
                  <a:lnTo>
                    <a:pt x="184" y="41"/>
                  </a:lnTo>
                  <a:lnTo>
                    <a:pt x="188" y="38"/>
                  </a:lnTo>
                  <a:lnTo>
                    <a:pt x="190" y="34"/>
                  </a:lnTo>
                  <a:lnTo>
                    <a:pt x="192" y="28"/>
                  </a:lnTo>
                  <a:lnTo>
                    <a:pt x="192" y="28"/>
                  </a:lnTo>
                  <a:lnTo>
                    <a:pt x="190" y="22"/>
                  </a:lnTo>
                  <a:lnTo>
                    <a:pt x="188" y="20"/>
                  </a:lnTo>
                  <a:lnTo>
                    <a:pt x="182" y="18"/>
                  </a:lnTo>
                  <a:lnTo>
                    <a:pt x="172" y="18"/>
                  </a:lnTo>
                  <a:lnTo>
                    <a:pt x="172" y="18"/>
                  </a:lnTo>
                  <a:lnTo>
                    <a:pt x="166" y="18"/>
                  </a:lnTo>
                  <a:lnTo>
                    <a:pt x="166" y="18"/>
                  </a:lnTo>
                  <a:lnTo>
                    <a:pt x="156" y="18"/>
                  </a:lnTo>
                  <a:lnTo>
                    <a:pt x="150" y="20"/>
                  </a:lnTo>
                  <a:lnTo>
                    <a:pt x="146" y="22"/>
                  </a:lnTo>
                  <a:lnTo>
                    <a:pt x="146" y="28"/>
                  </a:lnTo>
                  <a:lnTo>
                    <a:pt x="146" y="28"/>
                  </a:lnTo>
                  <a:lnTo>
                    <a:pt x="146" y="34"/>
                  </a:lnTo>
                  <a:lnTo>
                    <a:pt x="150" y="38"/>
                  </a:lnTo>
                  <a:lnTo>
                    <a:pt x="152" y="41"/>
                  </a:lnTo>
                  <a:lnTo>
                    <a:pt x="154" y="45"/>
                  </a:lnTo>
                  <a:lnTo>
                    <a:pt x="154" y="45"/>
                  </a:lnTo>
                  <a:lnTo>
                    <a:pt x="154" y="51"/>
                  </a:lnTo>
                  <a:lnTo>
                    <a:pt x="150" y="59"/>
                  </a:lnTo>
                  <a:lnTo>
                    <a:pt x="148" y="67"/>
                  </a:lnTo>
                  <a:lnTo>
                    <a:pt x="146" y="77"/>
                  </a:lnTo>
                  <a:lnTo>
                    <a:pt x="146" y="77"/>
                  </a:lnTo>
                  <a:lnTo>
                    <a:pt x="146" y="93"/>
                  </a:lnTo>
                  <a:lnTo>
                    <a:pt x="146" y="93"/>
                  </a:lnTo>
                  <a:lnTo>
                    <a:pt x="133" y="75"/>
                  </a:lnTo>
                  <a:lnTo>
                    <a:pt x="119" y="49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69" y="8"/>
                  </a:lnTo>
                  <a:lnTo>
                    <a:pt x="47" y="18"/>
                  </a:lnTo>
                  <a:lnTo>
                    <a:pt x="31" y="28"/>
                  </a:lnTo>
                  <a:lnTo>
                    <a:pt x="19" y="38"/>
                  </a:lnTo>
                  <a:lnTo>
                    <a:pt x="9" y="45"/>
                  </a:lnTo>
                  <a:lnTo>
                    <a:pt x="3" y="53"/>
                  </a:lnTo>
                  <a:lnTo>
                    <a:pt x="0" y="59"/>
                  </a:lnTo>
                  <a:lnTo>
                    <a:pt x="0" y="171"/>
                  </a:lnTo>
                  <a:lnTo>
                    <a:pt x="166" y="171"/>
                  </a:lnTo>
                  <a:lnTo>
                    <a:pt x="333" y="171"/>
                  </a:lnTo>
                  <a:lnTo>
                    <a:pt x="333" y="59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381375" y="4243388"/>
              <a:ext cx="290513" cy="379413"/>
            </a:xfrm>
            <a:custGeom>
              <a:avLst/>
              <a:gdLst>
                <a:gd name="T0" fmla="*/ 177 w 183"/>
                <a:gd name="T1" fmla="*/ 104 h 239"/>
                <a:gd name="T2" fmla="*/ 177 w 183"/>
                <a:gd name="T3" fmla="*/ 104 h 239"/>
                <a:gd name="T4" fmla="*/ 177 w 183"/>
                <a:gd name="T5" fmla="*/ 104 h 239"/>
                <a:gd name="T6" fmla="*/ 177 w 183"/>
                <a:gd name="T7" fmla="*/ 104 h 239"/>
                <a:gd name="T8" fmla="*/ 177 w 183"/>
                <a:gd name="T9" fmla="*/ 100 h 239"/>
                <a:gd name="T10" fmla="*/ 177 w 183"/>
                <a:gd name="T11" fmla="*/ 100 h 239"/>
                <a:gd name="T12" fmla="*/ 175 w 183"/>
                <a:gd name="T13" fmla="*/ 76 h 239"/>
                <a:gd name="T14" fmla="*/ 169 w 183"/>
                <a:gd name="T15" fmla="*/ 56 h 239"/>
                <a:gd name="T16" fmla="*/ 161 w 183"/>
                <a:gd name="T17" fmla="*/ 38 h 239"/>
                <a:gd name="T18" fmla="*/ 149 w 183"/>
                <a:gd name="T19" fmla="*/ 24 h 239"/>
                <a:gd name="T20" fmla="*/ 137 w 183"/>
                <a:gd name="T21" fmla="*/ 14 h 239"/>
                <a:gd name="T22" fmla="*/ 121 w 183"/>
                <a:gd name="T23" fmla="*/ 6 h 239"/>
                <a:gd name="T24" fmla="*/ 107 w 183"/>
                <a:gd name="T25" fmla="*/ 0 h 239"/>
                <a:gd name="T26" fmla="*/ 91 w 183"/>
                <a:gd name="T27" fmla="*/ 0 h 239"/>
                <a:gd name="T28" fmla="*/ 91 w 183"/>
                <a:gd name="T29" fmla="*/ 0 h 239"/>
                <a:gd name="T30" fmla="*/ 75 w 183"/>
                <a:gd name="T31" fmla="*/ 0 h 239"/>
                <a:gd name="T32" fmla="*/ 60 w 183"/>
                <a:gd name="T33" fmla="*/ 6 h 239"/>
                <a:gd name="T34" fmla="*/ 44 w 183"/>
                <a:gd name="T35" fmla="*/ 14 h 239"/>
                <a:gd name="T36" fmla="*/ 32 w 183"/>
                <a:gd name="T37" fmla="*/ 24 h 239"/>
                <a:gd name="T38" fmla="*/ 20 w 183"/>
                <a:gd name="T39" fmla="*/ 38 h 239"/>
                <a:gd name="T40" fmla="*/ 12 w 183"/>
                <a:gd name="T41" fmla="*/ 56 h 239"/>
                <a:gd name="T42" fmla="*/ 6 w 183"/>
                <a:gd name="T43" fmla="*/ 76 h 239"/>
                <a:gd name="T44" fmla="*/ 4 w 183"/>
                <a:gd name="T45" fmla="*/ 100 h 239"/>
                <a:gd name="T46" fmla="*/ 4 w 183"/>
                <a:gd name="T47" fmla="*/ 100 h 239"/>
                <a:gd name="T48" fmla="*/ 4 w 183"/>
                <a:gd name="T49" fmla="*/ 104 h 239"/>
                <a:gd name="T50" fmla="*/ 4 w 183"/>
                <a:gd name="T51" fmla="*/ 104 h 239"/>
                <a:gd name="T52" fmla="*/ 2 w 183"/>
                <a:gd name="T53" fmla="*/ 108 h 239"/>
                <a:gd name="T54" fmla="*/ 0 w 183"/>
                <a:gd name="T55" fmla="*/ 114 h 239"/>
                <a:gd name="T56" fmla="*/ 2 w 183"/>
                <a:gd name="T57" fmla="*/ 130 h 239"/>
                <a:gd name="T58" fmla="*/ 6 w 183"/>
                <a:gd name="T59" fmla="*/ 147 h 239"/>
                <a:gd name="T60" fmla="*/ 10 w 183"/>
                <a:gd name="T61" fmla="*/ 153 h 239"/>
                <a:gd name="T62" fmla="*/ 14 w 183"/>
                <a:gd name="T63" fmla="*/ 155 h 239"/>
                <a:gd name="T64" fmla="*/ 14 w 183"/>
                <a:gd name="T65" fmla="*/ 155 h 239"/>
                <a:gd name="T66" fmla="*/ 20 w 183"/>
                <a:gd name="T67" fmla="*/ 171 h 239"/>
                <a:gd name="T68" fmla="*/ 28 w 183"/>
                <a:gd name="T69" fmla="*/ 187 h 239"/>
                <a:gd name="T70" fmla="*/ 36 w 183"/>
                <a:gd name="T71" fmla="*/ 201 h 239"/>
                <a:gd name="T72" fmla="*/ 46 w 183"/>
                <a:gd name="T73" fmla="*/ 213 h 239"/>
                <a:gd name="T74" fmla="*/ 58 w 183"/>
                <a:gd name="T75" fmla="*/ 223 h 239"/>
                <a:gd name="T76" fmla="*/ 68 w 183"/>
                <a:gd name="T77" fmla="*/ 231 h 239"/>
                <a:gd name="T78" fmla="*/ 79 w 183"/>
                <a:gd name="T79" fmla="*/ 237 h 239"/>
                <a:gd name="T80" fmla="*/ 91 w 183"/>
                <a:gd name="T81" fmla="*/ 239 h 239"/>
                <a:gd name="T82" fmla="*/ 91 w 183"/>
                <a:gd name="T83" fmla="*/ 239 h 239"/>
                <a:gd name="T84" fmla="*/ 101 w 183"/>
                <a:gd name="T85" fmla="*/ 237 h 239"/>
                <a:gd name="T86" fmla="*/ 113 w 183"/>
                <a:gd name="T87" fmla="*/ 231 h 239"/>
                <a:gd name="T88" fmla="*/ 125 w 183"/>
                <a:gd name="T89" fmla="*/ 223 h 239"/>
                <a:gd name="T90" fmla="*/ 135 w 183"/>
                <a:gd name="T91" fmla="*/ 213 h 239"/>
                <a:gd name="T92" fmla="*/ 145 w 183"/>
                <a:gd name="T93" fmla="*/ 201 h 239"/>
                <a:gd name="T94" fmla="*/ 153 w 183"/>
                <a:gd name="T95" fmla="*/ 187 h 239"/>
                <a:gd name="T96" fmla="*/ 161 w 183"/>
                <a:gd name="T97" fmla="*/ 171 h 239"/>
                <a:gd name="T98" fmla="*/ 167 w 183"/>
                <a:gd name="T99" fmla="*/ 155 h 239"/>
                <a:gd name="T100" fmla="*/ 167 w 183"/>
                <a:gd name="T101" fmla="*/ 155 h 239"/>
                <a:gd name="T102" fmla="*/ 167 w 183"/>
                <a:gd name="T103" fmla="*/ 155 h 239"/>
                <a:gd name="T104" fmla="*/ 167 w 183"/>
                <a:gd name="T105" fmla="*/ 155 h 239"/>
                <a:gd name="T106" fmla="*/ 171 w 183"/>
                <a:gd name="T107" fmla="*/ 153 h 239"/>
                <a:gd name="T108" fmla="*/ 175 w 183"/>
                <a:gd name="T109" fmla="*/ 147 h 239"/>
                <a:gd name="T110" fmla="*/ 181 w 183"/>
                <a:gd name="T111" fmla="*/ 130 h 239"/>
                <a:gd name="T112" fmla="*/ 183 w 183"/>
                <a:gd name="T113" fmla="*/ 120 h 239"/>
                <a:gd name="T114" fmla="*/ 183 w 183"/>
                <a:gd name="T115" fmla="*/ 112 h 239"/>
                <a:gd name="T116" fmla="*/ 181 w 183"/>
                <a:gd name="T117" fmla="*/ 106 h 239"/>
                <a:gd name="T118" fmla="*/ 177 w 183"/>
                <a:gd name="T119" fmla="*/ 104 h 239"/>
                <a:gd name="T120" fmla="*/ 177 w 183"/>
                <a:gd name="T121" fmla="*/ 1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3" h="239">
                  <a:moveTo>
                    <a:pt x="177" y="104"/>
                  </a:moveTo>
                  <a:lnTo>
                    <a:pt x="177" y="104"/>
                  </a:lnTo>
                  <a:lnTo>
                    <a:pt x="177" y="104"/>
                  </a:lnTo>
                  <a:lnTo>
                    <a:pt x="177" y="104"/>
                  </a:lnTo>
                  <a:lnTo>
                    <a:pt x="177" y="100"/>
                  </a:lnTo>
                  <a:lnTo>
                    <a:pt x="177" y="100"/>
                  </a:lnTo>
                  <a:lnTo>
                    <a:pt x="175" y="76"/>
                  </a:lnTo>
                  <a:lnTo>
                    <a:pt x="169" y="56"/>
                  </a:lnTo>
                  <a:lnTo>
                    <a:pt x="161" y="38"/>
                  </a:lnTo>
                  <a:lnTo>
                    <a:pt x="149" y="24"/>
                  </a:lnTo>
                  <a:lnTo>
                    <a:pt x="137" y="14"/>
                  </a:lnTo>
                  <a:lnTo>
                    <a:pt x="121" y="6"/>
                  </a:lnTo>
                  <a:lnTo>
                    <a:pt x="107" y="0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5" y="0"/>
                  </a:lnTo>
                  <a:lnTo>
                    <a:pt x="60" y="6"/>
                  </a:lnTo>
                  <a:lnTo>
                    <a:pt x="44" y="14"/>
                  </a:lnTo>
                  <a:lnTo>
                    <a:pt x="32" y="24"/>
                  </a:lnTo>
                  <a:lnTo>
                    <a:pt x="20" y="38"/>
                  </a:lnTo>
                  <a:lnTo>
                    <a:pt x="12" y="56"/>
                  </a:lnTo>
                  <a:lnTo>
                    <a:pt x="6" y="76"/>
                  </a:lnTo>
                  <a:lnTo>
                    <a:pt x="4" y="100"/>
                  </a:lnTo>
                  <a:lnTo>
                    <a:pt x="4" y="100"/>
                  </a:lnTo>
                  <a:lnTo>
                    <a:pt x="4" y="104"/>
                  </a:lnTo>
                  <a:lnTo>
                    <a:pt x="4" y="104"/>
                  </a:lnTo>
                  <a:lnTo>
                    <a:pt x="2" y="108"/>
                  </a:lnTo>
                  <a:lnTo>
                    <a:pt x="0" y="114"/>
                  </a:lnTo>
                  <a:lnTo>
                    <a:pt x="2" y="130"/>
                  </a:lnTo>
                  <a:lnTo>
                    <a:pt x="6" y="147"/>
                  </a:lnTo>
                  <a:lnTo>
                    <a:pt x="10" y="153"/>
                  </a:lnTo>
                  <a:lnTo>
                    <a:pt x="14" y="155"/>
                  </a:lnTo>
                  <a:lnTo>
                    <a:pt x="14" y="155"/>
                  </a:lnTo>
                  <a:lnTo>
                    <a:pt x="20" y="171"/>
                  </a:lnTo>
                  <a:lnTo>
                    <a:pt x="28" y="187"/>
                  </a:lnTo>
                  <a:lnTo>
                    <a:pt x="36" y="201"/>
                  </a:lnTo>
                  <a:lnTo>
                    <a:pt x="46" y="213"/>
                  </a:lnTo>
                  <a:lnTo>
                    <a:pt x="58" y="223"/>
                  </a:lnTo>
                  <a:lnTo>
                    <a:pt x="68" y="231"/>
                  </a:lnTo>
                  <a:lnTo>
                    <a:pt x="79" y="237"/>
                  </a:lnTo>
                  <a:lnTo>
                    <a:pt x="91" y="239"/>
                  </a:lnTo>
                  <a:lnTo>
                    <a:pt x="91" y="239"/>
                  </a:lnTo>
                  <a:lnTo>
                    <a:pt x="101" y="237"/>
                  </a:lnTo>
                  <a:lnTo>
                    <a:pt x="113" y="231"/>
                  </a:lnTo>
                  <a:lnTo>
                    <a:pt x="125" y="223"/>
                  </a:lnTo>
                  <a:lnTo>
                    <a:pt x="135" y="213"/>
                  </a:lnTo>
                  <a:lnTo>
                    <a:pt x="145" y="201"/>
                  </a:lnTo>
                  <a:lnTo>
                    <a:pt x="153" y="187"/>
                  </a:lnTo>
                  <a:lnTo>
                    <a:pt x="161" y="171"/>
                  </a:lnTo>
                  <a:lnTo>
                    <a:pt x="167" y="155"/>
                  </a:lnTo>
                  <a:lnTo>
                    <a:pt x="167" y="155"/>
                  </a:lnTo>
                  <a:lnTo>
                    <a:pt x="167" y="155"/>
                  </a:lnTo>
                  <a:lnTo>
                    <a:pt x="167" y="155"/>
                  </a:lnTo>
                  <a:lnTo>
                    <a:pt x="171" y="153"/>
                  </a:lnTo>
                  <a:lnTo>
                    <a:pt x="175" y="147"/>
                  </a:lnTo>
                  <a:lnTo>
                    <a:pt x="181" y="130"/>
                  </a:lnTo>
                  <a:lnTo>
                    <a:pt x="183" y="120"/>
                  </a:lnTo>
                  <a:lnTo>
                    <a:pt x="183" y="112"/>
                  </a:lnTo>
                  <a:lnTo>
                    <a:pt x="181" y="106"/>
                  </a:lnTo>
                  <a:lnTo>
                    <a:pt x="177" y="104"/>
                  </a:lnTo>
                  <a:lnTo>
                    <a:pt x="177" y="10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025775" y="4991100"/>
              <a:ext cx="1001713" cy="157163"/>
            </a:xfrm>
            <a:custGeom>
              <a:avLst/>
              <a:gdLst>
                <a:gd name="T0" fmla="*/ 496 w 631"/>
                <a:gd name="T1" fmla="*/ 0 h 99"/>
                <a:gd name="T2" fmla="*/ 315 w 631"/>
                <a:gd name="T3" fmla="*/ 0 h 99"/>
                <a:gd name="T4" fmla="*/ 137 w 631"/>
                <a:gd name="T5" fmla="*/ 0 h 99"/>
                <a:gd name="T6" fmla="*/ 0 w 631"/>
                <a:gd name="T7" fmla="*/ 99 h 99"/>
                <a:gd name="T8" fmla="*/ 315 w 631"/>
                <a:gd name="T9" fmla="*/ 99 h 99"/>
                <a:gd name="T10" fmla="*/ 631 w 631"/>
                <a:gd name="T11" fmla="*/ 99 h 99"/>
                <a:gd name="T12" fmla="*/ 496 w 631"/>
                <a:gd name="T1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" h="99">
                  <a:moveTo>
                    <a:pt x="496" y="0"/>
                  </a:moveTo>
                  <a:lnTo>
                    <a:pt x="315" y="0"/>
                  </a:lnTo>
                  <a:lnTo>
                    <a:pt x="137" y="0"/>
                  </a:lnTo>
                  <a:lnTo>
                    <a:pt x="0" y="99"/>
                  </a:lnTo>
                  <a:lnTo>
                    <a:pt x="315" y="99"/>
                  </a:lnTo>
                  <a:lnTo>
                    <a:pt x="631" y="99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4033838" y="4451350"/>
              <a:ext cx="204788" cy="277813"/>
            </a:xfrm>
            <a:custGeom>
              <a:avLst/>
              <a:gdLst>
                <a:gd name="T0" fmla="*/ 119 w 129"/>
                <a:gd name="T1" fmla="*/ 114 h 175"/>
                <a:gd name="T2" fmla="*/ 119 w 129"/>
                <a:gd name="T3" fmla="*/ 114 h 175"/>
                <a:gd name="T4" fmla="*/ 115 w 129"/>
                <a:gd name="T5" fmla="*/ 126 h 175"/>
                <a:gd name="T6" fmla="*/ 109 w 129"/>
                <a:gd name="T7" fmla="*/ 138 h 175"/>
                <a:gd name="T8" fmla="*/ 101 w 129"/>
                <a:gd name="T9" fmla="*/ 147 h 175"/>
                <a:gd name="T10" fmla="*/ 93 w 129"/>
                <a:gd name="T11" fmla="*/ 157 h 175"/>
                <a:gd name="T12" fmla="*/ 86 w 129"/>
                <a:gd name="T13" fmla="*/ 165 h 175"/>
                <a:gd name="T14" fmla="*/ 78 w 129"/>
                <a:gd name="T15" fmla="*/ 169 h 175"/>
                <a:gd name="T16" fmla="*/ 68 w 129"/>
                <a:gd name="T17" fmla="*/ 173 h 175"/>
                <a:gd name="T18" fmla="*/ 60 w 129"/>
                <a:gd name="T19" fmla="*/ 175 h 175"/>
                <a:gd name="T20" fmla="*/ 60 w 129"/>
                <a:gd name="T21" fmla="*/ 175 h 175"/>
                <a:gd name="T22" fmla="*/ 50 w 129"/>
                <a:gd name="T23" fmla="*/ 173 h 175"/>
                <a:gd name="T24" fmla="*/ 40 w 129"/>
                <a:gd name="T25" fmla="*/ 171 h 175"/>
                <a:gd name="T26" fmla="*/ 30 w 129"/>
                <a:gd name="T27" fmla="*/ 165 h 175"/>
                <a:gd name="T28" fmla="*/ 22 w 129"/>
                <a:gd name="T29" fmla="*/ 155 h 175"/>
                <a:gd name="T30" fmla="*/ 12 w 129"/>
                <a:gd name="T31" fmla="*/ 145 h 175"/>
                <a:gd name="T32" fmla="*/ 6 w 129"/>
                <a:gd name="T33" fmla="*/ 132 h 175"/>
                <a:gd name="T34" fmla="*/ 2 w 129"/>
                <a:gd name="T35" fmla="*/ 114 h 175"/>
                <a:gd name="T36" fmla="*/ 0 w 129"/>
                <a:gd name="T37" fmla="*/ 92 h 175"/>
                <a:gd name="T38" fmla="*/ 0 w 129"/>
                <a:gd name="T39" fmla="*/ 92 h 175"/>
                <a:gd name="T40" fmla="*/ 2 w 129"/>
                <a:gd name="T41" fmla="*/ 70 h 175"/>
                <a:gd name="T42" fmla="*/ 4 w 129"/>
                <a:gd name="T43" fmla="*/ 52 h 175"/>
                <a:gd name="T44" fmla="*/ 10 w 129"/>
                <a:gd name="T45" fmla="*/ 36 h 175"/>
                <a:gd name="T46" fmla="*/ 18 w 129"/>
                <a:gd name="T47" fmla="*/ 22 h 175"/>
                <a:gd name="T48" fmla="*/ 26 w 129"/>
                <a:gd name="T49" fmla="*/ 12 h 175"/>
                <a:gd name="T50" fmla="*/ 36 w 129"/>
                <a:gd name="T51" fmla="*/ 6 h 175"/>
                <a:gd name="T52" fmla="*/ 48 w 129"/>
                <a:gd name="T53" fmla="*/ 2 h 175"/>
                <a:gd name="T54" fmla="*/ 60 w 129"/>
                <a:gd name="T55" fmla="*/ 0 h 175"/>
                <a:gd name="T56" fmla="*/ 60 w 129"/>
                <a:gd name="T57" fmla="*/ 0 h 175"/>
                <a:gd name="T58" fmla="*/ 72 w 129"/>
                <a:gd name="T59" fmla="*/ 0 h 175"/>
                <a:gd name="T60" fmla="*/ 84 w 129"/>
                <a:gd name="T61" fmla="*/ 4 h 175"/>
                <a:gd name="T62" fmla="*/ 95 w 129"/>
                <a:gd name="T63" fmla="*/ 10 h 175"/>
                <a:gd name="T64" fmla="*/ 105 w 129"/>
                <a:gd name="T65" fmla="*/ 18 h 175"/>
                <a:gd name="T66" fmla="*/ 115 w 129"/>
                <a:gd name="T67" fmla="*/ 28 h 175"/>
                <a:gd name="T68" fmla="*/ 121 w 129"/>
                <a:gd name="T69" fmla="*/ 42 h 175"/>
                <a:gd name="T70" fmla="*/ 125 w 129"/>
                <a:gd name="T71" fmla="*/ 56 h 175"/>
                <a:gd name="T72" fmla="*/ 127 w 129"/>
                <a:gd name="T73" fmla="*/ 74 h 175"/>
                <a:gd name="T74" fmla="*/ 127 w 129"/>
                <a:gd name="T75" fmla="*/ 74 h 175"/>
                <a:gd name="T76" fmla="*/ 127 w 129"/>
                <a:gd name="T77" fmla="*/ 76 h 175"/>
                <a:gd name="T78" fmla="*/ 127 w 129"/>
                <a:gd name="T79" fmla="*/ 76 h 175"/>
                <a:gd name="T80" fmla="*/ 129 w 129"/>
                <a:gd name="T81" fmla="*/ 78 h 175"/>
                <a:gd name="T82" fmla="*/ 129 w 129"/>
                <a:gd name="T83" fmla="*/ 84 h 175"/>
                <a:gd name="T84" fmla="*/ 129 w 129"/>
                <a:gd name="T85" fmla="*/ 96 h 175"/>
                <a:gd name="T86" fmla="*/ 125 w 129"/>
                <a:gd name="T87" fmla="*/ 108 h 175"/>
                <a:gd name="T88" fmla="*/ 123 w 129"/>
                <a:gd name="T89" fmla="*/ 112 h 175"/>
                <a:gd name="T90" fmla="*/ 119 w 129"/>
                <a:gd name="T91" fmla="*/ 114 h 175"/>
                <a:gd name="T92" fmla="*/ 119 w 129"/>
                <a:gd name="T93" fmla="*/ 11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9" h="175">
                  <a:moveTo>
                    <a:pt x="119" y="114"/>
                  </a:moveTo>
                  <a:lnTo>
                    <a:pt x="119" y="114"/>
                  </a:lnTo>
                  <a:lnTo>
                    <a:pt x="115" y="126"/>
                  </a:lnTo>
                  <a:lnTo>
                    <a:pt x="109" y="138"/>
                  </a:lnTo>
                  <a:lnTo>
                    <a:pt x="101" y="147"/>
                  </a:lnTo>
                  <a:lnTo>
                    <a:pt x="93" y="157"/>
                  </a:lnTo>
                  <a:lnTo>
                    <a:pt x="86" y="165"/>
                  </a:lnTo>
                  <a:lnTo>
                    <a:pt x="78" y="169"/>
                  </a:lnTo>
                  <a:lnTo>
                    <a:pt x="68" y="173"/>
                  </a:lnTo>
                  <a:lnTo>
                    <a:pt x="60" y="175"/>
                  </a:lnTo>
                  <a:lnTo>
                    <a:pt x="60" y="175"/>
                  </a:lnTo>
                  <a:lnTo>
                    <a:pt x="50" y="173"/>
                  </a:lnTo>
                  <a:lnTo>
                    <a:pt x="40" y="171"/>
                  </a:lnTo>
                  <a:lnTo>
                    <a:pt x="30" y="165"/>
                  </a:lnTo>
                  <a:lnTo>
                    <a:pt x="22" y="155"/>
                  </a:lnTo>
                  <a:lnTo>
                    <a:pt x="12" y="145"/>
                  </a:lnTo>
                  <a:lnTo>
                    <a:pt x="6" y="132"/>
                  </a:lnTo>
                  <a:lnTo>
                    <a:pt x="2" y="114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2" y="70"/>
                  </a:lnTo>
                  <a:lnTo>
                    <a:pt x="4" y="52"/>
                  </a:lnTo>
                  <a:lnTo>
                    <a:pt x="10" y="36"/>
                  </a:lnTo>
                  <a:lnTo>
                    <a:pt x="18" y="22"/>
                  </a:lnTo>
                  <a:lnTo>
                    <a:pt x="26" y="12"/>
                  </a:lnTo>
                  <a:lnTo>
                    <a:pt x="36" y="6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84" y="4"/>
                  </a:lnTo>
                  <a:lnTo>
                    <a:pt x="95" y="10"/>
                  </a:lnTo>
                  <a:lnTo>
                    <a:pt x="105" y="18"/>
                  </a:lnTo>
                  <a:lnTo>
                    <a:pt x="115" y="28"/>
                  </a:lnTo>
                  <a:lnTo>
                    <a:pt x="121" y="42"/>
                  </a:lnTo>
                  <a:lnTo>
                    <a:pt x="125" y="56"/>
                  </a:lnTo>
                  <a:lnTo>
                    <a:pt x="127" y="74"/>
                  </a:lnTo>
                  <a:lnTo>
                    <a:pt x="127" y="74"/>
                  </a:lnTo>
                  <a:lnTo>
                    <a:pt x="127" y="76"/>
                  </a:lnTo>
                  <a:lnTo>
                    <a:pt x="127" y="76"/>
                  </a:lnTo>
                  <a:lnTo>
                    <a:pt x="129" y="78"/>
                  </a:lnTo>
                  <a:lnTo>
                    <a:pt x="129" y="84"/>
                  </a:lnTo>
                  <a:lnTo>
                    <a:pt x="129" y="96"/>
                  </a:lnTo>
                  <a:lnTo>
                    <a:pt x="125" y="108"/>
                  </a:lnTo>
                  <a:lnTo>
                    <a:pt x="123" y="112"/>
                  </a:lnTo>
                  <a:lnTo>
                    <a:pt x="119" y="114"/>
                  </a:lnTo>
                  <a:lnTo>
                    <a:pt x="119" y="11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3908425" y="4735513"/>
              <a:ext cx="403225" cy="344488"/>
            </a:xfrm>
            <a:custGeom>
              <a:avLst/>
              <a:gdLst>
                <a:gd name="T0" fmla="*/ 202 w 254"/>
                <a:gd name="T1" fmla="*/ 4 h 217"/>
                <a:gd name="T2" fmla="*/ 202 w 254"/>
                <a:gd name="T3" fmla="*/ 4 h 217"/>
                <a:gd name="T4" fmla="*/ 208 w 254"/>
                <a:gd name="T5" fmla="*/ 6 h 217"/>
                <a:gd name="T6" fmla="*/ 216 w 254"/>
                <a:gd name="T7" fmla="*/ 10 h 217"/>
                <a:gd name="T8" fmla="*/ 224 w 254"/>
                <a:gd name="T9" fmla="*/ 16 h 217"/>
                <a:gd name="T10" fmla="*/ 232 w 254"/>
                <a:gd name="T11" fmla="*/ 24 h 217"/>
                <a:gd name="T12" fmla="*/ 240 w 254"/>
                <a:gd name="T13" fmla="*/ 38 h 217"/>
                <a:gd name="T14" fmla="*/ 248 w 254"/>
                <a:gd name="T15" fmla="*/ 56 h 217"/>
                <a:gd name="T16" fmla="*/ 252 w 254"/>
                <a:gd name="T17" fmla="*/ 78 h 217"/>
                <a:gd name="T18" fmla="*/ 252 w 254"/>
                <a:gd name="T19" fmla="*/ 78 h 217"/>
                <a:gd name="T20" fmla="*/ 254 w 254"/>
                <a:gd name="T21" fmla="*/ 115 h 217"/>
                <a:gd name="T22" fmla="*/ 254 w 254"/>
                <a:gd name="T23" fmla="*/ 155 h 217"/>
                <a:gd name="T24" fmla="*/ 252 w 254"/>
                <a:gd name="T25" fmla="*/ 217 h 217"/>
                <a:gd name="T26" fmla="*/ 127 w 254"/>
                <a:gd name="T27" fmla="*/ 217 h 217"/>
                <a:gd name="T28" fmla="*/ 0 w 254"/>
                <a:gd name="T29" fmla="*/ 127 h 217"/>
                <a:gd name="T30" fmla="*/ 0 w 254"/>
                <a:gd name="T31" fmla="*/ 127 h 217"/>
                <a:gd name="T32" fmla="*/ 8 w 254"/>
                <a:gd name="T33" fmla="*/ 86 h 217"/>
                <a:gd name="T34" fmla="*/ 18 w 254"/>
                <a:gd name="T35" fmla="*/ 52 h 217"/>
                <a:gd name="T36" fmla="*/ 24 w 254"/>
                <a:gd name="T37" fmla="*/ 38 h 217"/>
                <a:gd name="T38" fmla="*/ 31 w 254"/>
                <a:gd name="T39" fmla="*/ 26 h 217"/>
                <a:gd name="T40" fmla="*/ 31 w 254"/>
                <a:gd name="T41" fmla="*/ 26 h 217"/>
                <a:gd name="T42" fmla="*/ 39 w 254"/>
                <a:gd name="T43" fmla="*/ 18 h 217"/>
                <a:gd name="T44" fmla="*/ 47 w 254"/>
                <a:gd name="T45" fmla="*/ 10 h 217"/>
                <a:gd name="T46" fmla="*/ 57 w 254"/>
                <a:gd name="T47" fmla="*/ 4 h 217"/>
                <a:gd name="T48" fmla="*/ 69 w 254"/>
                <a:gd name="T49" fmla="*/ 2 h 217"/>
                <a:gd name="T50" fmla="*/ 79 w 254"/>
                <a:gd name="T51" fmla="*/ 0 h 217"/>
                <a:gd name="T52" fmla="*/ 87 w 254"/>
                <a:gd name="T53" fmla="*/ 2 h 217"/>
                <a:gd name="T54" fmla="*/ 95 w 254"/>
                <a:gd name="T55" fmla="*/ 6 h 217"/>
                <a:gd name="T56" fmla="*/ 101 w 254"/>
                <a:gd name="T57" fmla="*/ 14 h 217"/>
                <a:gd name="T58" fmla="*/ 101 w 254"/>
                <a:gd name="T59" fmla="*/ 14 h 217"/>
                <a:gd name="T60" fmla="*/ 105 w 254"/>
                <a:gd name="T61" fmla="*/ 24 h 217"/>
                <a:gd name="T62" fmla="*/ 107 w 254"/>
                <a:gd name="T63" fmla="*/ 34 h 217"/>
                <a:gd name="T64" fmla="*/ 105 w 254"/>
                <a:gd name="T65" fmla="*/ 56 h 217"/>
                <a:gd name="T66" fmla="*/ 105 w 254"/>
                <a:gd name="T67" fmla="*/ 66 h 217"/>
                <a:gd name="T68" fmla="*/ 107 w 254"/>
                <a:gd name="T69" fmla="*/ 74 h 217"/>
                <a:gd name="T70" fmla="*/ 109 w 254"/>
                <a:gd name="T71" fmla="*/ 82 h 217"/>
                <a:gd name="T72" fmla="*/ 113 w 254"/>
                <a:gd name="T73" fmla="*/ 86 h 217"/>
                <a:gd name="T74" fmla="*/ 113 w 254"/>
                <a:gd name="T75" fmla="*/ 86 h 217"/>
                <a:gd name="T76" fmla="*/ 117 w 254"/>
                <a:gd name="T77" fmla="*/ 86 h 217"/>
                <a:gd name="T78" fmla="*/ 119 w 254"/>
                <a:gd name="T79" fmla="*/ 84 h 217"/>
                <a:gd name="T80" fmla="*/ 125 w 254"/>
                <a:gd name="T81" fmla="*/ 78 h 217"/>
                <a:gd name="T82" fmla="*/ 141 w 254"/>
                <a:gd name="T83" fmla="*/ 52 h 217"/>
                <a:gd name="T84" fmla="*/ 151 w 254"/>
                <a:gd name="T85" fmla="*/ 36 h 217"/>
                <a:gd name="T86" fmla="*/ 165 w 254"/>
                <a:gd name="T87" fmla="*/ 22 h 217"/>
                <a:gd name="T88" fmla="*/ 172 w 254"/>
                <a:gd name="T89" fmla="*/ 16 h 217"/>
                <a:gd name="T90" fmla="*/ 180 w 254"/>
                <a:gd name="T91" fmla="*/ 10 h 217"/>
                <a:gd name="T92" fmla="*/ 190 w 254"/>
                <a:gd name="T93" fmla="*/ 6 h 217"/>
                <a:gd name="T94" fmla="*/ 202 w 254"/>
                <a:gd name="T95" fmla="*/ 4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4" h="217">
                  <a:moveTo>
                    <a:pt x="202" y="4"/>
                  </a:moveTo>
                  <a:lnTo>
                    <a:pt x="202" y="4"/>
                  </a:lnTo>
                  <a:lnTo>
                    <a:pt x="208" y="6"/>
                  </a:lnTo>
                  <a:lnTo>
                    <a:pt x="216" y="10"/>
                  </a:lnTo>
                  <a:lnTo>
                    <a:pt x="224" y="16"/>
                  </a:lnTo>
                  <a:lnTo>
                    <a:pt x="232" y="24"/>
                  </a:lnTo>
                  <a:lnTo>
                    <a:pt x="240" y="38"/>
                  </a:lnTo>
                  <a:lnTo>
                    <a:pt x="248" y="56"/>
                  </a:lnTo>
                  <a:lnTo>
                    <a:pt x="252" y="78"/>
                  </a:lnTo>
                  <a:lnTo>
                    <a:pt x="252" y="78"/>
                  </a:lnTo>
                  <a:lnTo>
                    <a:pt x="254" y="115"/>
                  </a:lnTo>
                  <a:lnTo>
                    <a:pt x="254" y="155"/>
                  </a:lnTo>
                  <a:lnTo>
                    <a:pt x="252" y="217"/>
                  </a:lnTo>
                  <a:lnTo>
                    <a:pt x="127" y="217"/>
                  </a:lnTo>
                  <a:lnTo>
                    <a:pt x="0" y="127"/>
                  </a:lnTo>
                  <a:lnTo>
                    <a:pt x="0" y="127"/>
                  </a:lnTo>
                  <a:lnTo>
                    <a:pt x="8" y="86"/>
                  </a:lnTo>
                  <a:lnTo>
                    <a:pt x="18" y="52"/>
                  </a:lnTo>
                  <a:lnTo>
                    <a:pt x="24" y="38"/>
                  </a:lnTo>
                  <a:lnTo>
                    <a:pt x="31" y="26"/>
                  </a:lnTo>
                  <a:lnTo>
                    <a:pt x="31" y="26"/>
                  </a:lnTo>
                  <a:lnTo>
                    <a:pt x="39" y="18"/>
                  </a:lnTo>
                  <a:lnTo>
                    <a:pt x="47" y="10"/>
                  </a:lnTo>
                  <a:lnTo>
                    <a:pt x="57" y="4"/>
                  </a:lnTo>
                  <a:lnTo>
                    <a:pt x="69" y="2"/>
                  </a:lnTo>
                  <a:lnTo>
                    <a:pt x="79" y="0"/>
                  </a:lnTo>
                  <a:lnTo>
                    <a:pt x="87" y="2"/>
                  </a:lnTo>
                  <a:lnTo>
                    <a:pt x="95" y="6"/>
                  </a:lnTo>
                  <a:lnTo>
                    <a:pt x="101" y="14"/>
                  </a:lnTo>
                  <a:lnTo>
                    <a:pt x="101" y="14"/>
                  </a:lnTo>
                  <a:lnTo>
                    <a:pt x="105" y="24"/>
                  </a:lnTo>
                  <a:lnTo>
                    <a:pt x="107" y="34"/>
                  </a:lnTo>
                  <a:lnTo>
                    <a:pt x="105" y="56"/>
                  </a:lnTo>
                  <a:lnTo>
                    <a:pt x="105" y="66"/>
                  </a:lnTo>
                  <a:lnTo>
                    <a:pt x="107" y="74"/>
                  </a:lnTo>
                  <a:lnTo>
                    <a:pt x="109" y="82"/>
                  </a:lnTo>
                  <a:lnTo>
                    <a:pt x="113" y="86"/>
                  </a:lnTo>
                  <a:lnTo>
                    <a:pt x="113" y="86"/>
                  </a:lnTo>
                  <a:lnTo>
                    <a:pt x="117" y="86"/>
                  </a:lnTo>
                  <a:lnTo>
                    <a:pt x="119" y="84"/>
                  </a:lnTo>
                  <a:lnTo>
                    <a:pt x="125" y="78"/>
                  </a:lnTo>
                  <a:lnTo>
                    <a:pt x="141" y="52"/>
                  </a:lnTo>
                  <a:lnTo>
                    <a:pt x="151" y="36"/>
                  </a:lnTo>
                  <a:lnTo>
                    <a:pt x="165" y="22"/>
                  </a:lnTo>
                  <a:lnTo>
                    <a:pt x="172" y="16"/>
                  </a:lnTo>
                  <a:lnTo>
                    <a:pt x="180" y="10"/>
                  </a:lnTo>
                  <a:lnTo>
                    <a:pt x="190" y="6"/>
                  </a:lnTo>
                  <a:lnTo>
                    <a:pt x="202" y="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908425" y="4735513"/>
              <a:ext cx="403225" cy="344488"/>
            </a:xfrm>
            <a:custGeom>
              <a:avLst/>
              <a:gdLst>
                <a:gd name="T0" fmla="*/ 202 w 254"/>
                <a:gd name="T1" fmla="*/ 4 h 217"/>
                <a:gd name="T2" fmla="*/ 202 w 254"/>
                <a:gd name="T3" fmla="*/ 4 h 217"/>
                <a:gd name="T4" fmla="*/ 208 w 254"/>
                <a:gd name="T5" fmla="*/ 6 h 217"/>
                <a:gd name="T6" fmla="*/ 216 w 254"/>
                <a:gd name="T7" fmla="*/ 10 h 217"/>
                <a:gd name="T8" fmla="*/ 224 w 254"/>
                <a:gd name="T9" fmla="*/ 16 h 217"/>
                <a:gd name="T10" fmla="*/ 232 w 254"/>
                <a:gd name="T11" fmla="*/ 24 h 217"/>
                <a:gd name="T12" fmla="*/ 240 w 254"/>
                <a:gd name="T13" fmla="*/ 38 h 217"/>
                <a:gd name="T14" fmla="*/ 248 w 254"/>
                <a:gd name="T15" fmla="*/ 56 h 217"/>
                <a:gd name="T16" fmla="*/ 252 w 254"/>
                <a:gd name="T17" fmla="*/ 78 h 217"/>
                <a:gd name="T18" fmla="*/ 252 w 254"/>
                <a:gd name="T19" fmla="*/ 78 h 217"/>
                <a:gd name="T20" fmla="*/ 254 w 254"/>
                <a:gd name="T21" fmla="*/ 115 h 217"/>
                <a:gd name="T22" fmla="*/ 254 w 254"/>
                <a:gd name="T23" fmla="*/ 155 h 217"/>
                <a:gd name="T24" fmla="*/ 252 w 254"/>
                <a:gd name="T25" fmla="*/ 217 h 217"/>
                <a:gd name="T26" fmla="*/ 127 w 254"/>
                <a:gd name="T27" fmla="*/ 217 h 217"/>
                <a:gd name="T28" fmla="*/ 0 w 254"/>
                <a:gd name="T29" fmla="*/ 127 h 217"/>
                <a:gd name="T30" fmla="*/ 0 w 254"/>
                <a:gd name="T31" fmla="*/ 127 h 217"/>
                <a:gd name="T32" fmla="*/ 8 w 254"/>
                <a:gd name="T33" fmla="*/ 86 h 217"/>
                <a:gd name="T34" fmla="*/ 18 w 254"/>
                <a:gd name="T35" fmla="*/ 52 h 217"/>
                <a:gd name="T36" fmla="*/ 24 w 254"/>
                <a:gd name="T37" fmla="*/ 38 h 217"/>
                <a:gd name="T38" fmla="*/ 31 w 254"/>
                <a:gd name="T39" fmla="*/ 26 h 217"/>
                <a:gd name="T40" fmla="*/ 31 w 254"/>
                <a:gd name="T41" fmla="*/ 26 h 217"/>
                <a:gd name="T42" fmla="*/ 39 w 254"/>
                <a:gd name="T43" fmla="*/ 18 h 217"/>
                <a:gd name="T44" fmla="*/ 47 w 254"/>
                <a:gd name="T45" fmla="*/ 10 h 217"/>
                <a:gd name="T46" fmla="*/ 57 w 254"/>
                <a:gd name="T47" fmla="*/ 4 h 217"/>
                <a:gd name="T48" fmla="*/ 69 w 254"/>
                <a:gd name="T49" fmla="*/ 2 h 217"/>
                <a:gd name="T50" fmla="*/ 79 w 254"/>
                <a:gd name="T51" fmla="*/ 0 h 217"/>
                <a:gd name="T52" fmla="*/ 87 w 254"/>
                <a:gd name="T53" fmla="*/ 2 h 217"/>
                <a:gd name="T54" fmla="*/ 95 w 254"/>
                <a:gd name="T55" fmla="*/ 6 h 217"/>
                <a:gd name="T56" fmla="*/ 101 w 254"/>
                <a:gd name="T57" fmla="*/ 14 h 217"/>
                <a:gd name="T58" fmla="*/ 101 w 254"/>
                <a:gd name="T59" fmla="*/ 14 h 217"/>
                <a:gd name="T60" fmla="*/ 105 w 254"/>
                <a:gd name="T61" fmla="*/ 24 h 217"/>
                <a:gd name="T62" fmla="*/ 107 w 254"/>
                <a:gd name="T63" fmla="*/ 34 h 217"/>
                <a:gd name="T64" fmla="*/ 105 w 254"/>
                <a:gd name="T65" fmla="*/ 56 h 217"/>
                <a:gd name="T66" fmla="*/ 105 w 254"/>
                <a:gd name="T67" fmla="*/ 66 h 217"/>
                <a:gd name="T68" fmla="*/ 107 w 254"/>
                <a:gd name="T69" fmla="*/ 74 h 217"/>
                <a:gd name="T70" fmla="*/ 109 w 254"/>
                <a:gd name="T71" fmla="*/ 82 h 217"/>
                <a:gd name="T72" fmla="*/ 113 w 254"/>
                <a:gd name="T73" fmla="*/ 86 h 217"/>
                <a:gd name="T74" fmla="*/ 113 w 254"/>
                <a:gd name="T75" fmla="*/ 86 h 217"/>
                <a:gd name="T76" fmla="*/ 117 w 254"/>
                <a:gd name="T77" fmla="*/ 86 h 217"/>
                <a:gd name="T78" fmla="*/ 119 w 254"/>
                <a:gd name="T79" fmla="*/ 84 h 217"/>
                <a:gd name="T80" fmla="*/ 125 w 254"/>
                <a:gd name="T81" fmla="*/ 78 h 217"/>
                <a:gd name="T82" fmla="*/ 141 w 254"/>
                <a:gd name="T83" fmla="*/ 52 h 217"/>
                <a:gd name="T84" fmla="*/ 151 w 254"/>
                <a:gd name="T85" fmla="*/ 36 h 217"/>
                <a:gd name="T86" fmla="*/ 165 w 254"/>
                <a:gd name="T87" fmla="*/ 22 h 217"/>
                <a:gd name="T88" fmla="*/ 172 w 254"/>
                <a:gd name="T89" fmla="*/ 16 h 217"/>
                <a:gd name="T90" fmla="*/ 180 w 254"/>
                <a:gd name="T91" fmla="*/ 10 h 217"/>
                <a:gd name="T92" fmla="*/ 190 w 254"/>
                <a:gd name="T93" fmla="*/ 6 h 217"/>
                <a:gd name="T94" fmla="*/ 202 w 254"/>
                <a:gd name="T95" fmla="*/ 4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4" h="217">
                  <a:moveTo>
                    <a:pt x="202" y="4"/>
                  </a:moveTo>
                  <a:lnTo>
                    <a:pt x="202" y="4"/>
                  </a:lnTo>
                  <a:lnTo>
                    <a:pt x="208" y="6"/>
                  </a:lnTo>
                  <a:lnTo>
                    <a:pt x="216" y="10"/>
                  </a:lnTo>
                  <a:lnTo>
                    <a:pt x="224" y="16"/>
                  </a:lnTo>
                  <a:lnTo>
                    <a:pt x="232" y="24"/>
                  </a:lnTo>
                  <a:lnTo>
                    <a:pt x="240" y="38"/>
                  </a:lnTo>
                  <a:lnTo>
                    <a:pt x="248" y="56"/>
                  </a:lnTo>
                  <a:lnTo>
                    <a:pt x="252" y="78"/>
                  </a:lnTo>
                  <a:lnTo>
                    <a:pt x="252" y="78"/>
                  </a:lnTo>
                  <a:lnTo>
                    <a:pt x="254" y="115"/>
                  </a:lnTo>
                  <a:lnTo>
                    <a:pt x="254" y="155"/>
                  </a:lnTo>
                  <a:lnTo>
                    <a:pt x="252" y="217"/>
                  </a:lnTo>
                  <a:lnTo>
                    <a:pt x="127" y="217"/>
                  </a:lnTo>
                  <a:lnTo>
                    <a:pt x="0" y="127"/>
                  </a:lnTo>
                  <a:lnTo>
                    <a:pt x="0" y="127"/>
                  </a:lnTo>
                  <a:lnTo>
                    <a:pt x="8" y="86"/>
                  </a:lnTo>
                  <a:lnTo>
                    <a:pt x="18" y="52"/>
                  </a:lnTo>
                  <a:lnTo>
                    <a:pt x="24" y="38"/>
                  </a:lnTo>
                  <a:lnTo>
                    <a:pt x="31" y="26"/>
                  </a:lnTo>
                  <a:lnTo>
                    <a:pt x="31" y="26"/>
                  </a:lnTo>
                  <a:lnTo>
                    <a:pt x="39" y="18"/>
                  </a:lnTo>
                  <a:lnTo>
                    <a:pt x="47" y="10"/>
                  </a:lnTo>
                  <a:lnTo>
                    <a:pt x="57" y="4"/>
                  </a:lnTo>
                  <a:lnTo>
                    <a:pt x="69" y="2"/>
                  </a:lnTo>
                  <a:lnTo>
                    <a:pt x="79" y="0"/>
                  </a:lnTo>
                  <a:lnTo>
                    <a:pt x="87" y="2"/>
                  </a:lnTo>
                  <a:lnTo>
                    <a:pt x="95" y="6"/>
                  </a:lnTo>
                  <a:lnTo>
                    <a:pt x="101" y="14"/>
                  </a:lnTo>
                  <a:lnTo>
                    <a:pt x="101" y="14"/>
                  </a:lnTo>
                  <a:lnTo>
                    <a:pt x="105" y="24"/>
                  </a:lnTo>
                  <a:lnTo>
                    <a:pt x="107" y="34"/>
                  </a:lnTo>
                  <a:lnTo>
                    <a:pt x="105" y="56"/>
                  </a:lnTo>
                  <a:lnTo>
                    <a:pt x="105" y="66"/>
                  </a:lnTo>
                  <a:lnTo>
                    <a:pt x="107" y="74"/>
                  </a:lnTo>
                  <a:lnTo>
                    <a:pt x="109" y="82"/>
                  </a:lnTo>
                  <a:lnTo>
                    <a:pt x="113" y="86"/>
                  </a:lnTo>
                  <a:lnTo>
                    <a:pt x="113" y="86"/>
                  </a:lnTo>
                  <a:lnTo>
                    <a:pt x="117" y="86"/>
                  </a:lnTo>
                  <a:lnTo>
                    <a:pt x="119" y="84"/>
                  </a:lnTo>
                  <a:lnTo>
                    <a:pt x="125" y="78"/>
                  </a:lnTo>
                  <a:lnTo>
                    <a:pt x="141" y="52"/>
                  </a:lnTo>
                  <a:lnTo>
                    <a:pt x="151" y="36"/>
                  </a:lnTo>
                  <a:lnTo>
                    <a:pt x="165" y="22"/>
                  </a:lnTo>
                  <a:lnTo>
                    <a:pt x="172" y="16"/>
                  </a:lnTo>
                  <a:lnTo>
                    <a:pt x="180" y="10"/>
                  </a:lnTo>
                  <a:lnTo>
                    <a:pt x="190" y="6"/>
                  </a:lnTo>
                  <a:lnTo>
                    <a:pt x="202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4078288" y="4795838"/>
              <a:ext cx="31750" cy="95250"/>
            </a:xfrm>
            <a:custGeom>
              <a:avLst/>
              <a:gdLst>
                <a:gd name="T0" fmla="*/ 20 w 20"/>
                <a:gd name="T1" fmla="*/ 0 h 60"/>
                <a:gd name="T2" fmla="*/ 0 w 20"/>
                <a:gd name="T3" fmla="*/ 60 h 60"/>
                <a:gd name="T4" fmla="*/ 20 w 20"/>
                <a:gd name="T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60">
                  <a:moveTo>
                    <a:pt x="20" y="0"/>
                  </a:moveTo>
                  <a:lnTo>
                    <a:pt x="0" y="6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H="1">
              <a:off x="4078288" y="4795838"/>
              <a:ext cx="31750" cy="95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4087813" y="4779963"/>
              <a:ext cx="44450" cy="31750"/>
            </a:xfrm>
            <a:custGeom>
              <a:avLst/>
              <a:gdLst>
                <a:gd name="T0" fmla="*/ 28 w 28"/>
                <a:gd name="T1" fmla="*/ 16 h 20"/>
                <a:gd name="T2" fmla="*/ 28 w 28"/>
                <a:gd name="T3" fmla="*/ 16 h 20"/>
                <a:gd name="T4" fmla="*/ 26 w 28"/>
                <a:gd name="T5" fmla="*/ 18 h 20"/>
                <a:gd name="T6" fmla="*/ 24 w 28"/>
                <a:gd name="T7" fmla="*/ 20 h 20"/>
                <a:gd name="T8" fmla="*/ 20 w 28"/>
                <a:gd name="T9" fmla="*/ 20 h 20"/>
                <a:gd name="T10" fmla="*/ 16 w 28"/>
                <a:gd name="T11" fmla="*/ 20 h 20"/>
                <a:gd name="T12" fmla="*/ 6 w 28"/>
                <a:gd name="T13" fmla="*/ 16 h 20"/>
                <a:gd name="T14" fmla="*/ 6 w 28"/>
                <a:gd name="T15" fmla="*/ 16 h 20"/>
                <a:gd name="T16" fmla="*/ 2 w 28"/>
                <a:gd name="T17" fmla="*/ 14 h 20"/>
                <a:gd name="T18" fmla="*/ 0 w 28"/>
                <a:gd name="T19" fmla="*/ 12 h 20"/>
                <a:gd name="T20" fmla="*/ 0 w 28"/>
                <a:gd name="T21" fmla="*/ 8 h 20"/>
                <a:gd name="T22" fmla="*/ 0 w 28"/>
                <a:gd name="T23" fmla="*/ 4 h 20"/>
                <a:gd name="T24" fmla="*/ 0 w 28"/>
                <a:gd name="T25" fmla="*/ 4 h 20"/>
                <a:gd name="T26" fmla="*/ 0 w 28"/>
                <a:gd name="T27" fmla="*/ 4 h 20"/>
                <a:gd name="T28" fmla="*/ 2 w 28"/>
                <a:gd name="T29" fmla="*/ 2 h 20"/>
                <a:gd name="T30" fmla="*/ 6 w 28"/>
                <a:gd name="T31" fmla="*/ 0 h 20"/>
                <a:gd name="T32" fmla="*/ 8 w 28"/>
                <a:gd name="T33" fmla="*/ 0 h 20"/>
                <a:gd name="T34" fmla="*/ 12 w 28"/>
                <a:gd name="T35" fmla="*/ 0 h 20"/>
                <a:gd name="T36" fmla="*/ 22 w 28"/>
                <a:gd name="T37" fmla="*/ 4 h 20"/>
                <a:gd name="T38" fmla="*/ 22 w 28"/>
                <a:gd name="T39" fmla="*/ 4 h 20"/>
                <a:gd name="T40" fmla="*/ 26 w 28"/>
                <a:gd name="T41" fmla="*/ 6 h 20"/>
                <a:gd name="T42" fmla="*/ 28 w 28"/>
                <a:gd name="T43" fmla="*/ 8 h 20"/>
                <a:gd name="T44" fmla="*/ 28 w 28"/>
                <a:gd name="T45" fmla="*/ 12 h 20"/>
                <a:gd name="T46" fmla="*/ 28 w 28"/>
                <a:gd name="T47" fmla="*/ 16 h 20"/>
                <a:gd name="T48" fmla="*/ 28 w 28"/>
                <a:gd name="T49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" h="20">
                  <a:moveTo>
                    <a:pt x="28" y="16"/>
                  </a:moveTo>
                  <a:lnTo>
                    <a:pt x="28" y="16"/>
                  </a:lnTo>
                  <a:lnTo>
                    <a:pt x="26" y="18"/>
                  </a:lnTo>
                  <a:lnTo>
                    <a:pt x="24" y="20"/>
                  </a:lnTo>
                  <a:lnTo>
                    <a:pt x="20" y="20"/>
                  </a:lnTo>
                  <a:lnTo>
                    <a:pt x="16" y="2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8" y="12"/>
                  </a:lnTo>
                  <a:lnTo>
                    <a:pt x="28" y="16"/>
                  </a:lnTo>
                  <a:lnTo>
                    <a:pt x="28" y="1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2808288" y="4457700"/>
              <a:ext cx="204788" cy="277813"/>
            </a:xfrm>
            <a:custGeom>
              <a:avLst/>
              <a:gdLst>
                <a:gd name="T0" fmla="*/ 9 w 129"/>
                <a:gd name="T1" fmla="*/ 116 h 175"/>
                <a:gd name="T2" fmla="*/ 9 w 129"/>
                <a:gd name="T3" fmla="*/ 116 h 175"/>
                <a:gd name="T4" fmla="*/ 13 w 129"/>
                <a:gd name="T5" fmla="*/ 128 h 175"/>
                <a:gd name="T6" fmla="*/ 21 w 129"/>
                <a:gd name="T7" fmla="*/ 140 h 175"/>
                <a:gd name="T8" fmla="*/ 27 w 129"/>
                <a:gd name="T9" fmla="*/ 149 h 175"/>
                <a:gd name="T10" fmla="*/ 35 w 129"/>
                <a:gd name="T11" fmla="*/ 157 h 175"/>
                <a:gd name="T12" fmla="*/ 43 w 129"/>
                <a:gd name="T13" fmla="*/ 165 h 175"/>
                <a:gd name="T14" fmla="*/ 51 w 129"/>
                <a:gd name="T15" fmla="*/ 171 h 175"/>
                <a:gd name="T16" fmla="*/ 61 w 129"/>
                <a:gd name="T17" fmla="*/ 175 h 175"/>
                <a:gd name="T18" fmla="*/ 69 w 129"/>
                <a:gd name="T19" fmla="*/ 175 h 175"/>
                <a:gd name="T20" fmla="*/ 69 w 129"/>
                <a:gd name="T21" fmla="*/ 175 h 175"/>
                <a:gd name="T22" fmla="*/ 79 w 129"/>
                <a:gd name="T23" fmla="*/ 175 h 175"/>
                <a:gd name="T24" fmla="*/ 89 w 129"/>
                <a:gd name="T25" fmla="*/ 171 h 175"/>
                <a:gd name="T26" fmla="*/ 99 w 129"/>
                <a:gd name="T27" fmla="*/ 165 h 175"/>
                <a:gd name="T28" fmla="*/ 109 w 129"/>
                <a:gd name="T29" fmla="*/ 157 h 175"/>
                <a:gd name="T30" fmla="*/ 117 w 129"/>
                <a:gd name="T31" fmla="*/ 145 h 175"/>
                <a:gd name="T32" fmla="*/ 123 w 129"/>
                <a:gd name="T33" fmla="*/ 132 h 175"/>
                <a:gd name="T34" fmla="*/ 127 w 129"/>
                <a:gd name="T35" fmla="*/ 114 h 175"/>
                <a:gd name="T36" fmla="*/ 129 w 129"/>
                <a:gd name="T37" fmla="*/ 94 h 175"/>
                <a:gd name="T38" fmla="*/ 129 w 129"/>
                <a:gd name="T39" fmla="*/ 94 h 175"/>
                <a:gd name="T40" fmla="*/ 129 w 129"/>
                <a:gd name="T41" fmla="*/ 72 h 175"/>
                <a:gd name="T42" fmla="*/ 125 w 129"/>
                <a:gd name="T43" fmla="*/ 52 h 175"/>
                <a:gd name="T44" fmla="*/ 119 w 129"/>
                <a:gd name="T45" fmla="*/ 38 h 175"/>
                <a:gd name="T46" fmla="*/ 111 w 129"/>
                <a:gd name="T47" fmla="*/ 24 h 175"/>
                <a:gd name="T48" fmla="*/ 103 w 129"/>
                <a:gd name="T49" fmla="*/ 14 h 175"/>
                <a:gd name="T50" fmla="*/ 93 w 129"/>
                <a:gd name="T51" fmla="*/ 6 h 175"/>
                <a:gd name="T52" fmla="*/ 81 w 129"/>
                <a:gd name="T53" fmla="*/ 2 h 175"/>
                <a:gd name="T54" fmla="*/ 69 w 129"/>
                <a:gd name="T55" fmla="*/ 0 h 175"/>
                <a:gd name="T56" fmla="*/ 69 w 129"/>
                <a:gd name="T57" fmla="*/ 0 h 175"/>
                <a:gd name="T58" fmla="*/ 57 w 129"/>
                <a:gd name="T59" fmla="*/ 2 h 175"/>
                <a:gd name="T60" fmla="*/ 45 w 129"/>
                <a:gd name="T61" fmla="*/ 6 h 175"/>
                <a:gd name="T62" fmla="*/ 33 w 129"/>
                <a:gd name="T63" fmla="*/ 12 h 175"/>
                <a:gd name="T64" fmla="*/ 23 w 129"/>
                <a:gd name="T65" fmla="*/ 20 h 175"/>
                <a:gd name="T66" fmla="*/ 13 w 129"/>
                <a:gd name="T67" fmla="*/ 30 h 175"/>
                <a:gd name="T68" fmla="*/ 7 w 129"/>
                <a:gd name="T69" fmla="*/ 42 h 175"/>
                <a:gd name="T70" fmla="*/ 3 w 129"/>
                <a:gd name="T71" fmla="*/ 58 h 175"/>
                <a:gd name="T72" fmla="*/ 1 w 129"/>
                <a:gd name="T73" fmla="*/ 74 h 175"/>
                <a:gd name="T74" fmla="*/ 1 w 129"/>
                <a:gd name="T75" fmla="*/ 74 h 175"/>
                <a:gd name="T76" fmla="*/ 1 w 129"/>
                <a:gd name="T77" fmla="*/ 78 h 175"/>
                <a:gd name="T78" fmla="*/ 1 w 129"/>
                <a:gd name="T79" fmla="*/ 78 h 175"/>
                <a:gd name="T80" fmla="*/ 0 w 129"/>
                <a:gd name="T81" fmla="*/ 80 h 175"/>
                <a:gd name="T82" fmla="*/ 0 w 129"/>
                <a:gd name="T83" fmla="*/ 84 h 175"/>
                <a:gd name="T84" fmla="*/ 0 w 129"/>
                <a:gd name="T85" fmla="*/ 98 h 175"/>
                <a:gd name="T86" fmla="*/ 3 w 129"/>
                <a:gd name="T87" fmla="*/ 110 h 175"/>
                <a:gd name="T88" fmla="*/ 5 w 129"/>
                <a:gd name="T89" fmla="*/ 114 h 175"/>
                <a:gd name="T90" fmla="*/ 9 w 129"/>
                <a:gd name="T91" fmla="*/ 116 h 175"/>
                <a:gd name="T92" fmla="*/ 9 w 129"/>
                <a:gd name="T93" fmla="*/ 11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9" h="175">
                  <a:moveTo>
                    <a:pt x="9" y="116"/>
                  </a:moveTo>
                  <a:lnTo>
                    <a:pt x="9" y="116"/>
                  </a:lnTo>
                  <a:lnTo>
                    <a:pt x="13" y="128"/>
                  </a:lnTo>
                  <a:lnTo>
                    <a:pt x="21" y="140"/>
                  </a:lnTo>
                  <a:lnTo>
                    <a:pt x="27" y="149"/>
                  </a:lnTo>
                  <a:lnTo>
                    <a:pt x="35" y="157"/>
                  </a:lnTo>
                  <a:lnTo>
                    <a:pt x="43" y="165"/>
                  </a:lnTo>
                  <a:lnTo>
                    <a:pt x="51" y="171"/>
                  </a:lnTo>
                  <a:lnTo>
                    <a:pt x="61" y="175"/>
                  </a:lnTo>
                  <a:lnTo>
                    <a:pt x="69" y="175"/>
                  </a:lnTo>
                  <a:lnTo>
                    <a:pt x="69" y="175"/>
                  </a:lnTo>
                  <a:lnTo>
                    <a:pt x="79" y="175"/>
                  </a:lnTo>
                  <a:lnTo>
                    <a:pt x="89" y="171"/>
                  </a:lnTo>
                  <a:lnTo>
                    <a:pt x="99" y="165"/>
                  </a:lnTo>
                  <a:lnTo>
                    <a:pt x="109" y="157"/>
                  </a:lnTo>
                  <a:lnTo>
                    <a:pt x="117" y="145"/>
                  </a:lnTo>
                  <a:lnTo>
                    <a:pt x="123" y="132"/>
                  </a:lnTo>
                  <a:lnTo>
                    <a:pt x="127" y="114"/>
                  </a:lnTo>
                  <a:lnTo>
                    <a:pt x="129" y="94"/>
                  </a:lnTo>
                  <a:lnTo>
                    <a:pt x="129" y="94"/>
                  </a:lnTo>
                  <a:lnTo>
                    <a:pt x="129" y="72"/>
                  </a:lnTo>
                  <a:lnTo>
                    <a:pt x="125" y="52"/>
                  </a:lnTo>
                  <a:lnTo>
                    <a:pt x="119" y="38"/>
                  </a:lnTo>
                  <a:lnTo>
                    <a:pt x="111" y="24"/>
                  </a:lnTo>
                  <a:lnTo>
                    <a:pt x="103" y="14"/>
                  </a:lnTo>
                  <a:lnTo>
                    <a:pt x="93" y="6"/>
                  </a:lnTo>
                  <a:lnTo>
                    <a:pt x="81" y="2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57" y="2"/>
                  </a:lnTo>
                  <a:lnTo>
                    <a:pt x="45" y="6"/>
                  </a:lnTo>
                  <a:lnTo>
                    <a:pt x="33" y="12"/>
                  </a:lnTo>
                  <a:lnTo>
                    <a:pt x="23" y="20"/>
                  </a:lnTo>
                  <a:lnTo>
                    <a:pt x="13" y="30"/>
                  </a:lnTo>
                  <a:lnTo>
                    <a:pt x="7" y="42"/>
                  </a:lnTo>
                  <a:lnTo>
                    <a:pt x="3" y="58"/>
                  </a:lnTo>
                  <a:lnTo>
                    <a:pt x="1" y="74"/>
                  </a:lnTo>
                  <a:lnTo>
                    <a:pt x="1" y="74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0" y="80"/>
                  </a:lnTo>
                  <a:lnTo>
                    <a:pt x="0" y="84"/>
                  </a:lnTo>
                  <a:lnTo>
                    <a:pt x="0" y="98"/>
                  </a:lnTo>
                  <a:lnTo>
                    <a:pt x="3" y="110"/>
                  </a:lnTo>
                  <a:lnTo>
                    <a:pt x="5" y="114"/>
                  </a:lnTo>
                  <a:lnTo>
                    <a:pt x="9" y="116"/>
                  </a:lnTo>
                  <a:lnTo>
                    <a:pt x="9" y="11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2735263" y="4745038"/>
              <a:ext cx="403225" cy="344488"/>
            </a:xfrm>
            <a:custGeom>
              <a:avLst/>
              <a:gdLst>
                <a:gd name="T0" fmla="*/ 51 w 254"/>
                <a:gd name="T1" fmla="*/ 2 h 217"/>
                <a:gd name="T2" fmla="*/ 51 w 254"/>
                <a:gd name="T3" fmla="*/ 2 h 217"/>
                <a:gd name="T4" fmla="*/ 46 w 254"/>
                <a:gd name="T5" fmla="*/ 6 h 217"/>
                <a:gd name="T6" fmla="*/ 38 w 254"/>
                <a:gd name="T7" fmla="*/ 8 h 217"/>
                <a:gd name="T8" fmla="*/ 30 w 254"/>
                <a:gd name="T9" fmla="*/ 14 h 217"/>
                <a:gd name="T10" fmla="*/ 22 w 254"/>
                <a:gd name="T11" fmla="*/ 24 h 217"/>
                <a:gd name="T12" fmla="*/ 14 w 254"/>
                <a:gd name="T13" fmla="*/ 38 h 217"/>
                <a:gd name="T14" fmla="*/ 6 w 254"/>
                <a:gd name="T15" fmla="*/ 54 h 217"/>
                <a:gd name="T16" fmla="*/ 2 w 254"/>
                <a:gd name="T17" fmla="*/ 78 h 217"/>
                <a:gd name="T18" fmla="*/ 2 w 254"/>
                <a:gd name="T19" fmla="*/ 78 h 217"/>
                <a:gd name="T20" fmla="*/ 0 w 254"/>
                <a:gd name="T21" fmla="*/ 115 h 217"/>
                <a:gd name="T22" fmla="*/ 0 w 254"/>
                <a:gd name="T23" fmla="*/ 155 h 217"/>
                <a:gd name="T24" fmla="*/ 2 w 254"/>
                <a:gd name="T25" fmla="*/ 217 h 217"/>
                <a:gd name="T26" fmla="*/ 127 w 254"/>
                <a:gd name="T27" fmla="*/ 217 h 217"/>
                <a:gd name="T28" fmla="*/ 254 w 254"/>
                <a:gd name="T29" fmla="*/ 125 h 217"/>
                <a:gd name="T30" fmla="*/ 254 w 254"/>
                <a:gd name="T31" fmla="*/ 125 h 217"/>
                <a:gd name="T32" fmla="*/ 246 w 254"/>
                <a:gd name="T33" fmla="*/ 84 h 217"/>
                <a:gd name="T34" fmla="*/ 236 w 254"/>
                <a:gd name="T35" fmla="*/ 52 h 217"/>
                <a:gd name="T36" fmla="*/ 230 w 254"/>
                <a:gd name="T37" fmla="*/ 36 h 217"/>
                <a:gd name="T38" fmla="*/ 222 w 254"/>
                <a:gd name="T39" fmla="*/ 24 h 217"/>
                <a:gd name="T40" fmla="*/ 222 w 254"/>
                <a:gd name="T41" fmla="*/ 24 h 217"/>
                <a:gd name="T42" fmla="*/ 214 w 254"/>
                <a:gd name="T43" fmla="*/ 16 h 217"/>
                <a:gd name="T44" fmla="*/ 206 w 254"/>
                <a:gd name="T45" fmla="*/ 10 h 217"/>
                <a:gd name="T46" fmla="*/ 196 w 254"/>
                <a:gd name="T47" fmla="*/ 4 h 217"/>
                <a:gd name="T48" fmla="*/ 185 w 254"/>
                <a:gd name="T49" fmla="*/ 0 h 217"/>
                <a:gd name="T50" fmla="*/ 175 w 254"/>
                <a:gd name="T51" fmla="*/ 0 h 217"/>
                <a:gd name="T52" fmla="*/ 167 w 254"/>
                <a:gd name="T53" fmla="*/ 0 h 217"/>
                <a:gd name="T54" fmla="*/ 159 w 254"/>
                <a:gd name="T55" fmla="*/ 6 h 217"/>
                <a:gd name="T56" fmla="*/ 153 w 254"/>
                <a:gd name="T57" fmla="*/ 12 h 217"/>
                <a:gd name="T58" fmla="*/ 153 w 254"/>
                <a:gd name="T59" fmla="*/ 12 h 217"/>
                <a:gd name="T60" fmla="*/ 149 w 254"/>
                <a:gd name="T61" fmla="*/ 22 h 217"/>
                <a:gd name="T62" fmla="*/ 149 w 254"/>
                <a:gd name="T63" fmla="*/ 34 h 217"/>
                <a:gd name="T64" fmla="*/ 149 w 254"/>
                <a:gd name="T65" fmla="*/ 56 h 217"/>
                <a:gd name="T66" fmla="*/ 149 w 254"/>
                <a:gd name="T67" fmla="*/ 66 h 217"/>
                <a:gd name="T68" fmla="*/ 147 w 254"/>
                <a:gd name="T69" fmla="*/ 74 h 217"/>
                <a:gd name="T70" fmla="*/ 145 w 254"/>
                <a:gd name="T71" fmla="*/ 80 h 217"/>
                <a:gd name="T72" fmla="*/ 141 w 254"/>
                <a:gd name="T73" fmla="*/ 84 h 217"/>
                <a:gd name="T74" fmla="*/ 141 w 254"/>
                <a:gd name="T75" fmla="*/ 84 h 217"/>
                <a:gd name="T76" fmla="*/ 137 w 254"/>
                <a:gd name="T77" fmla="*/ 86 h 217"/>
                <a:gd name="T78" fmla="*/ 135 w 254"/>
                <a:gd name="T79" fmla="*/ 84 h 217"/>
                <a:gd name="T80" fmla="*/ 129 w 254"/>
                <a:gd name="T81" fmla="*/ 76 h 217"/>
                <a:gd name="T82" fmla="*/ 113 w 254"/>
                <a:gd name="T83" fmla="*/ 50 h 217"/>
                <a:gd name="T84" fmla="*/ 103 w 254"/>
                <a:gd name="T85" fmla="*/ 36 h 217"/>
                <a:gd name="T86" fmla="*/ 89 w 254"/>
                <a:gd name="T87" fmla="*/ 22 h 217"/>
                <a:gd name="T88" fmla="*/ 81 w 254"/>
                <a:gd name="T89" fmla="*/ 16 h 217"/>
                <a:gd name="T90" fmla="*/ 73 w 254"/>
                <a:gd name="T91" fmla="*/ 10 h 217"/>
                <a:gd name="T92" fmla="*/ 63 w 254"/>
                <a:gd name="T93" fmla="*/ 6 h 217"/>
                <a:gd name="T94" fmla="*/ 51 w 254"/>
                <a:gd name="T95" fmla="*/ 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4" h="217">
                  <a:moveTo>
                    <a:pt x="51" y="2"/>
                  </a:moveTo>
                  <a:lnTo>
                    <a:pt x="51" y="2"/>
                  </a:lnTo>
                  <a:lnTo>
                    <a:pt x="46" y="6"/>
                  </a:lnTo>
                  <a:lnTo>
                    <a:pt x="38" y="8"/>
                  </a:lnTo>
                  <a:lnTo>
                    <a:pt x="30" y="14"/>
                  </a:lnTo>
                  <a:lnTo>
                    <a:pt x="22" y="24"/>
                  </a:lnTo>
                  <a:lnTo>
                    <a:pt x="14" y="38"/>
                  </a:lnTo>
                  <a:lnTo>
                    <a:pt x="6" y="54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0" y="115"/>
                  </a:lnTo>
                  <a:lnTo>
                    <a:pt x="0" y="155"/>
                  </a:lnTo>
                  <a:lnTo>
                    <a:pt x="2" y="217"/>
                  </a:lnTo>
                  <a:lnTo>
                    <a:pt x="127" y="217"/>
                  </a:lnTo>
                  <a:lnTo>
                    <a:pt x="254" y="125"/>
                  </a:lnTo>
                  <a:lnTo>
                    <a:pt x="254" y="125"/>
                  </a:lnTo>
                  <a:lnTo>
                    <a:pt x="246" y="84"/>
                  </a:lnTo>
                  <a:lnTo>
                    <a:pt x="236" y="52"/>
                  </a:lnTo>
                  <a:lnTo>
                    <a:pt x="230" y="36"/>
                  </a:lnTo>
                  <a:lnTo>
                    <a:pt x="222" y="24"/>
                  </a:lnTo>
                  <a:lnTo>
                    <a:pt x="222" y="24"/>
                  </a:lnTo>
                  <a:lnTo>
                    <a:pt x="214" y="16"/>
                  </a:lnTo>
                  <a:lnTo>
                    <a:pt x="206" y="10"/>
                  </a:lnTo>
                  <a:lnTo>
                    <a:pt x="196" y="4"/>
                  </a:lnTo>
                  <a:lnTo>
                    <a:pt x="185" y="0"/>
                  </a:lnTo>
                  <a:lnTo>
                    <a:pt x="175" y="0"/>
                  </a:lnTo>
                  <a:lnTo>
                    <a:pt x="167" y="0"/>
                  </a:lnTo>
                  <a:lnTo>
                    <a:pt x="159" y="6"/>
                  </a:lnTo>
                  <a:lnTo>
                    <a:pt x="153" y="12"/>
                  </a:lnTo>
                  <a:lnTo>
                    <a:pt x="153" y="12"/>
                  </a:lnTo>
                  <a:lnTo>
                    <a:pt x="149" y="22"/>
                  </a:lnTo>
                  <a:lnTo>
                    <a:pt x="149" y="34"/>
                  </a:lnTo>
                  <a:lnTo>
                    <a:pt x="149" y="56"/>
                  </a:lnTo>
                  <a:lnTo>
                    <a:pt x="149" y="66"/>
                  </a:lnTo>
                  <a:lnTo>
                    <a:pt x="147" y="74"/>
                  </a:lnTo>
                  <a:lnTo>
                    <a:pt x="145" y="80"/>
                  </a:lnTo>
                  <a:lnTo>
                    <a:pt x="141" y="84"/>
                  </a:lnTo>
                  <a:lnTo>
                    <a:pt x="141" y="84"/>
                  </a:lnTo>
                  <a:lnTo>
                    <a:pt x="137" y="86"/>
                  </a:lnTo>
                  <a:lnTo>
                    <a:pt x="135" y="84"/>
                  </a:lnTo>
                  <a:lnTo>
                    <a:pt x="129" y="76"/>
                  </a:lnTo>
                  <a:lnTo>
                    <a:pt x="113" y="50"/>
                  </a:lnTo>
                  <a:lnTo>
                    <a:pt x="103" y="36"/>
                  </a:lnTo>
                  <a:lnTo>
                    <a:pt x="89" y="22"/>
                  </a:lnTo>
                  <a:lnTo>
                    <a:pt x="81" y="16"/>
                  </a:lnTo>
                  <a:lnTo>
                    <a:pt x="73" y="10"/>
                  </a:lnTo>
                  <a:lnTo>
                    <a:pt x="63" y="6"/>
                  </a:lnTo>
                  <a:lnTo>
                    <a:pt x="51" y="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2735263" y="4745038"/>
              <a:ext cx="403225" cy="344488"/>
            </a:xfrm>
            <a:custGeom>
              <a:avLst/>
              <a:gdLst>
                <a:gd name="T0" fmla="*/ 51 w 254"/>
                <a:gd name="T1" fmla="*/ 2 h 217"/>
                <a:gd name="T2" fmla="*/ 51 w 254"/>
                <a:gd name="T3" fmla="*/ 2 h 217"/>
                <a:gd name="T4" fmla="*/ 46 w 254"/>
                <a:gd name="T5" fmla="*/ 6 h 217"/>
                <a:gd name="T6" fmla="*/ 38 w 254"/>
                <a:gd name="T7" fmla="*/ 8 h 217"/>
                <a:gd name="T8" fmla="*/ 30 w 254"/>
                <a:gd name="T9" fmla="*/ 14 h 217"/>
                <a:gd name="T10" fmla="*/ 22 w 254"/>
                <a:gd name="T11" fmla="*/ 24 h 217"/>
                <a:gd name="T12" fmla="*/ 14 w 254"/>
                <a:gd name="T13" fmla="*/ 38 h 217"/>
                <a:gd name="T14" fmla="*/ 6 w 254"/>
                <a:gd name="T15" fmla="*/ 54 h 217"/>
                <a:gd name="T16" fmla="*/ 2 w 254"/>
                <a:gd name="T17" fmla="*/ 78 h 217"/>
                <a:gd name="T18" fmla="*/ 2 w 254"/>
                <a:gd name="T19" fmla="*/ 78 h 217"/>
                <a:gd name="T20" fmla="*/ 0 w 254"/>
                <a:gd name="T21" fmla="*/ 115 h 217"/>
                <a:gd name="T22" fmla="*/ 0 w 254"/>
                <a:gd name="T23" fmla="*/ 155 h 217"/>
                <a:gd name="T24" fmla="*/ 2 w 254"/>
                <a:gd name="T25" fmla="*/ 217 h 217"/>
                <a:gd name="T26" fmla="*/ 127 w 254"/>
                <a:gd name="T27" fmla="*/ 217 h 217"/>
                <a:gd name="T28" fmla="*/ 254 w 254"/>
                <a:gd name="T29" fmla="*/ 125 h 217"/>
                <a:gd name="T30" fmla="*/ 254 w 254"/>
                <a:gd name="T31" fmla="*/ 125 h 217"/>
                <a:gd name="T32" fmla="*/ 246 w 254"/>
                <a:gd name="T33" fmla="*/ 84 h 217"/>
                <a:gd name="T34" fmla="*/ 236 w 254"/>
                <a:gd name="T35" fmla="*/ 52 h 217"/>
                <a:gd name="T36" fmla="*/ 230 w 254"/>
                <a:gd name="T37" fmla="*/ 36 h 217"/>
                <a:gd name="T38" fmla="*/ 222 w 254"/>
                <a:gd name="T39" fmla="*/ 24 h 217"/>
                <a:gd name="T40" fmla="*/ 222 w 254"/>
                <a:gd name="T41" fmla="*/ 24 h 217"/>
                <a:gd name="T42" fmla="*/ 214 w 254"/>
                <a:gd name="T43" fmla="*/ 16 h 217"/>
                <a:gd name="T44" fmla="*/ 206 w 254"/>
                <a:gd name="T45" fmla="*/ 10 h 217"/>
                <a:gd name="T46" fmla="*/ 196 w 254"/>
                <a:gd name="T47" fmla="*/ 4 h 217"/>
                <a:gd name="T48" fmla="*/ 185 w 254"/>
                <a:gd name="T49" fmla="*/ 0 h 217"/>
                <a:gd name="T50" fmla="*/ 175 w 254"/>
                <a:gd name="T51" fmla="*/ 0 h 217"/>
                <a:gd name="T52" fmla="*/ 167 w 254"/>
                <a:gd name="T53" fmla="*/ 0 h 217"/>
                <a:gd name="T54" fmla="*/ 159 w 254"/>
                <a:gd name="T55" fmla="*/ 6 h 217"/>
                <a:gd name="T56" fmla="*/ 153 w 254"/>
                <a:gd name="T57" fmla="*/ 12 h 217"/>
                <a:gd name="T58" fmla="*/ 153 w 254"/>
                <a:gd name="T59" fmla="*/ 12 h 217"/>
                <a:gd name="T60" fmla="*/ 149 w 254"/>
                <a:gd name="T61" fmla="*/ 22 h 217"/>
                <a:gd name="T62" fmla="*/ 149 w 254"/>
                <a:gd name="T63" fmla="*/ 34 h 217"/>
                <a:gd name="T64" fmla="*/ 149 w 254"/>
                <a:gd name="T65" fmla="*/ 56 h 217"/>
                <a:gd name="T66" fmla="*/ 149 w 254"/>
                <a:gd name="T67" fmla="*/ 66 h 217"/>
                <a:gd name="T68" fmla="*/ 147 w 254"/>
                <a:gd name="T69" fmla="*/ 74 h 217"/>
                <a:gd name="T70" fmla="*/ 145 w 254"/>
                <a:gd name="T71" fmla="*/ 80 h 217"/>
                <a:gd name="T72" fmla="*/ 141 w 254"/>
                <a:gd name="T73" fmla="*/ 84 h 217"/>
                <a:gd name="T74" fmla="*/ 141 w 254"/>
                <a:gd name="T75" fmla="*/ 84 h 217"/>
                <a:gd name="T76" fmla="*/ 137 w 254"/>
                <a:gd name="T77" fmla="*/ 86 h 217"/>
                <a:gd name="T78" fmla="*/ 135 w 254"/>
                <a:gd name="T79" fmla="*/ 84 h 217"/>
                <a:gd name="T80" fmla="*/ 129 w 254"/>
                <a:gd name="T81" fmla="*/ 76 h 217"/>
                <a:gd name="T82" fmla="*/ 113 w 254"/>
                <a:gd name="T83" fmla="*/ 50 h 217"/>
                <a:gd name="T84" fmla="*/ 103 w 254"/>
                <a:gd name="T85" fmla="*/ 36 h 217"/>
                <a:gd name="T86" fmla="*/ 89 w 254"/>
                <a:gd name="T87" fmla="*/ 22 h 217"/>
                <a:gd name="T88" fmla="*/ 81 w 254"/>
                <a:gd name="T89" fmla="*/ 16 h 217"/>
                <a:gd name="T90" fmla="*/ 73 w 254"/>
                <a:gd name="T91" fmla="*/ 10 h 217"/>
                <a:gd name="T92" fmla="*/ 63 w 254"/>
                <a:gd name="T93" fmla="*/ 6 h 217"/>
                <a:gd name="T94" fmla="*/ 51 w 254"/>
                <a:gd name="T95" fmla="*/ 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4" h="217">
                  <a:moveTo>
                    <a:pt x="51" y="2"/>
                  </a:moveTo>
                  <a:lnTo>
                    <a:pt x="51" y="2"/>
                  </a:lnTo>
                  <a:lnTo>
                    <a:pt x="46" y="6"/>
                  </a:lnTo>
                  <a:lnTo>
                    <a:pt x="38" y="8"/>
                  </a:lnTo>
                  <a:lnTo>
                    <a:pt x="30" y="14"/>
                  </a:lnTo>
                  <a:lnTo>
                    <a:pt x="22" y="24"/>
                  </a:lnTo>
                  <a:lnTo>
                    <a:pt x="14" y="38"/>
                  </a:lnTo>
                  <a:lnTo>
                    <a:pt x="6" y="54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0" y="115"/>
                  </a:lnTo>
                  <a:lnTo>
                    <a:pt x="0" y="155"/>
                  </a:lnTo>
                  <a:lnTo>
                    <a:pt x="2" y="217"/>
                  </a:lnTo>
                  <a:lnTo>
                    <a:pt x="127" y="217"/>
                  </a:lnTo>
                  <a:lnTo>
                    <a:pt x="254" y="125"/>
                  </a:lnTo>
                  <a:lnTo>
                    <a:pt x="254" y="125"/>
                  </a:lnTo>
                  <a:lnTo>
                    <a:pt x="246" y="84"/>
                  </a:lnTo>
                  <a:lnTo>
                    <a:pt x="236" y="52"/>
                  </a:lnTo>
                  <a:lnTo>
                    <a:pt x="230" y="36"/>
                  </a:lnTo>
                  <a:lnTo>
                    <a:pt x="222" y="24"/>
                  </a:lnTo>
                  <a:lnTo>
                    <a:pt x="222" y="24"/>
                  </a:lnTo>
                  <a:lnTo>
                    <a:pt x="214" y="16"/>
                  </a:lnTo>
                  <a:lnTo>
                    <a:pt x="206" y="10"/>
                  </a:lnTo>
                  <a:lnTo>
                    <a:pt x="196" y="4"/>
                  </a:lnTo>
                  <a:lnTo>
                    <a:pt x="185" y="0"/>
                  </a:lnTo>
                  <a:lnTo>
                    <a:pt x="175" y="0"/>
                  </a:lnTo>
                  <a:lnTo>
                    <a:pt x="167" y="0"/>
                  </a:lnTo>
                  <a:lnTo>
                    <a:pt x="159" y="6"/>
                  </a:lnTo>
                  <a:lnTo>
                    <a:pt x="153" y="12"/>
                  </a:lnTo>
                  <a:lnTo>
                    <a:pt x="153" y="12"/>
                  </a:lnTo>
                  <a:lnTo>
                    <a:pt x="149" y="22"/>
                  </a:lnTo>
                  <a:lnTo>
                    <a:pt x="149" y="34"/>
                  </a:lnTo>
                  <a:lnTo>
                    <a:pt x="149" y="56"/>
                  </a:lnTo>
                  <a:lnTo>
                    <a:pt x="149" y="66"/>
                  </a:lnTo>
                  <a:lnTo>
                    <a:pt x="147" y="74"/>
                  </a:lnTo>
                  <a:lnTo>
                    <a:pt x="145" y="80"/>
                  </a:lnTo>
                  <a:lnTo>
                    <a:pt x="141" y="84"/>
                  </a:lnTo>
                  <a:lnTo>
                    <a:pt x="141" y="84"/>
                  </a:lnTo>
                  <a:lnTo>
                    <a:pt x="137" y="86"/>
                  </a:lnTo>
                  <a:lnTo>
                    <a:pt x="135" y="84"/>
                  </a:lnTo>
                  <a:lnTo>
                    <a:pt x="129" y="76"/>
                  </a:lnTo>
                  <a:lnTo>
                    <a:pt x="113" y="50"/>
                  </a:lnTo>
                  <a:lnTo>
                    <a:pt x="103" y="36"/>
                  </a:lnTo>
                  <a:lnTo>
                    <a:pt x="89" y="22"/>
                  </a:lnTo>
                  <a:lnTo>
                    <a:pt x="81" y="16"/>
                  </a:lnTo>
                  <a:lnTo>
                    <a:pt x="73" y="10"/>
                  </a:lnTo>
                  <a:lnTo>
                    <a:pt x="63" y="6"/>
                  </a:lnTo>
                  <a:lnTo>
                    <a:pt x="51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2936875" y="4805363"/>
              <a:ext cx="31750" cy="95250"/>
            </a:xfrm>
            <a:custGeom>
              <a:avLst/>
              <a:gdLst>
                <a:gd name="T0" fmla="*/ 0 w 20"/>
                <a:gd name="T1" fmla="*/ 0 h 60"/>
                <a:gd name="T2" fmla="*/ 20 w 20"/>
                <a:gd name="T3" fmla="*/ 60 h 60"/>
                <a:gd name="T4" fmla="*/ 0 w 20"/>
                <a:gd name="T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60">
                  <a:moveTo>
                    <a:pt x="0" y="0"/>
                  </a:moveTo>
                  <a:lnTo>
                    <a:pt x="20" y="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2936875" y="4805363"/>
              <a:ext cx="31750" cy="95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2914650" y="4786313"/>
              <a:ext cx="44450" cy="34925"/>
            </a:xfrm>
            <a:custGeom>
              <a:avLst/>
              <a:gdLst>
                <a:gd name="T0" fmla="*/ 0 w 28"/>
                <a:gd name="T1" fmla="*/ 16 h 22"/>
                <a:gd name="T2" fmla="*/ 0 w 28"/>
                <a:gd name="T3" fmla="*/ 16 h 22"/>
                <a:gd name="T4" fmla="*/ 2 w 28"/>
                <a:gd name="T5" fmla="*/ 20 h 22"/>
                <a:gd name="T6" fmla="*/ 4 w 28"/>
                <a:gd name="T7" fmla="*/ 22 h 22"/>
                <a:gd name="T8" fmla="*/ 8 w 28"/>
                <a:gd name="T9" fmla="*/ 22 h 22"/>
                <a:gd name="T10" fmla="*/ 12 w 28"/>
                <a:gd name="T11" fmla="*/ 22 h 22"/>
                <a:gd name="T12" fmla="*/ 22 w 28"/>
                <a:gd name="T13" fmla="*/ 18 h 22"/>
                <a:gd name="T14" fmla="*/ 22 w 28"/>
                <a:gd name="T15" fmla="*/ 18 h 22"/>
                <a:gd name="T16" fmla="*/ 26 w 28"/>
                <a:gd name="T17" fmla="*/ 16 h 22"/>
                <a:gd name="T18" fmla="*/ 28 w 28"/>
                <a:gd name="T19" fmla="*/ 12 h 22"/>
                <a:gd name="T20" fmla="*/ 28 w 28"/>
                <a:gd name="T21" fmla="*/ 10 h 22"/>
                <a:gd name="T22" fmla="*/ 28 w 28"/>
                <a:gd name="T23" fmla="*/ 6 h 22"/>
                <a:gd name="T24" fmla="*/ 28 w 28"/>
                <a:gd name="T25" fmla="*/ 6 h 22"/>
                <a:gd name="T26" fmla="*/ 28 w 28"/>
                <a:gd name="T27" fmla="*/ 6 h 22"/>
                <a:gd name="T28" fmla="*/ 26 w 28"/>
                <a:gd name="T29" fmla="*/ 2 h 22"/>
                <a:gd name="T30" fmla="*/ 24 w 28"/>
                <a:gd name="T31" fmla="*/ 2 h 22"/>
                <a:gd name="T32" fmla="*/ 20 w 28"/>
                <a:gd name="T33" fmla="*/ 0 h 22"/>
                <a:gd name="T34" fmla="*/ 16 w 28"/>
                <a:gd name="T35" fmla="*/ 0 h 22"/>
                <a:gd name="T36" fmla="*/ 6 w 28"/>
                <a:gd name="T37" fmla="*/ 6 h 22"/>
                <a:gd name="T38" fmla="*/ 6 w 28"/>
                <a:gd name="T39" fmla="*/ 6 h 22"/>
                <a:gd name="T40" fmla="*/ 2 w 28"/>
                <a:gd name="T41" fmla="*/ 8 h 22"/>
                <a:gd name="T42" fmla="*/ 0 w 28"/>
                <a:gd name="T43" fmla="*/ 10 h 22"/>
                <a:gd name="T44" fmla="*/ 0 w 28"/>
                <a:gd name="T45" fmla="*/ 14 h 22"/>
                <a:gd name="T46" fmla="*/ 0 w 28"/>
                <a:gd name="T47" fmla="*/ 16 h 22"/>
                <a:gd name="T48" fmla="*/ 0 w 28"/>
                <a:gd name="T49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" h="22">
                  <a:moveTo>
                    <a:pt x="0" y="16"/>
                  </a:moveTo>
                  <a:lnTo>
                    <a:pt x="0" y="16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12" y="22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16"/>
                  </a:lnTo>
                  <a:lnTo>
                    <a:pt x="28" y="12"/>
                  </a:lnTo>
                  <a:lnTo>
                    <a:pt x="28" y="10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6" y="2"/>
                  </a:lnTo>
                  <a:lnTo>
                    <a:pt x="24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6" y="6"/>
                  </a:lnTo>
                  <a:lnTo>
                    <a:pt x="6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5500688" y="3906838"/>
            <a:ext cx="1135063" cy="1579563"/>
            <a:chOff x="5500688" y="3906838"/>
            <a:chExt cx="1135063" cy="1579563"/>
          </a:xfrm>
        </p:grpSpPr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5897563" y="4203700"/>
              <a:ext cx="346075" cy="393700"/>
            </a:xfrm>
            <a:custGeom>
              <a:avLst/>
              <a:gdLst>
                <a:gd name="T0" fmla="*/ 0 w 218"/>
                <a:gd name="T1" fmla="*/ 135 h 248"/>
                <a:gd name="T2" fmla="*/ 4 w 218"/>
                <a:gd name="T3" fmla="*/ 117 h 248"/>
                <a:gd name="T4" fmla="*/ 18 w 218"/>
                <a:gd name="T5" fmla="*/ 109 h 248"/>
                <a:gd name="T6" fmla="*/ 18 w 218"/>
                <a:gd name="T7" fmla="*/ 103 h 248"/>
                <a:gd name="T8" fmla="*/ 20 w 218"/>
                <a:gd name="T9" fmla="*/ 79 h 248"/>
                <a:gd name="T10" fmla="*/ 34 w 218"/>
                <a:gd name="T11" fmla="*/ 41 h 248"/>
                <a:gd name="T12" fmla="*/ 60 w 218"/>
                <a:gd name="T13" fmla="*/ 15 h 248"/>
                <a:gd name="T14" fmla="*/ 91 w 218"/>
                <a:gd name="T15" fmla="*/ 2 h 248"/>
                <a:gd name="T16" fmla="*/ 107 w 218"/>
                <a:gd name="T17" fmla="*/ 0 h 248"/>
                <a:gd name="T18" fmla="*/ 139 w 218"/>
                <a:gd name="T19" fmla="*/ 8 h 248"/>
                <a:gd name="T20" fmla="*/ 169 w 218"/>
                <a:gd name="T21" fmla="*/ 25 h 248"/>
                <a:gd name="T22" fmla="*/ 189 w 218"/>
                <a:gd name="T23" fmla="*/ 59 h 248"/>
                <a:gd name="T24" fmla="*/ 197 w 218"/>
                <a:gd name="T25" fmla="*/ 103 h 248"/>
                <a:gd name="T26" fmla="*/ 197 w 218"/>
                <a:gd name="T27" fmla="*/ 109 h 248"/>
                <a:gd name="T28" fmla="*/ 197 w 218"/>
                <a:gd name="T29" fmla="*/ 109 h 248"/>
                <a:gd name="T30" fmla="*/ 205 w 218"/>
                <a:gd name="T31" fmla="*/ 111 h 248"/>
                <a:gd name="T32" fmla="*/ 216 w 218"/>
                <a:gd name="T33" fmla="*/ 125 h 248"/>
                <a:gd name="T34" fmla="*/ 218 w 218"/>
                <a:gd name="T35" fmla="*/ 135 h 248"/>
                <a:gd name="T36" fmla="*/ 214 w 218"/>
                <a:gd name="T37" fmla="*/ 145 h 248"/>
                <a:gd name="T38" fmla="*/ 197 w 218"/>
                <a:gd name="T39" fmla="*/ 160 h 248"/>
                <a:gd name="T40" fmla="*/ 187 w 218"/>
                <a:gd name="T41" fmla="*/ 162 h 248"/>
                <a:gd name="T42" fmla="*/ 187 w 218"/>
                <a:gd name="T43" fmla="*/ 162 h 248"/>
                <a:gd name="T44" fmla="*/ 173 w 218"/>
                <a:gd name="T45" fmla="*/ 194 h 248"/>
                <a:gd name="T46" fmla="*/ 153 w 218"/>
                <a:gd name="T47" fmla="*/ 222 h 248"/>
                <a:gd name="T48" fmla="*/ 131 w 218"/>
                <a:gd name="T49" fmla="*/ 240 h 248"/>
                <a:gd name="T50" fmla="*/ 107 w 218"/>
                <a:gd name="T51" fmla="*/ 248 h 248"/>
                <a:gd name="T52" fmla="*/ 95 w 218"/>
                <a:gd name="T53" fmla="*/ 246 h 248"/>
                <a:gd name="T54" fmla="*/ 71 w 218"/>
                <a:gd name="T55" fmla="*/ 232 h 248"/>
                <a:gd name="T56" fmla="*/ 52 w 218"/>
                <a:gd name="T57" fmla="*/ 210 h 248"/>
                <a:gd name="T58" fmla="*/ 34 w 218"/>
                <a:gd name="T59" fmla="*/ 178 h 248"/>
                <a:gd name="T60" fmla="*/ 28 w 218"/>
                <a:gd name="T61" fmla="*/ 162 h 248"/>
                <a:gd name="T62" fmla="*/ 10 w 218"/>
                <a:gd name="T63" fmla="*/ 153 h 248"/>
                <a:gd name="T64" fmla="*/ 0 w 218"/>
                <a:gd name="T65" fmla="*/ 141 h 248"/>
                <a:gd name="T66" fmla="*/ 0 w 218"/>
                <a:gd name="T67" fmla="*/ 135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8" h="248">
                  <a:moveTo>
                    <a:pt x="0" y="135"/>
                  </a:moveTo>
                  <a:lnTo>
                    <a:pt x="0" y="135"/>
                  </a:lnTo>
                  <a:lnTo>
                    <a:pt x="2" y="125"/>
                  </a:lnTo>
                  <a:lnTo>
                    <a:pt x="4" y="117"/>
                  </a:lnTo>
                  <a:lnTo>
                    <a:pt x="10" y="111"/>
                  </a:lnTo>
                  <a:lnTo>
                    <a:pt x="18" y="109"/>
                  </a:lnTo>
                  <a:lnTo>
                    <a:pt x="18" y="109"/>
                  </a:lnTo>
                  <a:lnTo>
                    <a:pt x="18" y="103"/>
                  </a:lnTo>
                  <a:lnTo>
                    <a:pt x="18" y="103"/>
                  </a:lnTo>
                  <a:lnTo>
                    <a:pt x="20" y="79"/>
                  </a:lnTo>
                  <a:lnTo>
                    <a:pt x="26" y="59"/>
                  </a:lnTo>
                  <a:lnTo>
                    <a:pt x="34" y="41"/>
                  </a:lnTo>
                  <a:lnTo>
                    <a:pt x="46" y="25"/>
                  </a:lnTo>
                  <a:lnTo>
                    <a:pt x="60" y="15"/>
                  </a:lnTo>
                  <a:lnTo>
                    <a:pt x="73" y="8"/>
                  </a:lnTo>
                  <a:lnTo>
                    <a:pt x="91" y="2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23" y="2"/>
                  </a:lnTo>
                  <a:lnTo>
                    <a:pt x="139" y="8"/>
                  </a:lnTo>
                  <a:lnTo>
                    <a:pt x="155" y="15"/>
                  </a:lnTo>
                  <a:lnTo>
                    <a:pt x="169" y="25"/>
                  </a:lnTo>
                  <a:lnTo>
                    <a:pt x="181" y="41"/>
                  </a:lnTo>
                  <a:lnTo>
                    <a:pt x="189" y="59"/>
                  </a:lnTo>
                  <a:lnTo>
                    <a:pt x="195" y="79"/>
                  </a:lnTo>
                  <a:lnTo>
                    <a:pt x="197" y="103"/>
                  </a:lnTo>
                  <a:lnTo>
                    <a:pt x="197" y="103"/>
                  </a:lnTo>
                  <a:lnTo>
                    <a:pt x="197" y="109"/>
                  </a:lnTo>
                  <a:lnTo>
                    <a:pt x="197" y="109"/>
                  </a:lnTo>
                  <a:lnTo>
                    <a:pt x="197" y="109"/>
                  </a:lnTo>
                  <a:lnTo>
                    <a:pt x="197" y="109"/>
                  </a:lnTo>
                  <a:lnTo>
                    <a:pt x="205" y="111"/>
                  </a:lnTo>
                  <a:lnTo>
                    <a:pt x="212" y="117"/>
                  </a:lnTo>
                  <a:lnTo>
                    <a:pt x="216" y="125"/>
                  </a:lnTo>
                  <a:lnTo>
                    <a:pt x="218" y="135"/>
                  </a:lnTo>
                  <a:lnTo>
                    <a:pt x="218" y="135"/>
                  </a:lnTo>
                  <a:lnTo>
                    <a:pt x="216" y="141"/>
                  </a:lnTo>
                  <a:lnTo>
                    <a:pt x="214" y="145"/>
                  </a:lnTo>
                  <a:lnTo>
                    <a:pt x="207" y="155"/>
                  </a:lnTo>
                  <a:lnTo>
                    <a:pt x="197" y="160"/>
                  </a:lnTo>
                  <a:lnTo>
                    <a:pt x="187" y="162"/>
                  </a:lnTo>
                  <a:lnTo>
                    <a:pt x="187" y="162"/>
                  </a:lnTo>
                  <a:lnTo>
                    <a:pt x="187" y="162"/>
                  </a:lnTo>
                  <a:lnTo>
                    <a:pt x="187" y="162"/>
                  </a:lnTo>
                  <a:lnTo>
                    <a:pt x="181" y="178"/>
                  </a:lnTo>
                  <a:lnTo>
                    <a:pt x="173" y="194"/>
                  </a:lnTo>
                  <a:lnTo>
                    <a:pt x="163" y="210"/>
                  </a:lnTo>
                  <a:lnTo>
                    <a:pt x="153" y="222"/>
                  </a:lnTo>
                  <a:lnTo>
                    <a:pt x="143" y="232"/>
                  </a:lnTo>
                  <a:lnTo>
                    <a:pt x="131" y="240"/>
                  </a:lnTo>
                  <a:lnTo>
                    <a:pt x="119" y="246"/>
                  </a:lnTo>
                  <a:lnTo>
                    <a:pt x="107" y="248"/>
                  </a:lnTo>
                  <a:lnTo>
                    <a:pt x="107" y="248"/>
                  </a:lnTo>
                  <a:lnTo>
                    <a:pt x="95" y="246"/>
                  </a:lnTo>
                  <a:lnTo>
                    <a:pt x="83" y="240"/>
                  </a:lnTo>
                  <a:lnTo>
                    <a:pt x="71" y="232"/>
                  </a:lnTo>
                  <a:lnTo>
                    <a:pt x="62" y="222"/>
                  </a:lnTo>
                  <a:lnTo>
                    <a:pt x="52" y="210"/>
                  </a:lnTo>
                  <a:lnTo>
                    <a:pt x="42" y="194"/>
                  </a:lnTo>
                  <a:lnTo>
                    <a:pt x="34" y="178"/>
                  </a:lnTo>
                  <a:lnTo>
                    <a:pt x="28" y="162"/>
                  </a:lnTo>
                  <a:lnTo>
                    <a:pt x="28" y="162"/>
                  </a:lnTo>
                  <a:lnTo>
                    <a:pt x="18" y="158"/>
                  </a:lnTo>
                  <a:lnTo>
                    <a:pt x="10" y="153"/>
                  </a:lnTo>
                  <a:lnTo>
                    <a:pt x="2" y="145"/>
                  </a:lnTo>
                  <a:lnTo>
                    <a:pt x="0" y="14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8"/>
            <p:cNvSpPr>
              <a:spLocks noEditPoints="1"/>
            </p:cNvSpPr>
            <p:nvPr/>
          </p:nvSpPr>
          <p:spPr bwMode="auto">
            <a:xfrm>
              <a:off x="5500688" y="3906838"/>
              <a:ext cx="1135063" cy="1579563"/>
            </a:xfrm>
            <a:custGeom>
              <a:avLst/>
              <a:gdLst>
                <a:gd name="T0" fmla="*/ 319 w 715"/>
                <a:gd name="T1" fmla="*/ 2 h 995"/>
                <a:gd name="T2" fmla="*/ 218 w 715"/>
                <a:gd name="T3" fmla="*/ 28 h 995"/>
                <a:gd name="T4" fmla="*/ 129 w 715"/>
                <a:gd name="T5" fmla="*/ 81 h 995"/>
                <a:gd name="T6" fmla="*/ 59 w 715"/>
                <a:gd name="T7" fmla="*/ 157 h 995"/>
                <a:gd name="T8" fmla="*/ 16 w 715"/>
                <a:gd name="T9" fmla="*/ 250 h 995"/>
                <a:gd name="T10" fmla="*/ 0 w 715"/>
                <a:gd name="T11" fmla="*/ 357 h 995"/>
                <a:gd name="T12" fmla="*/ 4 w 715"/>
                <a:gd name="T13" fmla="*/ 411 h 995"/>
                <a:gd name="T14" fmla="*/ 24 w 715"/>
                <a:gd name="T15" fmla="*/ 487 h 995"/>
                <a:gd name="T16" fmla="*/ 57 w 715"/>
                <a:gd name="T17" fmla="*/ 554 h 995"/>
                <a:gd name="T18" fmla="*/ 105 w 715"/>
                <a:gd name="T19" fmla="*/ 612 h 995"/>
                <a:gd name="T20" fmla="*/ 165 w 715"/>
                <a:gd name="T21" fmla="*/ 659 h 995"/>
                <a:gd name="T22" fmla="*/ 357 w 715"/>
                <a:gd name="T23" fmla="*/ 995 h 995"/>
                <a:gd name="T24" fmla="*/ 528 w 715"/>
                <a:gd name="T25" fmla="*/ 673 h 995"/>
                <a:gd name="T26" fmla="*/ 590 w 715"/>
                <a:gd name="T27" fmla="*/ 630 h 995"/>
                <a:gd name="T28" fmla="*/ 641 w 715"/>
                <a:gd name="T29" fmla="*/ 574 h 995"/>
                <a:gd name="T30" fmla="*/ 681 w 715"/>
                <a:gd name="T31" fmla="*/ 510 h 995"/>
                <a:gd name="T32" fmla="*/ 707 w 715"/>
                <a:gd name="T33" fmla="*/ 437 h 995"/>
                <a:gd name="T34" fmla="*/ 715 w 715"/>
                <a:gd name="T35" fmla="*/ 357 h 995"/>
                <a:gd name="T36" fmla="*/ 709 w 715"/>
                <a:gd name="T37" fmla="*/ 286 h 995"/>
                <a:gd name="T38" fmla="*/ 673 w 715"/>
                <a:gd name="T39" fmla="*/ 187 h 995"/>
                <a:gd name="T40" fmla="*/ 609 w 715"/>
                <a:gd name="T41" fmla="*/ 105 h 995"/>
                <a:gd name="T42" fmla="*/ 528 w 715"/>
                <a:gd name="T43" fmla="*/ 44 h 995"/>
                <a:gd name="T44" fmla="*/ 429 w 715"/>
                <a:gd name="T45" fmla="*/ 6 h 995"/>
                <a:gd name="T46" fmla="*/ 357 w 715"/>
                <a:gd name="T47" fmla="*/ 0 h 995"/>
                <a:gd name="T48" fmla="*/ 329 w 715"/>
                <a:gd name="T49" fmla="*/ 626 h 995"/>
                <a:gd name="T50" fmla="*/ 252 w 715"/>
                <a:gd name="T51" fmla="*/ 606 h 995"/>
                <a:gd name="T52" fmla="*/ 186 w 715"/>
                <a:gd name="T53" fmla="*/ 566 h 995"/>
                <a:gd name="T54" fmla="*/ 135 w 715"/>
                <a:gd name="T55" fmla="*/ 508 h 995"/>
                <a:gd name="T56" fmla="*/ 101 w 715"/>
                <a:gd name="T57" fmla="*/ 439 h 995"/>
                <a:gd name="T58" fmla="*/ 89 w 715"/>
                <a:gd name="T59" fmla="*/ 359 h 995"/>
                <a:gd name="T60" fmla="*/ 95 w 715"/>
                <a:gd name="T61" fmla="*/ 304 h 995"/>
                <a:gd name="T62" fmla="*/ 121 w 715"/>
                <a:gd name="T63" fmla="*/ 230 h 995"/>
                <a:gd name="T64" fmla="*/ 169 w 715"/>
                <a:gd name="T65" fmla="*/ 169 h 995"/>
                <a:gd name="T66" fmla="*/ 230 w 715"/>
                <a:gd name="T67" fmla="*/ 123 h 995"/>
                <a:gd name="T68" fmla="*/ 304 w 715"/>
                <a:gd name="T69" fmla="*/ 95 h 995"/>
                <a:gd name="T70" fmla="*/ 357 w 715"/>
                <a:gd name="T71" fmla="*/ 91 h 995"/>
                <a:gd name="T72" fmla="*/ 437 w 715"/>
                <a:gd name="T73" fmla="*/ 103 h 995"/>
                <a:gd name="T74" fmla="*/ 506 w 715"/>
                <a:gd name="T75" fmla="*/ 137 h 995"/>
                <a:gd name="T76" fmla="*/ 564 w 715"/>
                <a:gd name="T77" fmla="*/ 189 h 995"/>
                <a:gd name="T78" fmla="*/ 603 w 715"/>
                <a:gd name="T79" fmla="*/ 254 h 995"/>
                <a:gd name="T80" fmla="*/ 623 w 715"/>
                <a:gd name="T81" fmla="*/ 332 h 995"/>
                <a:gd name="T82" fmla="*/ 623 w 715"/>
                <a:gd name="T83" fmla="*/ 385 h 995"/>
                <a:gd name="T84" fmla="*/ 603 w 715"/>
                <a:gd name="T85" fmla="*/ 463 h 995"/>
                <a:gd name="T86" fmla="*/ 564 w 715"/>
                <a:gd name="T87" fmla="*/ 528 h 995"/>
                <a:gd name="T88" fmla="*/ 506 w 715"/>
                <a:gd name="T89" fmla="*/ 580 h 995"/>
                <a:gd name="T90" fmla="*/ 437 w 715"/>
                <a:gd name="T91" fmla="*/ 614 h 995"/>
                <a:gd name="T92" fmla="*/ 357 w 715"/>
                <a:gd name="T93" fmla="*/ 628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15" h="995">
                  <a:moveTo>
                    <a:pt x="357" y="0"/>
                  </a:moveTo>
                  <a:lnTo>
                    <a:pt x="357" y="0"/>
                  </a:lnTo>
                  <a:lnTo>
                    <a:pt x="319" y="2"/>
                  </a:lnTo>
                  <a:lnTo>
                    <a:pt x="286" y="6"/>
                  </a:lnTo>
                  <a:lnTo>
                    <a:pt x="250" y="16"/>
                  </a:lnTo>
                  <a:lnTo>
                    <a:pt x="218" y="28"/>
                  </a:lnTo>
                  <a:lnTo>
                    <a:pt x="186" y="44"/>
                  </a:lnTo>
                  <a:lnTo>
                    <a:pt x="157" y="61"/>
                  </a:lnTo>
                  <a:lnTo>
                    <a:pt x="129" y="81"/>
                  </a:lnTo>
                  <a:lnTo>
                    <a:pt x="103" y="105"/>
                  </a:lnTo>
                  <a:lnTo>
                    <a:pt x="81" y="129"/>
                  </a:lnTo>
                  <a:lnTo>
                    <a:pt x="59" y="157"/>
                  </a:lnTo>
                  <a:lnTo>
                    <a:pt x="41" y="187"/>
                  </a:lnTo>
                  <a:lnTo>
                    <a:pt x="27" y="218"/>
                  </a:lnTo>
                  <a:lnTo>
                    <a:pt x="16" y="250"/>
                  </a:lnTo>
                  <a:lnTo>
                    <a:pt x="6" y="286"/>
                  </a:lnTo>
                  <a:lnTo>
                    <a:pt x="0" y="322"/>
                  </a:lnTo>
                  <a:lnTo>
                    <a:pt x="0" y="357"/>
                  </a:lnTo>
                  <a:lnTo>
                    <a:pt x="0" y="357"/>
                  </a:lnTo>
                  <a:lnTo>
                    <a:pt x="0" y="385"/>
                  </a:lnTo>
                  <a:lnTo>
                    <a:pt x="4" y="411"/>
                  </a:lnTo>
                  <a:lnTo>
                    <a:pt x="8" y="437"/>
                  </a:lnTo>
                  <a:lnTo>
                    <a:pt x="14" y="463"/>
                  </a:lnTo>
                  <a:lnTo>
                    <a:pt x="24" y="487"/>
                  </a:lnTo>
                  <a:lnTo>
                    <a:pt x="33" y="510"/>
                  </a:lnTo>
                  <a:lnTo>
                    <a:pt x="43" y="532"/>
                  </a:lnTo>
                  <a:lnTo>
                    <a:pt x="57" y="554"/>
                  </a:lnTo>
                  <a:lnTo>
                    <a:pt x="71" y="574"/>
                  </a:lnTo>
                  <a:lnTo>
                    <a:pt x="89" y="594"/>
                  </a:lnTo>
                  <a:lnTo>
                    <a:pt x="105" y="612"/>
                  </a:lnTo>
                  <a:lnTo>
                    <a:pt x="125" y="630"/>
                  </a:lnTo>
                  <a:lnTo>
                    <a:pt x="145" y="645"/>
                  </a:lnTo>
                  <a:lnTo>
                    <a:pt x="165" y="659"/>
                  </a:lnTo>
                  <a:lnTo>
                    <a:pt x="186" y="673"/>
                  </a:lnTo>
                  <a:lnTo>
                    <a:pt x="208" y="683"/>
                  </a:lnTo>
                  <a:lnTo>
                    <a:pt x="357" y="995"/>
                  </a:lnTo>
                  <a:lnTo>
                    <a:pt x="504" y="683"/>
                  </a:lnTo>
                  <a:lnTo>
                    <a:pt x="504" y="683"/>
                  </a:lnTo>
                  <a:lnTo>
                    <a:pt x="528" y="673"/>
                  </a:lnTo>
                  <a:lnTo>
                    <a:pt x="550" y="659"/>
                  </a:lnTo>
                  <a:lnTo>
                    <a:pt x="570" y="645"/>
                  </a:lnTo>
                  <a:lnTo>
                    <a:pt x="590" y="630"/>
                  </a:lnTo>
                  <a:lnTo>
                    <a:pt x="609" y="612"/>
                  </a:lnTo>
                  <a:lnTo>
                    <a:pt x="625" y="594"/>
                  </a:lnTo>
                  <a:lnTo>
                    <a:pt x="641" y="574"/>
                  </a:lnTo>
                  <a:lnTo>
                    <a:pt x="657" y="554"/>
                  </a:lnTo>
                  <a:lnTo>
                    <a:pt x="669" y="532"/>
                  </a:lnTo>
                  <a:lnTo>
                    <a:pt x="681" y="510"/>
                  </a:lnTo>
                  <a:lnTo>
                    <a:pt x="691" y="487"/>
                  </a:lnTo>
                  <a:lnTo>
                    <a:pt x="701" y="463"/>
                  </a:lnTo>
                  <a:lnTo>
                    <a:pt x="707" y="437"/>
                  </a:lnTo>
                  <a:lnTo>
                    <a:pt x="711" y="411"/>
                  </a:lnTo>
                  <a:lnTo>
                    <a:pt x="715" y="385"/>
                  </a:lnTo>
                  <a:lnTo>
                    <a:pt x="715" y="357"/>
                  </a:lnTo>
                  <a:lnTo>
                    <a:pt x="715" y="357"/>
                  </a:lnTo>
                  <a:lnTo>
                    <a:pt x="713" y="322"/>
                  </a:lnTo>
                  <a:lnTo>
                    <a:pt x="709" y="286"/>
                  </a:lnTo>
                  <a:lnTo>
                    <a:pt x="699" y="250"/>
                  </a:lnTo>
                  <a:lnTo>
                    <a:pt x="687" y="218"/>
                  </a:lnTo>
                  <a:lnTo>
                    <a:pt x="673" y="187"/>
                  </a:lnTo>
                  <a:lnTo>
                    <a:pt x="655" y="157"/>
                  </a:lnTo>
                  <a:lnTo>
                    <a:pt x="633" y="129"/>
                  </a:lnTo>
                  <a:lnTo>
                    <a:pt x="609" y="105"/>
                  </a:lnTo>
                  <a:lnTo>
                    <a:pt x="586" y="81"/>
                  </a:lnTo>
                  <a:lnTo>
                    <a:pt x="558" y="61"/>
                  </a:lnTo>
                  <a:lnTo>
                    <a:pt x="528" y="44"/>
                  </a:lnTo>
                  <a:lnTo>
                    <a:pt x="496" y="28"/>
                  </a:lnTo>
                  <a:lnTo>
                    <a:pt x="464" y="16"/>
                  </a:lnTo>
                  <a:lnTo>
                    <a:pt x="429" y="6"/>
                  </a:lnTo>
                  <a:lnTo>
                    <a:pt x="393" y="2"/>
                  </a:lnTo>
                  <a:lnTo>
                    <a:pt x="357" y="0"/>
                  </a:lnTo>
                  <a:lnTo>
                    <a:pt x="357" y="0"/>
                  </a:lnTo>
                  <a:close/>
                  <a:moveTo>
                    <a:pt x="357" y="628"/>
                  </a:moveTo>
                  <a:lnTo>
                    <a:pt x="357" y="628"/>
                  </a:lnTo>
                  <a:lnTo>
                    <a:pt x="329" y="626"/>
                  </a:lnTo>
                  <a:lnTo>
                    <a:pt x="304" y="622"/>
                  </a:lnTo>
                  <a:lnTo>
                    <a:pt x="278" y="614"/>
                  </a:lnTo>
                  <a:lnTo>
                    <a:pt x="252" y="606"/>
                  </a:lnTo>
                  <a:lnTo>
                    <a:pt x="230" y="594"/>
                  </a:lnTo>
                  <a:lnTo>
                    <a:pt x="208" y="580"/>
                  </a:lnTo>
                  <a:lnTo>
                    <a:pt x="186" y="566"/>
                  </a:lnTo>
                  <a:lnTo>
                    <a:pt x="169" y="548"/>
                  </a:lnTo>
                  <a:lnTo>
                    <a:pt x="151" y="528"/>
                  </a:lnTo>
                  <a:lnTo>
                    <a:pt x="135" y="508"/>
                  </a:lnTo>
                  <a:lnTo>
                    <a:pt x="121" y="487"/>
                  </a:lnTo>
                  <a:lnTo>
                    <a:pt x="111" y="463"/>
                  </a:lnTo>
                  <a:lnTo>
                    <a:pt x="101" y="439"/>
                  </a:lnTo>
                  <a:lnTo>
                    <a:pt x="95" y="413"/>
                  </a:lnTo>
                  <a:lnTo>
                    <a:pt x="91" y="385"/>
                  </a:lnTo>
                  <a:lnTo>
                    <a:pt x="89" y="359"/>
                  </a:lnTo>
                  <a:lnTo>
                    <a:pt x="89" y="359"/>
                  </a:lnTo>
                  <a:lnTo>
                    <a:pt x="91" y="332"/>
                  </a:lnTo>
                  <a:lnTo>
                    <a:pt x="95" y="304"/>
                  </a:lnTo>
                  <a:lnTo>
                    <a:pt x="101" y="278"/>
                  </a:lnTo>
                  <a:lnTo>
                    <a:pt x="111" y="254"/>
                  </a:lnTo>
                  <a:lnTo>
                    <a:pt x="121" y="230"/>
                  </a:lnTo>
                  <a:lnTo>
                    <a:pt x="135" y="208"/>
                  </a:lnTo>
                  <a:lnTo>
                    <a:pt x="151" y="189"/>
                  </a:lnTo>
                  <a:lnTo>
                    <a:pt x="169" y="169"/>
                  </a:lnTo>
                  <a:lnTo>
                    <a:pt x="186" y="151"/>
                  </a:lnTo>
                  <a:lnTo>
                    <a:pt x="208" y="137"/>
                  </a:lnTo>
                  <a:lnTo>
                    <a:pt x="230" y="123"/>
                  </a:lnTo>
                  <a:lnTo>
                    <a:pt x="252" y="111"/>
                  </a:lnTo>
                  <a:lnTo>
                    <a:pt x="278" y="103"/>
                  </a:lnTo>
                  <a:lnTo>
                    <a:pt x="304" y="95"/>
                  </a:lnTo>
                  <a:lnTo>
                    <a:pt x="329" y="91"/>
                  </a:lnTo>
                  <a:lnTo>
                    <a:pt x="357" y="91"/>
                  </a:lnTo>
                  <a:lnTo>
                    <a:pt x="357" y="91"/>
                  </a:lnTo>
                  <a:lnTo>
                    <a:pt x="385" y="91"/>
                  </a:lnTo>
                  <a:lnTo>
                    <a:pt x="411" y="95"/>
                  </a:lnTo>
                  <a:lnTo>
                    <a:pt x="437" y="103"/>
                  </a:lnTo>
                  <a:lnTo>
                    <a:pt x="460" y="111"/>
                  </a:lnTo>
                  <a:lnTo>
                    <a:pt x="484" y="123"/>
                  </a:lnTo>
                  <a:lnTo>
                    <a:pt x="506" y="137"/>
                  </a:lnTo>
                  <a:lnTo>
                    <a:pt x="528" y="151"/>
                  </a:lnTo>
                  <a:lnTo>
                    <a:pt x="546" y="169"/>
                  </a:lnTo>
                  <a:lnTo>
                    <a:pt x="564" y="189"/>
                  </a:lnTo>
                  <a:lnTo>
                    <a:pt x="580" y="208"/>
                  </a:lnTo>
                  <a:lnTo>
                    <a:pt x="594" y="230"/>
                  </a:lnTo>
                  <a:lnTo>
                    <a:pt x="603" y="254"/>
                  </a:lnTo>
                  <a:lnTo>
                    <a:pt x="613" y="278"/>
                  </a:lnTo>
                  <a:lnTo>
                    <a:pt x="619" y="304"/>
                  </a:lnTo>
                  <a:lnTo>
                    <a:pt x="623" y="332"/>
                  </a:lnTo>
                  <a:lnTo>
                    <a:pt x="625" y="359"/>
                  </a:lnTo>
                  <a:lnTo>
                    <a:pt x="625" y="359"/>
                  </a:lnTo>
                  <a:lnTo>
                    <a:pt x="623" y="385"/>
                  </a:lnTo>
                  <a:lnTo>
                    <a:pt x="619" y="413"/>
                  </a:lnTo>
                  <a:lnTo>
                    <a:pt x="613" y="439"/>
                  </a:lnTo>
                  <a:lnTo>
                    <a:pt x="603" y="463"/>
                  </a:lnTo>
                  <a:lnTo>
                    <a:pt x="594" y="487"/>
                  </a:lnTo>
                  <a:lnTo>
                    <a:pt x="580" y="508"/>
                  </a:lnTo>
                  <a:lnTo>
                    <a:pt x="564" y="528"/>
                  </a:lnTo>
                  <a:lnTo>
                    <a:pt x="546" y="548"/>
                  </a:lnTo>
                  <a:lnTo>
                    <a:pt x="528" y="566"/>
                  </a:lnTo>
                  <a:lnTo>
                    <a:pt x="506" y="580"/>
                  </a:lnTo>
                  <a:lnTo>
                    <a:pt x="484" y="594"/>
                  </a:lnTo>
                  <a:lnTo>
                    <a:pt x="460" y="606"/>
                  </a:lnTo>
                  <a:lnTo>
                    <a:pt x="437" y="614"/>
                  </a:lnTo>
                  <a:lnTo>
                    <a:pt x="411" y="622"/>
                  </a:lnTo>
                  <a:lnTo>
                    <a:pt x="385" y="626"/>
                  </a:lnTo>
                  <a:lnTo>
                    <a:pt x="357" y="628"/>
                  </a:lnTo>
                  <a:lnTo>
                    <a:pt x="357" y="62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5792788" y="4591050"/>
              <a:ext cx="549275" cy="211138"/>
            </a:xfrm>
            <a:custGeom>
              <a:avLst/>
              <a:gdLst>
                <a:gd name="T0" fmla="*/ 253 w 346"/>
                <a:gd name="T1" fmla="*/ 2 h 133"/>
                <a:gd name="T2" fmla="*/ 213 w 346"/>
                <a:gd name="T3" fmla="*/ 79 h 133"/>
                <a:gd name="T4" fmla="*/ 199 w 346"/>
                <a:gd name="T5" fmla="*/ 97 h 133"/>
                <a:gd name="T6" fmla="*/ 199 w 346"/>
                <a:gd name="T7" fmla="*/ 79 h 133"/>
                <a:gd name="T8" fmla="*/ 195 w 346"/>
                <a:gd name="T9" fmla="*/ 61 h 133"/>
                <a:gd name="T10" fmla="*/ 191 w 346"/>
                <a:gd name="T11" fmla="*/ 48 h 133"/>
                <a:gd name="T12" fmla="*/ 193 w 346"/>
                <a:gd name="T13" fmla="*/ 42 h 133"/>
                <a:gd name="T14" fmla="*/ 199 w 346"/>
                <a:gd name="T15" fmla="*/ 34 h 133"/>
                <a:gd name="T16" fmla="*/ 201 w 346"/>
                <a:gd name="T17" fmla="*/ 28 h 133"/>
                <a:gd name="T18" fmla="*/ 195 w 346"/>
                <a:gd name="T19" fmla="*/ 20 h 133"/>
                <a:gd name="T20" fmla="*/ 179 w 346"/>
                <a:gd name="T21" fmla="*/ 20 h 133"/>
                <a:gd name="T22" fmla="*/ 173 w 346"/>
                <a:gd name="T23" fmla="*/ 20 h 133"/>
                <a:gd name="T24" fmla="*/ 163 w 346"/>
                <a:gd name="T25" fmla="*/ 20 h 133"/>
                <a:gd name="T26" fmla="*/ 153 w 346"/>
                <a:gd name="T27" fmla="*/ 24 h 133"/>
                <a:gd name="T28" fmla="*/ 153 w 346"/>
                <a:gd name="T29" fmla="*/ 28 h 133"/>
                <a:gd name="T30" fmla="*/ 157 w 346"/>
                <a:gd name="T31" fmla="*/ 38 h 133"/>
                <a:gd name="T32" fmla="*/ 161 w 346"/>
                <a:gd name="T33" fmla="*/ 48 h 133"/>
                <a:gd name="T34" fmla="*/ 161 w 346"/>
                <a:gd name="T35" fmla="*/ 54 h 133"/>
                <a:gd name="T36" fmla="*/ 155 w 346"/>
                <a:gd name="T37" fmla="*/ 71 h 133"/>
                <a:gd name="T38" fmla="*/ 153 w 346"/>
                <a:gd name="T39" fmla="*/ 79 h 133"/>
                <a:gd name="T40" fmla="*/ 153 w 346"/>
                <a:gd name="T41" fmla="*/ 97 h 133"/>
                <a:gd name="T42" fmla="*/ 126 w 346"/>
                <a:gd name="T43" fmla="*/ 52 h 133"/>
                <a:gd name="T44" fmla="*/ 100 w 346"/>
                <a:gd name="T45" fmla="*/ 0 h 133"/>
                <a:gd name="T46" fmla="*/ 44 w 346"/>
                <a:gd name="T47" fmla="*/ 20 h 133"/>
                <a:gd name="T48" fmla="*/ 0 w 346"/>
                <a:gd name="T49" fmla="*/ 40 h 133"/>
                <a:gd name="T50" fmla="*/ 16 w 346"/>
                <a:gd name="T51" fmla="*/ 59 h 133"/>
                <a:gd name="T52" fmla="*/ 52 w 346"/>
                <a:gd name="T53" fmla="*/ 93 h 133"/>
                <a:gd name="T54" fmla="*/ 96 w 346"/>
                <a:gd name="T55" fmla="*/ 119 h 133"/>
                <a:gd name="T56" fmla="*/ 147 w 346"/>
                <a:gd name="T57" fmla="*/ 131 h 133"/>
                <a:gd name="T58" fmla="*/ 173 w 346"/>
                <a:gd name="T59" fmla="*/ 133 h 133"/>
                <a:gd name="T60" fmla="*/ 225 w 346"/>
                <a:gd name="T61" fmla="*/ 127 h 133"/>
                <a:gd name="T62" fmla="*/ 273 w 346"/>
                <a:gd name="T63" fmla="*/ 107 h 133"/>
                <a:gd name="T64" fmla="*/ 314 w 346"/>
                <a:gd name="T65" fmla="*/ 77 h 133"/>
                <a:gd name="T66" fmla="*/ 346 w 346"/>
                <a:gd name="T67" fmla="*/ 40 h 133"/>
                <a:gd name="T68" fmla="*/ 326 w 346"/>
                <a:gd name="T69" fmla="*/ 30 h 133"/>
                <a:gd name="T70" fmla="*/ 280 w 346"/>
                <a:gd name="T71" fmla="*/ 10 h 133"/>
                <a:gd name="T72" fmla="*/ 253 w 346"/>
                <a:gd name="T73" fmla="*/ 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6" h="133">
                  <a:moveTo>
                    <a:pt x="253" y="2"/>
                  </a:moveTo>
                  <a:lnTo>
                    <a:pt x="253" y="2"/>
                  </a:lnTo>
                  <a:lnTo>
                    <a:pt x="227" y="52"/>
                  </a:lnTo>
                  <a:lnTo>
                    <a:pt x="213" y="79"/>
                  </a:lnTo>
                  <a:lnTo>
                    <a:pt x="199" y="97"/>
                  </a:lnTo>
                  <a:lnTo>
                    <a:pt x="199" y="97"/>
                  </a:lnTo>
                  <a:lnTo>
                    <a:pt x="199" y="79"/>
                  </a:lnTo>
                  <a:lnTo>
                    <a:pt x="199" y="79"/>
                  </a:lnTo>
                  <a:lnTo>
                    <a:pt x="199" y="71"/>
                  </a:lnTo>
                  <a:lnTo>
                    <a:pt x="195" y="61"/>
                  </a:lnTo>
                  <a:lnTo>
                    <a:pt x="193" y="54"/>
                  </a:lnTo>
                  <a:lnTo>
                    <a:pt x="191" y="48"/>
                  </a:lnTo>
                  <a:lnTo>
                    <a:pt x="191" y="48"/>
                  </a:lnTo>
                  <a:lnTo>
                    <a:pt x="193" y="42"/>
                  </a:lnTo>
                  <a:lnTo>
                    <a:pt x="195" y="38"/>
                  </a:lnTo>
                  <a:lnTo>
                    <a:pt x="199" y="34"/>
                  </a:lnTo>
                  <a:lnTo>
                    <a:pt x="201" y="28"/>
                  </a:lnTo>
                  <a:lnTo>
                    <a:pt x="201" y="28"/>
                  </a:lnTo>
                  <a:lnTo>
                    <a:pt x="199" y="24"/>
                  </a:lnTo>
                  <a:lnTo>
                    <a:pt x="195" y="20"/>
                  </a:lnTo>
                  <a:lnTo>
                    <a:pt x="189" y="20"/>
                  </a:lnTo>
                  <a:lnTo>
                    <a:pt x="179" y="20"/>
                  </a:lnTo>
                  <a:lnTo>
                    <a:pt x="179" y="20"/>
                  </a:lnTo>
                  <a:lnTo>
                    <a:pt x="173" y="20"/>
                  </a:lnTo>
                  <a:lnTo>
                    <a:pt x="173" y="20"/>
                  </a:lnTo>
                  <a:lnTo>
                    <a:pt x="163" y="20"/>
                  </a:lnTo>
                  <a:lnTo>
                    <a:pt x="157" y="20"/>
                  </a:lnTo>
                  <a:lnTo>
                    <a:pt x="153" y="24"/>
                  </a:lnTo>
                  <a:lnTo>
                    <a:pt x="153" y="28"/>
                  </a:lnTo>
                  <a:lnTo>
                    <a:pt x="153" y="28"/>
                  </a:lnTo>
                  <a:lnTo>
                    <a:pt x="153" y="34"/>
                  </a:lnTo>
                  <a:lnTo>
                    <a:pt x="157" y="38"/>
                  </a:lnTo>
                  <a:lnTo>
                    <a:pt x="161" y="42"/>
                  </a:lnTo>
                  <a:lnTo>
                    <a:pt x="161" y="48"/>
                  </a:lnTo>
                  <a:lnTo>
                    <a:pt x="161" y="48"/>
                  </a:lnTo>
                  <a:lnTo>
                    <a:pt x="161" y="54"/>
                  </a:lnTo>
                  <a:lnTo>
                    <a:pt x="157" y="61"/>
                  </a:lnTo>
                  <a:lnTo>
                    <a:pt x="155" y="71"/>
                  </a:lnTo>
                  <a:lnTo>
                    <a:pt x="153" y="79"/>
                  </a:lnTo>
                  <a:lnTo>
                    <a:pt x="153" y="79"/>
                  </a:lnTo>
                  <a:lnTo>
                    <a:pt x="153" y="97"/>
                  </a:lnTo>
                  <a:lnTo>
                    <a:pt x="153" y="97"/>
                  </a:lnTo>
                  <a:lnTo>
                    <a:pt x="139" y="77"/>
                  </a:lnTo>
                  <a:lnTo>
                    <a:pt x="126" y="52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70" y="10"/>
                  </a:lnTo>
                  <a:lnTo>
                    <a:pt x="44" y="20"/>
                  </a:lnTo>
                  <a:lnTo>
                    <a:pt x="20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6" y="59"/>
                  </a:lnTo>
                  <a:lnTo>
                    <a:pt x="32" y="77"/>
                  </a:lnTo>
                  <a:lnTo>
                    <a:pt x="52" y="93"/>
                  </a:lnTo>
                  <a:lnTo>
                    <a:pt x="74" y="107"/>
                  </a:lnTo>
                  <a:lnTo>
                    <a:pt x="96" y="119"/>
                  </a:lnTo>
                  <a:lnTo>
                    <a:pt x="122" y="127"/>
                  </a:lnTo>
                  <a:lnTo>
                    <a:pt x="147" y="131"/>
                  </a:lnTo>
                  <a:lnTo>
                    <a:pt x="173" y="133"/>
                  </a:lnTo>
                  <a:lnTo>
                    <a:pt x="173" y="133"/>
                  </a:lnTo>
                  <a:lnTo>
                    <a:pt x="199" y="131"/>
                  </a:lnTo>
                  <a:lnTo>
                    <a:pt x="225" y="127"/>
                  </a:lnTo>
                  <a:lnTo>
                    <a:pt x="251" y="119"/>
                  </a:lnTo>
                  <a:lnTo>
                    <a:pt x="273" y="107"/>
                  </a:lnTo>
                  <a:lnTo>
                    <a:pt x="294" y="93"/>
                  </a:lnTo>
                  <a:lnTo>
                    <a:pt x="314" y="77"/>
                  </a:lnTo>
                  <a:lnTo>
                    <a:pt x="330" y="59"/>
                  </a:lnTo>
                  <a:lnTo>
                    <a:pt x="346" y="40"/>
                  </a:lnTo>
                  <a:lnTo>
                    <a:pt x="346" y="40"/>
                  </a:lnTo>
                  <a:lnTo>
                    <a:pt x="326" y="30"/>
                  </a:lnTo>
                  <a:lnTo>
                    <a:pt x="304" y="20"/>
                  </a:lnTo>
                  <a:lnTo>
                    <a:pt x="280" y="10"/>
                  </a:lnTo>
                  <a:lnTo>
                    <a:pt x="253" y="2"/>
                  </a:lnTo>
                  <a:lnTo>
                    <a:pt x="253" y="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5897563" y="4203700"/>
              <a:ext cx="346075" cy="393700"/>
            </a:xfrm>
            <a:custGeom>
              <a:avLst/>
              <a:gdLst>
                <a:gd name="T0" fmla="*/ 107 w 218"/>
                <a:gd name="T1" fmla="*/ 248 h 248"/>
                <a:gd name="T2" fmla="*/ 131 w 218"/>
                <a:gd name="T3" fmla="*/ 240 h 248"/>
                <a:gd name="T4" fmla="*/ 153 w 218"/>
                <a:gd name="T5" fmla="*/ 222 h 248"/>
                <a:gd name="T6" fmla="*/ 173 w 218"/>
                <a:gd name="T7" fmla="*/ 194 h 248"/>
                <a:gd name="T8" fmla="*/ 187 w 218"/>
                <a:gd name="T9" fmla="*/ 162 h 248"/>
                <a:gd name="T10" fmla="*/ 187 w 218"/>
                <a:gd name="T11" fmla="*/ 162 h 248"/>
                <a:gd name="T12" fmla="*/ 197 w 218"/>
                <a:gd name="T13" fmla="*/ 160 h 248"/>
                <a:gd name="T14" fmla="*/ 214 w 218"/>
                <a:gd name="T15" fmla="*/ 145 h 248"/>
                <a:gd name="T16" fmla="*/ 218 w 218"/>
                <a:gd name="T17" fmla="*/ 135 h 248"/>
                <a:gd name="T18" fmla="*/ 216 w 218"/>
                <a:gd name="T19" fmla="*/ 125 h 248"/>
                <a:gd name="T20" fmla="*/ 205 w 218"/>
                <a:gd name="T21" fmla="*/ 111 h 248"/>
                <a:gd name="T22" fmla="*/ 197 w 218"/>
                <a:gd name="T23" fmla="*/ 109 h 248"/>
                <a:gd name="T24" fmla="*/ 197 w 218"/>
                <a:gd name="T25" fmla="*/ 109 h 248"/>
                <a:gd name="T26" fmla="*/ 197 w 218"/>
                <a:gd name="T27" fmla="*/ 103 h 248"/>
                <a:gd name="T28" fmla="*/ 189 w 218"/>
                <a:gd name="T29" fmla="*/ 59 h 248"/>
                <a:gd name="T30" fmla="*/ 169 w 218"/>
                <a:gd name="T31" fmla="*/ 25 h 248"/>
                <a:gd name="T32" fmla="*/ 139 w 218"/>
                <a:gd name="T33" fmla="*/ 8 h 248"/>
                <a:gd name="T34" fmla="*/ 107 w 218"/>
                <a:gd name="T35" fmla="*/ 0 h 248"/>
                <a:gd name="T36" fmla="*/ 91 w 218"/>
                <a:gd name="T37" fmla="*/ 2 h 248"/>
                <a:gd name="T38" fmla="*/ 60 w 218"/>
                <a:gd name="T39" fmla="*/ 15 h 248"/>
                <a:gd name="T40" fmla="*/ 34 w 218"/>
                <a:gd name="T41" fmla="*/ 41 h 248"/>
                <a:gd name="T42" fmla="*/ 20 w 218"/>
                <a:gd name="T43" fmla="*/ 79 h 248"/>
                <a:gd name="T44" fmla="*/ 18 w 218"/>
                <a:gd name="T45" fmla="*/ 103 h 248"/>
                <a:gd name="T46" fmla="*/ 18 w 218"/>
                <a:gd name="T47" fmla="*/ 109 h 248"/>
                <a:gd name="T48" fmla="*/ 4 w 218"/>
                <a:gd name="T49" fmla="*/ 117 h 248"/>
                <a:gd name="T50" fmla="*/ 0 w 218"/>
                <a:gd name="T51" fmla="*/ 135 h 248"/>
                <a:gd name="T52" fmla="*/ 0 w 218"/>
                <a:gd name="T53" fmla="*/ 141 h 248"/>
                <a:gd name="T54" fmla="*/ 10 w 218"/>
                <a:gd name="T55" fmla="*/ 153 h 248"/>
                <a:gd name="T56" fmla="*/ 28 w 218"/>
                <a:gd name="T57" fmla="*/ 162 h 248"/>
                <a:gd name="T58" fmla="*/ 34 w 218"/>
                <a:gd name="T59" fmla="*/ 178 h 248"/>
                <a:gd name="T60" fmla="*/ 52 w 218"/>
                <a:gd name="T61" fmla="*/ 210 h 248"/>
                <a:gd name="T62" fmla="*/ 71 w 218"/>
                <a:gd name="T63" fmla="*/ 232 h 248"/>
                <a:gd name="T64" fmla="*/ 95 w 218"/>
                <a:gd name="T65" fmla="*/ 246 h 248"/>
                <a:gd name="T66" fmla="*/ 107 w 218"/>
                <a:gd name="T67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8" h="248">
                  <a:moveTo>
                    <a:pt x="107" y="248"/>
                  </a:moveTo>
                  <a:lnTo>
                    <a:pt x="107" y="248"/>
                  </a:lnTo>
                  <a:lnTo>
                    <a:pt x="119" y="246"/>
                  </a:lnTo>
                  <a:lnTo>
                    <a:pt x="131" y="240"/>
                  </a:lnTo>
                  <a:lnTo>
                    <a:pt x="143" y="232"/>
                  </a:lnTo>
                  <a:lnTo>
                    <a:pt x="153" y="222"/>
                  </a:lnTo>
                  <a:lnTo>
                    <a:pt x="163" y="210"/>
                  </a:lnTo>
                  <a:lnTo>
                    <a:pt x="173" y="194"/>
                  </a:lnTo>
                  <a:lnTo>
                    <a:pt x="181" y="178"/>
                  </a:lnTo>
                  <a:lnTo>
                    <a:pt x="187" y="162"/>
                  </a:lnTo>
                  <a:lnTo>
                    <a:pt x="187" y="162"/>
                  </a:lnTo>
                  <a:lnTo>
                    <a:pt x="187" y="162"/>
                  </a:lnTo>
                  <a:lnTo>
                    <a:pt x="187" y="162"/>
                  </a:lnTo>
                  <a:lnTo>
                    <a:pt x="197" y="160"/>
                  </a:lnTo>
                  <a:lnTo>
                    <a:pt x="207" y="155"/>
                  </a:lnTo>
                  <a:lnTo>
                    <a:pt x="214" y="145"/>
                  </a:lnTo>
                  <a:lnTo>
                    <a:pt x="216" y="141"/>
                  </a:lnTo>
                  <a:lnTo>
                    <a:pt x="218" y="135"/>
                  </a:lnTo>
                  <a:lnTo>
                    <a:pt x="218" y="135"/>
                  </a:lnTo>
                  <a:lnTo>
                    <a:pt x="216" y="125"/>
                  </a:lnTo>
                  <a:lnTo>
                    <a:pt x="212" y="117"/>
                  </a:lnTo>
                  <a:lnTo>
                    <a:pt x="205" y="111"/>
                  </a:lnTo>
                  <a:lnTo>
                    <a:pt x="197" y="109"/>
                  </a:lnTo>
                  <a:lnTo>
                    <a:pt x="197" y="109"/>
                  </a:lnTo>
                  <a:lnTo>
                    <a:pt x="197" y="109"/>
                  </a:lnTo>
                  <a:lnTo>
                    <a:pt x="197" y="109"/>
                  </a:lnTo>
                  <a:lnTo>
                    <a:pt x="197" y="103"/>
                  </a:lnTo>
                  <a:lnTo>
                    <a:pt x="197" y="103"/>
                  </a:lnTo>
                  <a:lnTo>
                    <a:pt x="195" y="79"/>
                  </a:lnTo>
                  <a:lnTo>
                    <a:pt x="189" y="59"/>
                  </a:lnTo>
                  <a:lnTo>
                    <a:pt x="181" y="41"/>
                  </a:lnTo>
                  <a:lnTo>
                    <a:pt x="169" y="25"/>
                  </a:lnTo>
                  <a:lnTo>
                    <a:pt x="155" y="15"/>
                  </a:lnTo>
                  <a:lnTo>
                    <a:pt x="139" y="8"/>
                  </a:lnTo>
                  <a:lnTo>
                    <a:pt x="123" y="2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91" y="2"/>
                  </a:lnTo>
                  <a:lnTo>
                    <a:pt x="73" y="8"/>
                  </a:lnTo>
                  <a:lnTo>
                    <a:pt x="60" y="15"/>
                  </a:lnTo>
                  <a:lnTo>
                    <a:pt x="46" y="25"/>
                  </a:lnTo>
                  <a:lnTo>
                    <a:pt x="34" y="41"/>
                  </a:lnTo>
                  <a:lnTo>
                    <a:pt x="26" y="59"/>
                  </a:lnTo>
                  <a:lnTo>
                    <a:pt x="20" y="79"/>
                  </a:lnTo>
                  <a:lnTo>
                    <a:pt x="18" y="103"/>
                  </a:lnTo>
                  <a:lnTo>
                    <a:pt x="18" y="103"/>
                  </a:lnTo>
                  <a:lnTo>
                    <a:pt x="18" y="109"/>
                  </a:lnTo>
                  <a:lnTo>
                    <a:pt x="18" y="109"/>
                  </a:lnTo>
                  <a:lnTo>
                    <a:pt x="10" y="111"/>
                  </a:lnTo>
                  <a:lnTo>
                    <a:pt x="4" y="117"/>
                  </a:lnTo>
                  <a:lnTo>
                    <a:pt x="2" y="125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0" y="141"/>
                  </a:lnTo>
                  <a:lnTo>
                    <a:pt x="2" y="145"/>
                  </a:lnTo>
                  <a:lnTo>
                    <a:pt x="10" y="153"/>
                  </a:lnTo>
                  <a:lnTo>
                    <a:pt x="18" y="158"/>
                  </a:lnTo>
                  <a:lnTo>
                    <a:pt x="28" y="162"/>
                  </a:lnTo>
                  <a:lnTo>
                    <a:pt x="28" y="162"/>
                  </a:lnTo>
                  <a:lnTo>
                    <a:pt x="34" y="178"/>
                  </a:lnTo>
                  <a:lnTo>
                    <a:pt x="42" y="194"/>
                  </a:lnTo>
                  <a:lnTo>
                    <a:pt x="52" y="210"/>
                  </a:lnTo>
                  <a:lnTo>
                    <a:pt x="62" y="222"/>
                  </a:lnTo>
                  <a:lnTo>
                    <a:pt x="71" y="232"/>
                  </a:lnTo>
                  <a:lnTo>
                    <a:pt x="83" y="240"/>
                  </a:lnTo>
                  <a:lnTo>
                    <a:pt x="95" y="246"/>
                  </a:lnTo>
                  <a:lnTo>
                    <a:pt x="107" y="248"/>
                  </a:lnTo>
                  <a:lnTo>
                    <a:pt x="107" y="248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7821613" y="4044950"/>
            <a:ext cx="1579563" cy="1303338"/>
            <a:chOff x="7821613" y="4044950"/>
            <a:chExt cx="1579563" cy="1303338"/>
          </a:xfrm>
        </p:grpSpPr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8337550" y="4070350"/>
              <a:ext cx="300038" cy="341313"/>
            </a:xfrm>
            <a:custGeom>
              <a:avLst/>
              <a:gdLst>
                <a:gd name="T0" fmla="*/ 22 w 189"/>
                <a:gd name="T1" fmla="*/ 141 h 215"/>
                <a:gd name="T2" fmla="*/ 36 w 189"/>
                <a:gd name="T3" fmla="*/ 169 h 215"/>
                <a:gd name="T4" fmla="*/ 52 w 189"/>
                <a:gd name="T5" fmla="*/ 193 h 215"/>
                <a:gd name="T6" fmla="*/ 72 w 189"/>
                <a:gd name="T7" fmla="*/ 209 h 215"/>
                <a:gd name="T8" fmla="*/ 92 w 189"/>
                <a:gd name="T9" fmla="*/ 215 h 215"/>
                <a:gd name="T10" fmla="*/ 104 w 189"/>
                <a:gd name="T11" fmla="*/ 213 h 215"/>
                <a:gd name="T12" fmla="*/ 123 w 189"/>
                <a:gd name="T13" fmla="*/ 203 h 215"/>
                <a:gd name="T14" fmla="*/ 141 w 189"/>
                <a:gd name="T15" fmla="*/ 183 h 215"/>
                <a:gd name="T16" fmla="*/ 155 w 189"/>
                <a:gd name="T17" fmla="*/ 155 h 215"/>
                <a:gd name="T18" fmla="*/ 161 w 189"/>
                <a:gd name="T19" fmla="*/ 141 h 215"/>
                <a:gd name="T20" fmla="*/ 161 w 189"/>
                <a:gd name="T21" fmla="*/ 141 h 215"/>
                <a:gd name="T22" fmla="*/ 179 w 189"/>
                <a:gd name="T23" fmla="*/ 133 h 215"/>
                <a:gd name="T24" fmla="*/ 187 w 189"/>
                <a:gd name="T25" fmla="*/ 121 h 215"/>
                <a:gd name="T26" fmla="*/ 189 w 189"/>
                <a:gd name="T27" fmla="*/ 117 h 215"/>
                <a:gd name="T28" fmla="*/ 183 w 189"/>
                <a:gd name="T29" fmla="*/ 101 h 215"/>
                <a:gd name="T30" fmla="*/ 171 w 189"/>
                <a:gd name="T31" fmla="*/ 94 h 215"/>
                <a:gd name="T32" fmla="*/ 171 w 189"/>
                <a:gd name="T33" fmla="*/ 94 h 215"/>
                <a:gd name="T34" fmla="*/ 171 w 189"/>
                <a:gd name="T35" fmla="*/ 90 h 215"/>
                <a:gd name="T36" fmla="*/ 169 w 189"/>
                <a:gd name="T37" fmla="*/ 70 h 215"/>
                <a:gd name="T38" fmla="*/ 155 w 189"/>
                <a:gd name="T39" fmla="*/ 36 h 215"/>
                <a:gd name="T40" fmla="*/ 133 w 189"/>
                <a:gd name="T41" fmla="*/ 14 h 215"/>
                <a:gd name="T42" fmla="*/ 107 w 189"/>
                <a:gd name="T43" fmla="*/ 2 h 215"/>
                <a:gd name="T44" fmla="*/ 92 w 189"/>
                <a:gd name="T45" fmla="*/ 0 h 215"/>
                <a:gd name="T46" fmla="*/ 64 w 189"/>
                <a:gd name="T47" fmla="*/ 6 h 215"/>
                <a:gd name="T48" fmla="*/ 40 w 189"/>
                <a:gd name="T49" fmla="*/ 24 h 215"/>
                <a:gd name="T50" fmla="*/ 22 w 189"/>
                <a:gd name="T51" fmla="*/ 52 h 215"/>
                <a:gd name="T52" fmla="*/ 14 w 189"/>
                <a:gd name="T53" fmla="*/ 90 h 215"/>
                <a:gd name="T54" fmla="*/ 14 w 189"/>
                <a:gd name="T55" fmla="*/ 94 h 215"/>
                <a:gd name="T56" fmla="*/ 8 w 189"/>
                <a:gd name="T57" fmla="*/ 97 h 215"/>
                <a:gd name="T58" fmla="*/ 0 w 189"/>
                <a:gd name="T59" fmla="*/ 109 h 215"/>
                <a:gd name="T60" fmla="*/ 0 w 189"/>
                <a:gd name="T61" fmla="*/ 117 h 215"/>
                <a:gd name="T62" fmla="*/ 8 w 189"/>
                <a:gd name="T63" fmla="*/ 133 h 215"/>
                <a:gd name="T64" fmla="*/ 22 w 189"/>
                <a:gd name="T65" fmla="*/ 14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9" h="215">
                  <a:moveTo>
                    <a:pt x="22" y="141"/>
                  </a:moveTo>
                  <a:lnTo>
                    <a:pt x="22" y="141"/>
                  </a:lnTo>
                  <a:lnTo>
                    <a:pt x="28" y="155"/>
                  </a:lnTo>
                  <a:lnTo>
                    <a:pt x="36" y="169"/>
                  </a:lnTo>
                  <a:lnTo>
                    <a:pt x="44" y="181"/>
                  </a:lnTo>
                  <a:lnTo>
                    <a:pt x="52" y="193"/>
                  </a:lnTo>
                  <a:lnTo>
                    <a:pt x="62" y="203"/>
                  </a:lnTo>
                  <a:lnTo>
                    <a:pt x="72" y="209"/>
                  </a:lnTo>
                  <a:lnTo>
                    <a:pt x="82" y="213"/>
                  </a:lnTo>
                  <a:lnTo>
                    <a:pt x="92" y="215"/>
                  </a:lnTo>
                  <a:lnTo>
                    <a:pt x="92" y="215"/>
                  </a:lnTo>
                  <a:lnTo>
                    <a:pt x="104" y="213"/>
                  </a:lnTo>
                  <a:lnTo>
                    <a:pt x="113" y="209"/>
                  </a:lnTo>
                  <a:lnTo>
                    <a:pt x="123" y="203"/>
                  </a:lnTo>
                  <a:lnTo>
                    <a:pt x="131" y="193"/>
                  </a:lnTo>
                  <a:lnTo>
                    <a:pt x="141" y="183"/>
                  </a:lnTo>
                  <a:lnTo>
                    <a:pt x="149" y="169"/>
                  </a:lnTo>
                  <a:lnTo>
                    <a:pt x="155" y="155"/>
                  </a:lnTo>
                  <a:lnTo>
                    <a:pt x="161" y="141"/>
                  </a:lnTo>
                  <a:lnTo>
                    <a:pt x="161" y="141"/>
                  </a:lnTo>
                  <a:lnTo>
                    <a:pt x="161" y="141"/>
                  </a:lnTo>
                  <a:lnTo>
                    <a:pt x="161" y="141"/>
                  </a:lnTo>
                  <a:lnTo>
                    <a:pt x="171" y="139"/>
                  </a:lnTo>
                  <a:lnTo>
                    <a:pt x="179" y="133"/>
                  </a:lnTo>
                  <a:lnTo>
                    <a:pt x="185" y="127"/>
                  </a:lnTo>
                  <a:lnTo>
                    <a:pt x="187" y="121"/>
                  </a:lnTo>
                  <a:lnTo>
                    <a:pt x="189" y="117"/>
                  </a:lnTo>
                  <a:lnTo>
                    <a:pt x="189" y="117"/>
                  </a:lnTo>
                  <a:lnTo>
                    <a:pt x="187" y="107"/>
                  </a:lnTo>
                  <a:lnTo>
                    <a:pt x="183" y="101"/>
                  </a:lnTo>
                  <a:lnTo>
                    <a:pt x="177" y="95"/>
                  </a:lnTo>
                  <a:lnTo>
                    <a:pt x="171" y="94"/>
                  </a:lnTo>
                  <a:lnTo>
                    <a:pt x="171" y="94"/>
                  </a:lnTo>
                  <a:lnTo>
                    <a:pt x="171" y="94"/>
                  </a:lnTo>
                  <a:lnTo>
                    <a:pt x="171" y="94"/>
                  </a:lnTo>
                  <a:lnTo>
                    <a:pt x="171" y="90"/>
                  </a:lnTo>
                  <a:lnTo>
                    <a:pt x="171" y="90"/>
                  </a:lnTo>
                  <a:lnTo>
                    <a:pt x="169" y="70"/>
                  </a:lnTo>
                  <a:lnTo>
                    <a:pt x="163" y="52"/>
                  </a:lnTo>
                  <a:lnTo>
                    <a:pt x="155" y="36"/>
                  </a:lnTo>
                  <a:lnTo>
                    <a:pt x="145" y="24"/>
                  </a:lnTo>
                  <a:lnTo>
                    <a:pt x="133" y="14"/>
                  </a:lnTo>
                  <a:lnTo>
                    <a:pt x="121" y="6"/>
                  </a:lnTo>
                  <a:lnTo>
                    <a:pt x="107" y="2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78" y="2"/>
                  </a:lnTo>
                  <a:lnTo>
                    <a:pt x="64" y="6"/>
                  </a:lnTo>
                  <a:lnTo>
                    <a:pt x="50" y="14"/>
                  </a:lnTo>
                  <a:lnTo>
                    <a:pt x="40" y="24"/>
                  </a:lnTo>
                  <a:lnTo>
                    <a:pt x="28" y="36"/>
                  </a:lnTo>
                  <a:lnTo>
                    <a:pt x="22" y="52"/>
                  </a:lnTo>
                  <a:lnTo>
                    <a:pt x="16" y="70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14" y="94"/>
                  </a:lnTo>
                  <a:lnTo>
                    <a:pt x="14" y="94"/>
                  </a:lnTo>
                  <a:lnTo>
                    <a:pt x="8" y="97"/>
                  </a:lnTo>
                  <a:lnTo>
                    <a:pt x="4" y="101"/>
                  </a:lnTo>
                  <a:lnTo>
                    <a:pt x="0" y="109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2" y="125"/>
                  </a:lnTo>
                  <a:lnTo>
                    <a:pt x="8" y="133"/>
                  </a:lnTo>
                  <a:lnTo>
                    <a:pt x="16" y="137"/>
                  </a:lnTo>
                  <a:lnTo>
                    <a:pt x="22" y="141"/>
                  </a:lnTo>
                  <a:lnTo>
                    <a:pt x="22" y="14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8196263" y="4408488"/>
              <a:ext cx="576263" cy="242888"/>
            </a:xfrm>
            <a:custGeom>
              <a:avLst/>
              <a:gdLst>
                <a:gd name="T0" fmla="*/ 363 w 363"/>
                <a:gd name="T1" fmla="*/ 153 h 153"/>
                <a:gd name="T2" fmla="*/ 363 w 363"/>
                <a:gd name="T3" fmla="*/ 53 h 153"/>
                <a:gd name="T4" fmla="*/ 363 w 363"/>
                <a:gd name="T5" fmla="*/ 53 h 153"/>
                <a:gd name="T6" fmla="*/ 353 w 363"/>
                <a:gd name="T7" fmla="*/ 47 h 153"/>
                <a:gd name="T8" fmla="*/ 332 w 363"/>
                <a:gd name="T9" fmla="*/ 33 h 153"/>
                <a:gd name="T10" fmla="*/ 296 w 363"/>
                <a:gd name="T11" fmla="*/ 16 h 153"/>
                <a:gd name="T12" fmla="*/ 274 w 363"/>
                <a:gd name="T13" fmla="*/ 8 h 153"/>
                <a:gd name="T14" fmla="*/ 250 w 363"/>
                <a:gd name="T15" fmla="*/ 2 h 153"/>
                <a:gd name="T16" fmla="*/ 250 w 363"/>
                <a:gd name="T17" fmla="*/ 2 h 153"/>
                <a:gd name="T18" fmla="*/ 228 w 363"/>
                <a:gd name="T19" fmla="*/ 45 h 153"/>
                <a:gd name="T20" fmla="*/ 216 w 363"/>
                <a:gd name="T21" fmla="*/ 67 h 153"/>
                <a:gd name="T22" fmla="*/ 204 w 363"/>
                <a:gd name="T23" fmla="*/ 83 h 153"/>
                <a:gd name="T24" fmla="*/ 204 w 363"/>
                <a:gd name="T25" fmla="*/ 83 h 153"/>
                <a:gd name="T26" fmla="*/ 204 w 363"/>
                <a:gd name="T27" fmla="*/ 67 h 153"/>
                <a:gd name="T28" fmla="*/ 204 w 363"/>
                <a:gd name="T29" fmla="*/ 67 h 153"/>
                <a:gd name="T30" fmla="*/ 202 w 363"/>
                <a:gd name="T31" fmla="*/ 61 h 153"/>
                <a:gd name="T32" fmla="*/ 200 w 363"/>
                <a:gd name="T33" fmla="*/ 53 h 153"/>
                <a:gd name="T34" fmla="*/ 198 w 363"/>
                <a:gd name="T35" fmla="*/ 45 h 153"/>
                <a:gd name="T36" fmla="*/ 196 w 363"/>
                <a:gd name="T37" fmla="*/ 39 h 153"/>
                <a:gd name="T38" fmla="*/ 196 w 363"/>
                <a:gd name="T39" fmla="*/ 39 h 153"/>
                <a:gd name="T40" fmla="*/ 198 w 363"/>
                <a:gd name="T41" fmla="*/ 35 h 153"/>
                <a:gd name="T42" fmla="*/ 200 w 363"/>
                <a:gd name="T43" fmla="*/ 31 h 153"/>
                <a:gd name="T44" fmla="*/ 204 w 363"/>
                <a:gd name="T45" fmla="*/ 29 h 153"/>
                <a:gd name="T46" fmla="*/ 204 w 363"/>
                <a:gd name="T47" fmla="*/ 24 h 153"/>
                <a:gd name="T48" fmla="*/ 204 w 363"/>
                <a:gd name="T49" fmla="*/ 24 h 153"/>
                <a:gd name="T50" fmla="*/ 204 w 363"/>
                <a:gd name="T51" fmla="*/ 20 h 153"/>
                <a:gd name="T52" fmla="*/ 200 w 363"/>
                <a:gd name="T53" fmla="*/ 16 h 153"/>
                <a:gd name="T54" fmla="*/ 196 w 363"/>
                <a:gd name="T55" fmla="*/ 16 h 153"/>
                <a:gd name="T56" fmla="*/ 187 w 363"/>
                <a:gd name="T57" fmla="*/ 16 h 153"/>
                <a:gd name="T58" fmla="*/ 187 w 363"/>
                <a:gd name="T59" fmla="*/ 16 h 153"/>
                <a:gd name="T60" fmla="*/ 181 w 363"/>
                <a:gd name="T61" fmla="*/ 16 h 153"/>
                <a:gd name="T62" fmla="*/ 181 w 363"/>
                <a:gd name="T63" fmla="*/ 16 h 153"/>
                <a:gd name="T64" fmla="*/ 173 w 363"/>
                <a:gd name="T65" fmla="*/ 16 h 153"/>
                <a:gd name="T66" fmla="*/ 167 w 363"/>
                <a:gd name="T67" fmla="*/ 16 h 153"/>
                <a:gd name="T68" fmla="*/ 165 w 363"/>
                <a:gd name="T69" fmla="*/ 20 h 153"/>
                <a:gd name="T70" fmla="*/ 165 w 363"/>
                <a:gd name="T71" fmla="*/ 24 h 153"/>
                <a:gd name="T72" fmla="*/ 165 w 363"/>
                <a:gd name="T73" fmla="*/ 24 h 153"/>
                <a:gd name="T74" fmla="*/ 165 w 363"/>
                <a:gd name="T75" fmla="*/ 29 h 153"/>
                <a:gd name="T76" fmla="*/ 169 w 363"/>
                <a:gd name="T77" fmla="*/ 31 h 153"/>
                <a:gd name="T78" fmla="*/ 171 w 363"/>
                <a:gd name="T79" fmla="*/ 35 h 153"/>
                <a:gd name="T80" fmla="*/ 173 w 363"/>
                <a:gd name="T81" fmla="*/ 39 h 153"/>
                <a:gd name="T82" fmla="*/ 173 w 363"/>
                <a:gd name="T83" fmla="*/ 39 h 153"/>
                <a:gd name="T84" fmla="*/ 171 w 363"/>
                <a:gd name="T85" fmla="*/ 45 h 153"/>
                <a:gd name="T86" fmla="*/ 169 w 363"/>
                <a:gd name="T87" fmla="*/ 53 h 153"/>
                <a:gd name="T88" fmla="*/ 165 w 363"/>
                <a:gd name="T89" fmla="*/ 61 h 153"/>
                <a:gd name="T90" fmla="*/ 165 w 363"/>
                <a:gd name="T91" fmla="*/ 67 h 153"/>
                <a:gd name="T92" fmla="*/ 165 w 363"/>
                <a:gd name="T93" fmla="*/ 67 h 153"/>
                <a:gd name="T94" fmla="*/ 165 w 363"/>
                <a:gd name="T95" fmla="*/ 83 h 153"/>
                <a:gd name="T96" fmla="*/ 165 w 363"/>
                <a:gd name="T97" fmla="*/ 83 h 153"/>
                <a:gd name="T98" fmla="*/ 153 w 363"/>
                <a:gd name="T99" fmla="*/ 67 h 153"/>
                <a:gd name="T100" fmla="*/ 139 w 363"/>
                <a:gd name="T101" fmla="*/ 43 h 153"/>
                <a:gd name="T102" fmla="*/ 117 w 363"/>
                <a:gd name="T103" fmla="*/ 0 h 153"/>
                <a:gd name="T104" fmla="*/ 117 w 363"/>
                <a:gd name="T105" fmla="*/ 0 h 153"/>
                <a:gd name="T106" fmla="*/ 93 w 363"/>
                <a:gd name="T107" fmla="*/ 8 h 153"/>
                <a:gd name="T108" fmla="*/ 71 w 363"/>
                <a:gd name="T109" fmla="*/ 16 h 153"/>
                <a:gd name="T110" fmla="*/ 51 w 363"/>
                <a:gd name="T111" fmla="*/ 24 h 153"/>
                <a:gd name="T112" fmla="*/ 34 w 363"/>
                <a:gd name="T113" fmla="*/ 31 h 153"/>
                <a:gd name="T114" fmla="*/ 10 w 363"/>
                <a:gd name="T115" fmla="*/ 47 h 153"/>
                <a:gd name="T116" fmla="*/ 0 w 363"/>
                <a:gd name="T117" fmla="*/ 53 h 153"/>
                <a:gd name="T118" fmla="*/ 0 w 363"/>
                <a:gd name="T119" fmla="*/ 153 h 153"/>
                <a:gd name="T120" fmla="*/ 181 w 363"/>
                <a:gd name="T121" fmla="*/ 153 h 153"/>
                <a:gd name="T122" fmla="*/ 363 w 363"/>
                <a:gd name="T123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3" h="153">
                  <a:moveTo>
                    <a:pt x="363" y="153"/>
                  </a:moveTo>
                  <a:lnTo>
                    <a:pt x="363" y="53"/>
                  </a:lnTo>
                  <a:lnTo>
                    <a:pt x="363" y="53"/>
                  </a:lnTo>
                  <a:lnTo>
                    <a:pt x="353" y="47"/>
                  </a:lnTo>
                  <a:lnTo>
                    <a:pt x="332" y="33"/>
                  </a:lnTo>
                  <a:lnTo>
                    <a:pt x="296" y="16"/>
                  </a:lnTo>
                  <a:lnTo>
                    <a:pt x="274" y="8"/>
                  </a:lnTo>
                  <a:lnTo>
                    <a:pt x="250" y="2"/>
                  </a:lnTo>
                  <a:lnTo>
                    <a:pt x="250" y="2"/>
                  </a:lnTo>
                  <a:lnTo>
                    <a:pt x="228" y="45"/>
                  </a:lnTo>
                  <a:lnTo>
                    <a:pt x="216" y="67"/>
                  </a:lnTo>
                  <a:lnTo>
                    <a:pt x="204" y="83"/>
                  </a:lnTo>
                  <a:lnTo>
                    <a:pt x="204" y="83"/>
                  </a:lnTo>
                  <a:lnTo>
                    <a:pt x="204" y="67"/>
                  </a:lnTo>
                  <a:lnTo>
                    <a:pt x="204" y="67"/>
                  </a:lnTo>
                  <a:lnTo>
                    <a:pt x="202" y="61"/>
                  </a:lnTo>
                  <a:lnTo>
                    <a:pt x="200" y="53"/>
                  </a:lnTo>
                  <a:lnTo>
                    <a:pt x="198" y="45"/>
                  </a:lnTo>
                  <a:lnTo>
                    <a:pt x="196" y="39"/>
                  </a:lnTo>
                  <a:lnTo>
                    <a:pt x="196" y="39"/>
                  </a:lnTo>
                  <a:lnTo>
                    <a:pt x="198" y="35"/>
                  </a:lnTo>
                  <a:lnTo>
                    <a:pt x="200" y="31"/>
                  </a:lnTo>
                  <a:lnTo>
                    <a:pt x="204" y="29"/>
                  </a:lnTo>
                  <a:lnTo>
                    <a:pt x="204" y="24"/>
                  </a:lnTo>
                  <a:lnTo>
                    <a:pt x="204" y="24"/>
                  </a:lnTo>
                  <a:lnTo>
                    <a:pt x="204" y="20"/>
                  </a:lnTo>
                  <a:lnTo>
                    <a:pt x="200" y="16"/>
                  </a:lnTo>
                  <a:lnTo>
                    <a:pt x="196" y="16"/>
                  </a:lnTo>
                  <a:lnTo>
                    <a:pt x="187" y="16"/>
                  </a:lnTo>
                  <a:lnTo>
                    <a:pt x="187" y="16"/>
                  </a:lnTo>
                  <a:lnTo>
                    <a:pt x="181" y="16"/>
                  </a:lnTo>
                  <a:lnTo>
                    <a:pt x="181" y="16"/>
                  </a:lnTo>
                  <a:lnTo>
                    <a:pt x="173" y="16"/>
                  </a:lnTo>
                  <a:lnTo>
                    <a:pt x="167" y="16"/>
                  </a:lnTo>
                  <a:lnTo>
                    <a:pt x="165" y="20"/>
                  </a:lnTo>
                  <a:lnTo>
                    <a:pt x="165" y="24"/>
                  </a:lnTo>
                  <a:lnTo>
                    <a:pt x="165" y="24"/>
                  </a:lnTo>
                  <a:lnTo>
                    <a:pt x="165" y="29"/>
                  </a:lnTo>
                  <a:lnTo>
                    <a:pt x="169" y="31"/>
                  </a:lnTo>
                  <a:lnTo>
                    <a:pt x="171" y="35"/>
                  </a:lnTo>
                  <a:lnTo>
                    <a:pt x="173" y="39"/>
                  </a:lnTo>
                  <a:lnTo>
                    <a:pt x="173" y="39"/>
                  </a:lnTo>
                  <a:lnTo>
                    <a:pt x="171" y="45"/>
                  </a:lnTo>
                  <a:lnTo>
                    <a:pt x="169" y="53"/>
                  </a:lnTo>
                  <a:lnTo>
                    <a:pt x="165" y="61"/>
                  </a:lnTo>
                  <a:lnTo>
                    <a:pt x="165" y="67"/>
                  </a:lnTo>
                  <a:lnTo>
                    <a:pt x="165" y="67"/>
                  </a:lnTo>
                  <a:lnTo>
                    <a:pt x="165" y="83"/>
                  </a:lnTo>
                  <a:lnTo>
                    <a:pt x="165" y="83"/>
                  </a:lnTo>
                  <a:lnTo>
                    <a:pt x="153" y="67"/>
                  </a:lnTo>
                  <a:lnTo>
                    <a:pt x="139" y="43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93" y="8"/>
                  </a:lnTo>
                  <a:lnTo>
                    <a:pt x="71" y="16"/>
                  </a:lnTo>
                  <a:lnTo>
                    <a:pt x="51" y="24"/>
                  </a:lnTo>
                  <a:lnTo>
                    <a:pt x="34" y="31"/>
                  </a:lnTo>
                  <a:lnTo>
                    <a:pt x="10" y="47"/>
                  </a:lnTo>
                  <a:lnTo>
                    <a:pt x="0" y="53"/>
                  </a:lnTo>
                  <a:lnTo>
                    <a:pt x="0" y="153"/>
                  </a:lnTo>
                  <a:lnTo>
                    <a:pt x="181" y="153"/>
                  </a:lnTo>
                  <a:lnTo>
                    <a:pt x="363" y="15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7821613" y="4556125"/>
              <a:ext cx="708025" cy="792163"/>
            </a:xfrm>
            <a:custGeom>
              <a:avLst/>
              <a:gdLst>
                <a:gd name="T0" fmla="*/ 178 w 446"/>
                <a:gd name="T1" fmla="*/ 135 h 499"/>
                <a:gd name="T2" fmla="*/ 270 w 446"/>
                <a:gd name="T3" fmla="*/ 135 h 499"/>
                <a:gd name="T4" fmla="*/ 135 w 446"/>
                <a:gd name="T5" fmla="*/ 0 h 499"/>
                <a:gd name="T6" fmla="*/ 0 w 446"/>
                <a:gd name="T7" fmla="*/ 135 h 499"/>
                <a:gd name="T8" fmla="*/ 85 w 446"/>
                <a:gd name="T9" fmla="*/ 135 h 499"/>
                <a:gd name="T10" fmla="*/ 85 w 446"/>
                <a:gd name="T11" fmla="*/ 135 h 499"/>
                <a:gd name="T12" fmla="*/ 89 w 446"/>
                <a:gd name="T13" fmla="*/ 169 h 499"/>
                <a:gd name="T14" fmla="*/ 97 w 446"/>
                <a:gd name="T15" fmla="*/ 203 h 499"/>
                <a:gd name="T16" fmla="*/ 109 w 446"/>
                <a:gd name="T17" fmla="*/ 234 h 499"/>
                <a:gd name="T18" fmla="*/ 121 w 446"/>
                <a:gd name="T19" fmla="*/ 264 h 499"/>
                <a:gd name="T20" fmla="*/ 137 w 446"/>
                <a:gd name="T21" fmla="*/ 294 h 499"/>
                <a:gd name="T22" fmla="*/ 154 w 446"/>
                <a:gd name="T23" fmla="*/ 324 h 499"/>
                <a:gd name="T24" fmla="*/ 174 w 446"/>
                <a:gd name="T25" fmla="*/ 350 h 499"/>
                <a:gd name="T26" fmla="*/ 196 w 446"/>
                <a:gd name="T27" fmla="*/ 375 h 499"/>
                <a:gd name="T28" fmla="*/ 220 w 446"/>
                <a:gd name="T29" fmla="*/ 397 h 499"/>
                <a:gd name="T30" fmla="*/ 246 w 446"/>
                <a:gd name="T31" fmla="*/ 419 h 499"/>
                <a:gd name="T32" fmla="*/ 272 w 446"/>
                <a:gd name="T33" fmla="*/ 437 h 499"/>
                <a:gd name="T34" fmla="*/ 301 w 446"/>
                <a:gd name="T35" fmla="*/ 455 h 499"/>
                <a:gd name="T36" fmla="*/ 331 w 446"/>
                <a:gd name="T37" fmla="*/ 469 h 499"/>
                <a:gd name="T38" fmla="*/ 365 w 446"/>
                <a:gd name="T39" fmla="*/ 481 h 499"/>
                <a:gd name="T40" fmla="*/ 397 w 446"/>
                <a:gd name="T41" fmla="*/ 491 h 499"/>
                <a:gd name="T42" fmla="*/ 432 w 446"/>
                <a:gd name="T43" fmla="*/ 499 h 499"/>
                <a:gd name="T44" fmla="*/ 446 w 446"/>
                <a:gd name="T45" fmla="*/ 405 h 499"/>
                <a:gd name="T46" fmla="*/ 446 w 446"/>
                <a:gd name="T47" fmla="*/ 405 h 499"/>
                <a:gd name="T48" fmla="*/ 421 w 446"/>
                <a:gd name="T49" fmla="*/ 401 h 499"/>
                <a:gd name="T50" fmla="*/ 395 w 446"/>
                <a:gd name="T51" fmla="*/ 393 h 499"/>
                <a:gd name="T52" fmla="*/ 371 w 446"/>
                <a:gd name="T53" fmla="*/ 383 h 499"/>
                <a:gd name="T54" fmla="*/ 347 w 446"/>
                <a:gd name="T55" fmla="*/ 373 h 499"/>
                <a:gd name="T56" fmla="*/ 325 w 446"/>
                <a:gd name="T57" fmla="*/ 362 h 499"/>
                <a:gd name="T58" fmla="*/ 305 w 446"/>
                <a:gd name="T59" fmla="*/ 346 h 499"/>
                <a:gd name="T60" fmla="*/ 286 w 446"/>
                <a:gd name="T61" fmla="*/ 330 h 499"/>
                <a:gd name="T62" fmla="*/ 268 w 446"/>
                <a:gd name="T63" fmla="*/ 314 h 499"/>
                <a:gd name="T64" fmla="*/ 250 w 446"/>
                <a:gd name="T65" fmla="*/ 294 h 499"/>
                <a:gd name="T66" fmla="*/ 236 w 446"/>
                <a:gd name="T67" fmla="*/ 276 h 499"/>
                <a:gd name="T68" fmla="*/ 222 w 446"/>
                <a:gd name="T69" fmla="*/ 254 h 499"/>
                <a:gd name="T70" fmla="*/ 208 w 446"/>
                <a:gd name="T71" fmla="*/ 232 h 499"/>
                <a:gd name="T72" fmla="*/ 198 w 446"/>
                <a:gd name="T73" fmla="*/ 209 h 499"/>
                <a:gd name="T74" fmla="*/ 190 w 446"/>
                <a:gd name="T75" fmla="*/ 185 h 499"/>
                <a:gd name="T76" fmla="*/ 184 w 446"/>
                <a:gd name="T77" fmla="*/ 161 h 499"/>
                <a:gd name="T78" fmla="*/ 178 w 446"/>
                <a:gd name="T79" fmla="*/ 135 h 499"/>
                <a:gd name="T80" fmla="*/ 178 w 446"/>
                <a:gd name="T81" fmla="*/ 135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46" h="499">
                  <a:moveTo>
                    <a:pt x="178" y="135"/>
                  </a:moveTo>
                  <a:lnTo>
                    <a:pt x="270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85" y="135"/>
                  </a:lnTo>
                  <a:lnTo>
                    <a:pt x="85" y="135"/>
                  </a:lnTo>
                  <a:lnTo>
                    <a:pt x="89" y="169"/>
                  </a:lnTo>
                  <a:lnTo>
                    <a:pt x="97" y="203"/>
                  </a:lnTo>
                  <a:lnTo>
                    <a:pt x="109" y="234"/>
                  </a:lnTo>
                  <a:lnTo>
                    <a:pt x="121" y="264"/>
                  </a:lnTo>
                  <a:lnTo>
                    <a:pt x="137" y="294"/>
                  </a:lnTo>
                  <a:lnTo>
                    <a:pt x="154" y="324"/>
                  </a:lnTo>
                  <a:lnTo>
                    <a:pt x="174" y="350"/>
                  </a:lnTo>
                  <a:lnTo>
                    <a:pt x="196" y="375"/>
                  </a:lnTo>
                  <a:lnTo>
                    <a:pt x="220" y="397"/>
                  </a:lnTo>
                  <a:lnTo>
                    <a:pt x="246" y="419"/>
                  </a:lnTo>
                  <a:lnTo>
                    <a:pt x="272" y="437"/>
                  </a:lnTo>
                  <a:lnTo>
                    <a:pt x="301" y="455"/>
                  </a:lnTo>
                  <a:lnTo>
                    <a:pt x="331" y="469"/>
                  </a:lnTo>
                  <a:lnTo>
                    <a:pt x="365" y="481"/>
                  </a:lnTo>
                  <a:lnTo>
                    <a:pt x="397" y="491"/>
                  </a:lnTo>
                  <a:lnTo>
                    <a:pt x="432" y="499"/>
                  </a:lnTo>
                  <a:lnTo>
                    <a:pt x="446" y="405"/>
                  </a:lnTo>
                  <a:lnTo>
                    <a:pt x="446" y="405"/>
                  </a:lnTo>
                  <a:lnTo>
                    <a:pt x="421" y="401"/>
                  </a:lnTo>
                  <a:lnTo>
                    <a:pt x="395" y="393"/>
                  </a:lnTo>
                  <a:lnTo>
                    <a:pt x="371" y="383"/>
                  </a:lnTo>
                  <a:lnTo>
                    <a:pt x="347" y="373"/>
                  </a:lnTo>
                  <a:lnTo>
                    <a:pt x="325" y="362"/>
                  </a:lnTo>
                  <a:lnTo>
                    <a:pt x="305" y="346"/>
                  </a:lnTo>
                  <a:lnTo>
                    <a:pt x="286" y="330"/>
                  </a:lnTo>
                  <a:lnTo>
                    <a:pt x="268" y="314"/>
                  </a:lnTo>
                  <a:lnTo>
                    <a:pt x="250" y="294"/>
                  </a:lnTo>
                  <a:lnTo>
                    <a:pt x="236" y="276"/>
                  </a:lnTo>
                  <a:lnTo>
                    <a:pt x="222" y="254"/>
                  </a:lnTo>
                  <a:lnTo>
                    <a:pt x="208" y="232"/>
                  </a:lnTo>
                  <a:lnTo>
                    <a:pt x="198" y="209"/>
                  </a:lnTo>
                  <a:lnTo>
                    <a:pt x="190" y="185"/>
                  </a:lnTo>
                  <a:lnTo>
                    <a:pt x="184" y="161"/>
                  </a:lnTo>
                  <a:lnTo>
                    <a:pt x="178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8701088" y="4044950"/>
              <a:ext cx="700088" cy="788988"/>
            </a:xfrm>
            <a:custGeom>
              <a:avLst/>
              <a:gdLst>
                <a:gd name="T0" fmla="*/ 355 w 441"/>
                <a:gd name="T1" fmla="*/ 362 h 497"/>
                <a:gd name="T2" fmla="*/ 355 w 441"/>
                <a:gd name="T3" fmla="*/ 362 h 497"/>
                <a:gd name="T4" fmla="*/ 351 w 441"/>
                <a:gd name="T5" fmla="*/ 328 h 497"/>
                <a:gd name="T6" fmla="*/ 343 w 441"/>
                <a:gd name="T7" fmla="*/ 296 h 497"/>
                <a:gd name="T8" fmla="*/ 333 w 441"/>
                <a:gd name="T9" fmla="*/ 264 h 497"/>
                <a:gd name="T10" fmla="*/ 319 w 441"/>
                <a:gd name="T11" fmla="*/ 233 h 497"/>
                <a:gd name="T12" fmla="*/ 306 w 441"/>
                <a:gd name="T13" fmla="*/ 205 h 497"/>
                <a:gd name="T14" fmla="*/ 288 w 441"/>
                <a:gd name="T15" fmla="*/ 177 h 497"/>
                <a:gd name="T16" fmla="*/ 268 w 441"/>
                <a:gd name="T17" fmla="*/ 149 h 497"/>
                <a:gd name="T18" fmla="*/ 248 w 441"/>
                <a:gd name="T19" fmla="*/ 125 h 497"/>
                <a:gd name="T20" fmla="*/ 224 w 441"/>
                <a:gd name="T21" fmla="*/ 102 h 497"/>
                <a:gd name="T22" fmla="*/ 198 w 441"/>
                <a:gd name="T23" fmla="*/ 82 h 497"/>
                <a:gd name="T24" fmla="*/ 172 w 441"/>
                <a:gd name="T25" fmla="*/ 62 h 497"/>
                <a:gd name="T26" fmla="*/ 145 w 441"/>
                <a:gd name="T27" fmla="*/ 44 h 497"/>
                <a:gd name="T28" fmla="*/ 115 w 441"/>
                <a:gd name="T29" fmla="*/ 30 h 497"/>
                <a:gd name="T30" fmla="*/ 83 w 441"/>
                <a:gd name="T31" fmla="*/ 18 h 497"/>
                <a:gd name="T32" fmla="*/ 51 w 441"/>
                <a:gd name="T33" fmla="*/ 6 h 497"/>
                <a:gd name="T34" fmla="*/ 18 w 441"/>
                <a:gd name="T35" fmla="*/ 0 h 497"/>
                <a:gd name="T36" fmla="*/ 0 w 441"/>
                <a:gd name="T37" fmla="*/ 92 h 497"/>
                <a:gd name="T38" fmla="*/ 0 w 441"/>
                <a:gd name="T39" fmla="*/ 92 h 497"/>
                <a:gd name="T40" fmla="*/ 25 w 441"/>
                <a:gd name="T41" fmla="*/ 98 h 497"/>
                <a:gd name="T42" fmla="*/ 49 w 441"/>
                <a:gd name="T43" fmla="*/ 106 h 497"/>
                <a:gd name="T44" fmla="*/ 73 w 441"/>
                <a:gd name="T45" fmla="*/ 113 h 497"/>
                <a:gd name="T46" fmla="*/ 97 w 441"/>
                <a:gd name="T47" fmla="*/ 125 h 497"/>
                <a:gd name="T48" fmla="*/ 119 w 441"/>
                <a:gd name="T49" fmla="*/ 137 h 497"/>
                <a:gd name="T50" fmla="*/ 139 w 441"/>
                <a:gd name="T51" fmla="*/ 153 h 497"/>
                <a:gd name="T52" fmla="*/ 157 w 441"/>
                <a:gd name="T53" fmla="*/ 169 h 497"/>
                <a:gd name="T54" fmla="*/ 174 w 441"/>
                <a:gd name="T55" fmla="*/ 185 h 497"/>
                <a:gd name="T56" fmla="*/ 192 w 441"/>
                <a:gd name="T57" fmla="*/ 205 h 497"/>
                <a:gd name="T58" fmla="*/ 206 w 441"/>
                <a:gd name="T59" fmla="*/ 223 h 497"/>
                <a:gd name="T60" fmla="*/ 220 w 441"/>
                <a:gd name="T61" fmla="*/ 245 h 497"/>
                <a:gd name="T62" fmla="*/ 232 w 441"/>
                <a:gd name="T63" fmla="*/ 266 h 497"/>
                <a:gd name="T64" fmla="*/ 242 w 441"/>
                <a:gd name="T65" fmla="*/ 288 h 497"/>
                <a:gd name="T66" fmla="*/ 250 w 441"/>
                <a:gd name="T67" fmla="*/ 312 h 497"/>
                <a:gd name="T68" fmla="*/ 258 w 441"/>
                <a:gd name="T69" fmla="*/ 336 h 497"/>
                <a:gd name="T70" fmla="*/ 262 w 441"/>
                <a:gd name="T71" fmla="*/ 362 h 497"/>
                <a:gd name="T72" fmla="*/ 170 w 441"/>
                <a:gd name="T73" fmla="*/ 362 h 497"/>
                <a:gd name="T74" fmla="*/ 306 w 441"/>
                <a:gd name="T75" fmla="*/ 497 h 497"/>
                <a:gd name="T76" fmla="*/ 441 w 441"/>
                <a:gd name="T77" fmla="*/ 362 h 497"/>
                <a:gd name="T78" fmla="*/ 355 w 441"/>
                <a:gd name="T79" fmla="*/ 362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" h="497">
                  <a:moveTo>
                    <a:pt x="355" y="362"/>
                  </a:moveTo>
                  <a:lnTo>
                    <a:pt x="355" y="362"/>
                  </a:lnTo>
                  <a:lnTo>
                    <a:pt x="351" y="328"/>
                  </a:lnTo>
                  <a:lnTo>
                    <a:pt x="343" y="296"/>
                  </a:lnTo>
                  <a:lnTo>
                    <a:pt x="333" y="264"/>
                  </a:lnTo>
                  <a:lnTo>
                    <a:pt x="319" y="233"/>
                  </a:lnTo>
                  <a:lnTo>
                    <a:pt x="306" y="205"/>
                  </a:lnTo>
                  <a:lnTo>
                    <a:pt x="288" y="177"/>
                  </a:lnTo>
                  <a:lnTo>
                    <a:pt x="268" y="149"/>
                  </a:lnTo>
                  <a:lnTo>
                    <a:pt x="248" y="125"/>
                  </a:lnTo>
                  <a:lnTo>
                    <a:pt x="224" y="102"/>
                  </a:lnTo>
                  <a:lnTo>
                    <a:pt x="198" y="82"/>
                  </a:lnTo>
                  <a:lnTo>
                    <a:pt x="172" y="62"/>
                  </a:lnTo>
                  <a:lnTo>
                    <a:pt x="145" y="44"/>
                  </a:lnTo>
                  <a:lnTo>
                    <a:pt x="115" y="30"/>
                  </a:lnTo>
                  <a:lnTo>
                    <a:pt x="83" y="18"/>
                  </a:lnTo>
                  <a:lnTo>
                    <a:pt x="51" y="6"/>
                  </a:lnTo>
                  <a:lnTo>
                    <a:pt x="18" y="0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25" y="98"/>
                  </a:lnTo>
                  <a:lnTo>
                    <a:pt x="49" y="106"/>
                  </a:lnTo>
                  <a:lnTo>
                    <a:pt x="73" y="113"/>
                  </a:lnTo>
                  <a:lnTo>
                    <a:pt x="97" y="125"/>
                  </a:lnTo>
                  <a:lnTo>
                    <a:pt x="119" y="137"/>
                  </a:lnTo>
                  <a:lnTo>
                    <a:pt x="139" y="153"/>
                  </a:lnTo>
                  <a:lnTo>
                    <a:pt x="157" y="169"/>
                  </a:lnTo>
                  <a:lnTo>
                    <a:pt x="174" y="185"/>
                  </a:lnTo>
                  <a:lnTo>
                    <a:pt x="192" y="205"/>
                  </a:lnTo>
                  <a:lnTo>
                    <a:pt x="206" y="223"/>
                  </a:lnTo>
                  <a:lnTo>
                    <a:pt x="220" y="245"/>
                  </a:lnTo>
                  <a:lnTo>
                    <a:pt x="232" y="266"/>
                  </a:lnTo>
                  <a:lnTo>
                    <a:pt x="242" y="288"/>
                  </a:lnTo>
                  <a:lnTo>
                    <a:pt x="250" y="312"/>
                  </a:lnTo>
                  <a:lnTo>
                    <a:pt x="258" y="336"/>
                  </a:lnTo>
                  <a:lnTo>
                    <a:pt x="262" y="362"/>
                  </a:lnTo>
                  <a:lnTo>
                    <a:pt x="170" y="362"/>
                  </a:lnTo>
                  <a:lnTo>
                    <a:pt x="306" y="497"/>
                  </a:lnTo>
                  <a:lnTo>
                    <a:pt x="441" y="362"/>
                  </a:lnTo>
                  <a:lnTo>
                    <a:pt x="355" y="36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8750300" y="4716463"/>
              <a:ext cx="300038" cy="338138"/>
            </a:xfrm>
            <a:custGeom>
              <a:avLst/>
              <a:gdLst>
                <a:gd name="T0" fmla="*/ 0 w 189"/>
                <a:gd name="T1" fmla="*/ 116 h 213"/>
                <a:gd name="T2" fmla="*/ 8 w 189"/>
                <a:gd name="T3" fmla="*/ 131 h 213"/>
                <a:gd name="T4" fmla="*/ 24 w 189"/>
                <a:gd name="T5" fmla="*/ 139 h 213"/>
                <a:gd name="T6" fmla="*/ 30 w 189"/>
                <a:gd name="T7" fmla="*/ 155 h 213"/>
                <a:gd name="T8" fmla="*/ 44 w 189"/>
                <a:gd name="T9" fmla="*/ 181 h 213"/>
                <a:gd name="T10" fmla="*/ 62 w 189"/>
                <a:gd name="T11" fmla="*/ 201 h 213"/>
                <a:gd name="T12" fmla="*/ 82 w 189"/>
                <a:gd name="T13" fmla="*/ 213 h 213"/>
                <a:gd name="T14" fmla="*/ 94 w 189"/>
                <a:gd name="T15" fmla="*/ 213 h 213"/>
                <a:gd name="T16" fmla="*/ 114 w 189"/>
                <a:gd name="T17" fmla="*/ 207 h 213"/>
                <a:gd name="T18" fmla="*/ 133 w 189"/>
                <a:gd name="T19" fmla="*/ 191 h 213"/>
                <a:gd name="T20" fmla="*/ 149 w 189"/>
                <a:gd name="T21" fmla="*/ 169 h 213"/>
                <a:gd name="T22" fmla="*/ 163 w 189"/>
                <a:gd name="T23" fmla="*/ 139 h 213"/>
                <a:gd name="T24" fmla="*/ 163 w 189"/>
                <a:gd name="T25" fmla="*/ 139 h 213"/>
                <a:gd name="T26" fmla="*/ 171 w 189"/>
                <a:gd name="T27" fmla="*/ 137 h 213"/>
                <a:gd name="T28" fmla="*/ 185 w 189"/>
                <a:gd name="T29" fmla="*/ 125 h 213"/>
                <a:gd name="T30" fmla="*/ 189 w 189"/>
                <a:gd name="T31" fmla="*/ 116 h 213"/>
                <a:gd name="T32" fmla="*/ 187 w 189"/>
                <a:gd name="T33" fmla="*/ 108 h 213"/>
                <a:gd name="T34" fmla="*/ 177 w 189"/>
                <a:gd name="T35" fmla="*/ 96 h 213"/>
                <a:gd name="T36" fmla="*/ 171 w 189"/>
                <a:gd name="T37" fmla="*/ 94 h 213"/>
                <a:gd name="T38" fmla="*/ 171 w 189"/>
                <a:gd name="T39" fmla="*/ 94 h 213"/>
                <a:gd name="T40" fmla="*/ 171 w 189"/>
                <a:gd name="T41" fmla="*/ 90 h 213"/>
                <a:gd name="T42" fmla="*/ 165 w 189"/>
                <a:gd name="T43" fmla="*/ 50 h 213"/>
                <a:gd name="T44" fmla="*/ 147 w 189"/>
                <a:gd name="T45" fmla="*/ 22 h 213"/>
                <a:gd name="T46" fmla="*/ 122 w 189"/>
                <a:gd name="T47" fmla="*/ 4 h 213"/>
                <a:gd name="T48" fmla="*/ 94 w 189"/>
                <a:gd name="T49" fmla="*/ 0 h 213"/>
                <a:gd name="T50" fmla="*/ 78 w 189"/>
                <a:gd name="T51" fmla="*/ 0 h 213"/>
                <a:gd name="T52" fmla="*/ 52 w 189"/>
                <a:gd name="T53" fmla="*/ 12 h 213"/>
                <a:gd name="T54" fmla="*/ 30 w 189"/>
                <a:gd name="T55" fmla="*/ 34 h 213"/>
                <a:gd name="T56" fmla="*/ 16 w 189"/>
                <a:gd name="T57" fmla="*/ 68 h 213"/>
                <a:gd name="T58" fmla="*/ 14 w 189"/>
                <a:gd name="T59" fmla="*/ 90 h 213"/>
                <a:gd name="T60" fmla="*/ 14 w 189"/>
                <a:gd name="T61" fmla="*/ 94 h 213"/>
                <a:gd name="T62" fmla="*/ 4 w 189"/>
                <a:gd name="T63" fmla="*/ 102 h 213"/>
                <a:gd name="T64" fmla="*/ 0 w 189"/>
                <a:gd name="T65" fmla="*/ 116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9" h="213">
                  <a:moveTo>
                    <a:pt x="0" y="116"/>
                  </a:moveTo>
                  <a:lnTo>
                    <a:pt x="0" y="116"/>
                  </a:lnTo>
                  <a:lnTo>
                    <a:pt x="2" y="125"/>
                  </a:lnTo>
                  <a:lnTo>
                    <a:pt x="8" y="131"/>
                  </a:lnTo>
                  <a:lnTo>
                    <a:pt x="16" y="137"/>
                  </a:lnTo>
                  <a:lnTo>
                    <a:pt x="24" y="139"/>
                  </a:lnTo>
                  <a:lnTo>
                    <a:pt x="24" y="139"/>
                  </a:lnTo>
                  <a:lnTo>
                    <a:pt x="30" y="155"/>
                  </a:lnTo>
                  <a:lnTo>
                    <a:pt x="36" y="169"/>
                  </a:lnTo>
                  <a:lnTo>
                    <a:pt x="44" y="181"/>
                  </a:lnTo>
                  <a:lnTo>
                    <a:pt x="54" y="191"/>
                  </a:lnTo>
                  <a:lnTo>
                    <a:pt x="62" y="201"/>
                  </a:lnTo>
                  <a:lnTo>
                    <a:pt x="72" y="207"/>
                  </a:lnTo>
                  <a:lnTo>
                    <a:pt x="82" y="213"/>
                  </a:lnTo>
                  <a:lnTo>
                    <a:pt x="94" y="213"/>
                  </a:lnTo>
                  <a:lnTo>
                    <a:pt x="94" y="213"/>
                  </a:lnTo>
                  <a:lnTo>
                    <a:pt x="104" y="213"/>
                  </a:lnTo>
                  <a:lnTo>
                    <a:pt x="114" y="207"/>
                  </a:lnTo>
                  <a:lnTo>
                    <a:pt x="124" y="201"/>
                  </a:lnTo>
                  <a:lnTo>
                    <a:pt x="133" y="191"/>
                  </a:lnTo>
                  <a:lnTo>
                    <a:pt x="141" y="181"/>
                  </a:lnTo>
                  <a:lnTo>
                    <a:pt x="149" y="169"/>
                  </a:lnTo>
                  <a:lnTo>
                    <a:pt x="157" y="155"/>
                  </a:lnTo>
                  <a:lnTo>
                    <a:pt x="163" y="139"/>
                  </a:lnTo>
                  <a:lnTo>
                    <a:pt x="163" y="139"/>
                  </a:lnTo>
                  <a:lnTo>
                    <a:pt x="163" y="139"/>
                  </a:lnTo>
                  <a:lnTo>
                    <a:pt x="163" y="139"/>
                  </a:lnTo>
                  <a:lnTo>
                    <a:pt x="171" y="137"/>
                  </a:lnTo>
                  <a:lnTo>
                    <a:pt x="179" y="133"/>
                  </a:lnTo>
                  <a:lnTo>
                    <a:pt x="185" y="125"/>
                  </a:lnTo>
                  <a:lnTo>
                    <a:pt x="187" y="122"/>
                  </a:lnTo>
                  <a:lnTo>
                    <a:pt x="189" y="116"/>
                  </a:lnTo>
                  <a:lnTo>
                    <a:pt x="189" y="116"/>
                  </a:lnTo>
                  <a:lnTo>
                    <a:pt x="187" y="108"/>
                  </a:lnTo>
                  <a:lnTo>
                    <a:pt x="183" y="100"/>
                  </a:lnTo>
                  <a:lnTo>
                    <a:pt x="177" y="96"/>
                  </a:lnTo>
                  <a:lnTo>
                    <a:pt x="171" y="94"/>
                  </a:lnTo>
                  <a:lnTo>
                    <a:pt x="171" y="94"/>
                  </a:lnTo>
                  <a:lnTo>
                    <a:pt x="171" y="94"/>
                  </a:lnTo>
                  <a:lnTo>
                    <a:pt x="171" y="94"/>
                  </a:lnTo>
                  <a:lnTo>
                    <a:pt x="171" y="90"/>
                  </a:lnTo>
                  <a:lnTo>
                    <a:pt x="171" y="90"/>
                  </a:lnTo>
                  <a:lnTo>
                    <a:pt x="169" y="68"/>
                  </a:lnTo>
                  <a:lnTo>
                    <a:pt x="165" y="50"/>
                  </a:lnTo>
                  <a:lnTo>
                    <a:pt x="157" y="34"/>
                  </a:lnTo>
                  <a:lnTo>
                    <a:pt x="147" y="22"/>
                  </a:lnTo>
                  <a:lnTo>
                    <a:pt x="135" y="12"/>
                  </a:lnTo>
                  <a:lnTo>
                    <a:pt x="122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78" y="0"/>
                  </a:lnTo>
                  <a:lnTo>
                    <a:pt x="64" y="4"/>
                  </a:lnTo>
                  <a:lnTo>
                    <a:pt x="52" y="12"/>
                  </a:lnTo>
                  <a:lnTo>
                    <a:pt x="40" y="22"/>
                  </a:lnTo>
                  <a:lnTo>
                    <a:pt x="30" y="34"/>
                  </a:lnTo>
                  <a:lnTo>
                    <a:pt x="22" y="50"/>
                  </a:lnTo>
                  <a:lnTo>
                    <a:pt x="16" y="68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14" y="94"/>
                  </a:lnTo>
                  <a:lnTo>
                    <a:pt x="14" y="94"/>
                  </a:lnTo>
                  <a:lnTo>
                    <a:pt x="8" y="96"/>
                  </a:lnTo>
                  <a:lnTo>
                    <a:pt x="4" y="102"/>
                  </a:lnTo>
                  <a:lnTo>
                    <a:pt x="0" y="108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8609013" y="5051425"/>
              <a:ext cx="577850" cy="246063"/>
            </a:xfrm>
            <a:custGeom>
              <a:avLst/>
              <a:gdLst>
                <a:gd name="T0" fmla="*/ 205 w 364"/>
                <a:gd name="T1" fmla="*/ 85 h 155"/>
                <a:gd name="T2" fmla="*/ 205 w 364"/>
                <a:gd name="T3" fmla="*/ 85 h 155"/>
                <a:gd name="T4" fmla="*/ 205 w 364"/>
                <a:gd name="T5" fmla="*/ 69 h 155"/>
                <a:gd name="T6" fmla="*/ 205 w 364"/>
                <a:gd name="T7" fmla="*/ 69 h 155"/>
                <a:gd name="T8" fmla="*/ 205 w 364"/>
                <a:gd name="T9" fmla="*/ 61 h 155"/>
                <a:gd name="T10" fmla="*/ 201 w 364"/>
                <a:gd name="T11" fmla="*/ 54 h 155"/>
                <a:gd name="T12" fmla="*/ 199 w 364"/>
                <a:gd name="T13" fmla="*/ 48 h 155"/>
                <a:gd name="T14" fmla="*/ 197 w 364"/>
                <a:gd name="T15" fmla="*/ 42 h 155"/>
                <a:gd name="T16" fmla="*/ 197 w 364"/>
                <a:gd name="T17" fmla="*/ 42 h 155"/>
                <a:gd name="T18" fmla="*/ 199 w 364"/>
                <a:gd name="T19" fmla="*/ 38 h 155"/>
                <a:gd name="T20" fmla="*/ 201 w 364"/>
                <a:gd name="T21" fmla="*/ 34 h 155"/>
                <a:gd name="T22" fmla="*/ 205 w 364"/>
                <a:gd name="T23" fmla="*/ 30 h 155"/>
                <a:gd name="T24" fmla="*/ 207 w 364"/>
                <a:gd name="T25" fmla="*/ 24 h 155"/>
                <a:gd name="T26" fmla="*/ 207 w 364"/>
                <a:gd name="T27" fmla="*/ 24 h 155"/>
                <a:gd name="T28" fmla="*/ 205 w 364"/>
                <a:gd name="T29" fmla="*/ 20 h 155"/>
                <a:gd name="T30" fmla="*/ 203 w 364"/>
                <a:gd name="T31" fmla="*/ 18 h 155"/>
                <a:gd name="T32" fmla="*/ 197 w 364"/>
                <a:gd name="T33" fmla="*/ 16 h 155"/>
                <a:gd name="T34" fmla="*/ 189 w 364"/>
                <a:gd name="T35" fmla="*/ 16 h 155"/>
                <a:gd name="T36" fmla="*/ 189 w 364"/>
                <a:gd name="T37" fmla="*/ 16 h 155"/>
                <a:gd name="T38" fmla="*/ 183 w 364"/>
                <a:gd name="T39" fmla="*/ 16 h 155"/>
                <a:gd name="T40" fmla="*/ 183 w 364"/>
                <a:gd name="T41" fmla="*/ 16 h 155"/>
                <a:gd name="T42" fmla="*/ 173 w 364"/>
                <a:gd name="T43" fmla="*/ 16 h 155"/>
                <a:gd name="T44" fmla="*/ 169 w 364"/>
                <a:gd name="T45" fmla="*/ 18 h 155"/>
                <a:gd name="T46" fmla="*/ 165 w 364"/>
                <a:gd name="T47" fmla="*/ 20 h 155"/>
                <a:gd name="T48" fmla="*/ 165 w 364"/>
                <a:gd name="T49" fmla="*/ 24 h 155"/>
                <a:gd name="T50" fmla="*/ 165 w 364"/>
                <a:gd name="T51" fmla="*/ 24 h 155"/>
                <a:gd name="T52" fmla="*/ 165 w 364"/>
                <a:gd name="T53" fmla="*/ 30 h 155"/>
                <a:gd name="T54" fmla="*/ 169 w 364"/>
                <a:gd name="T55" fmla="*/ 34 h 155"/>
                <a:gd name="T56" fmla="*/ 171 w 364"/>
                <a:gd name="T57" fmla="*/ 38 h 155"/>
                <a:gd name="T58" fmla="*/ 173 w 364"/>
                <a:gd name="T59" fmla="*/ 42 h 155"/>
                <a:gd name="T60" fmla="*/ 173 w 364"/>
                <a:gd name="T61" fmla="*/ 42 h 155"/>
                <a:gd name="T62" fmla="*/ 171 w 364"/>
                <a:gd name="T63" fmla="*/ 48 h 155"/>
                <a:gd name="T64" fmla="*/ 169 w 364"/>
                <a:gd name="T65" fmla="*/ 54 h 155"/>
                <a:gd name="T66" fmla="*/ 167 w 364"/>
                <a:gd name="T67" fmla="*/ 61 h 155"/>
                <a:gd name="T68" fmla="*/ 165 w 364"/>
                <a:gd name="T69" fmla="*/ 69 h 155"/>
                <a:gd name="T70" fmla="*/ 165 w 364"/>
                <a:gd name="T71" fmla="*/ 69 h 155"/>
                <a:gd name="T72" fmla="*/ 165 w 364"/>
                <a:gd name="T73" fmla="*/ 85 h 155"/>
                <a:gd name="T74" fmla="*/ 165 w 364"/>
                <a:gd name="T75" fmla="*/ 85 h 155"/>
                <a:gd name="T76" fmla="*/ 153 w 364"/>
                <a:gd name="T77" fmla="*/ 67 h 155"/>
                <a:gd name="T78" fmla="*/ 141 w 364"/>
                <a:gd name="T79" fmla="*/ 46 h 155"/>
                <a:gd name="T80" fmla="*/ 117 w 364"/>
                <a:gd name="T81" fmla="*/ 0 h 155"/>
                <a:gd name="T82" fmla="*/ 117 w 364"/>
                <a:gd name="T83" fmla="*/ 0 h 155"/>
                <a:gd name="T84" fmla="*/ 93 w 364"/>
                <a:gd name="T85" fmla="*/ 8 h 155"/>
                <a:gd name="T86" fmla="*/ 72 w 364"/>
                <a:gd name="T87" fmla="*/ 16 h 155"/>
                <a:gd name="T88" fmla="*/ 52 w 364"/>
                <a:gd name="T89" fmla="*/ 24 h 155"/>
                <a:gd name="T90" fmla="*/ 34 w 364"/>
                <a:gd name="T91" fmla="*/ 34 h 155"/>
                <a:gd name="T92" fmla="*/ 10 w 364"/>
                <a:gd name="T93" fmla="*/ 48 h 155"/>
                <a:gd name="T94" fmla="*/ 0 w 364"/>
                <a:gd name="T95" fmla="*/ 54 h 155"/>
                <a:gd name="T96" fmla="*/ 0 w 364"/>
                <a:gd name="T97" fmla="*/ 155 h 155"/>
                <a:gd name="T98" fmla="*/ 183 w 364"/>
                <a:gd name="T99" fmla="*/ 155 h 155"/>
                <a:gd name="T100" fmla="*/ 364 w 364"/>
                <a:gd name="T101" fmla="*/ 155 h 155"/>
                <a:gd name="T102" fmla="*/ 364 w 364"/>
                <a:gd name="T103" fmla="*/ 54 h 155"/>
                <a:gd name="T104" fmla="*/ 364 w 364"/>
                <a:gd name="T105" fmla="*/ 54 h 155"/>
                <a:gd name="T106" fmla="*/ 356 w 364"/>
                <a:gd name="T107" fmla="*/ 48 h 155"/>
                <a:gd name="T108" fmla="*/ 332 w 364"/>
                <a:gd name="T109" fmla="*/ 34 h 155"/>
                <a:gd name="T110" fmla="*/ 296 w 364"/>
                <a:gd name="T111" fmla="*/ 18 h 155"/>
                <a:gd name="T112" fmla="*/ 274 w 364"/>
                <a:gd name="T113" fmla="*/ 10 h 155"/>
                <a:gd name="T114" fmla="*/ 250 w 364"/>
                <a:gd name="T115" fmla="*/ 2 h 155"/>
                <a:gd name="T116" fmla="*/ 250 w 364"/>
                <a:gd name="T117" fmla="*/ 2 h 155"/>
                <a:gd name="T118" fmla="*/ 228 w 364"/>
                <a:gd name="T119" fmla="*/ 46 h 155"/>
                <a:gd name="T120" fmla="*/ 217 w 364"/>
                <a:gd name="T121" fmla="*/ 67 h 155"/>
                <a:gd name="T122" fmla="*/ 205 w 364"/>
                <a:gd name="T123" fmla="*/ 85 h 155"/>
                <a:gd name="T124" fmla="*/ 205 w 364"/>
                <a:gd name="T125" fmla="*/ 8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4" h="155">
                  <a:moveTo>
                    <a:pt x="205" y="85"/>
                  </a:moveTo>
                  <a:lnTo>
                    <a:pt x="205" y="85"/>
                  </a:lnTo>
                  <a:lnTo>
                    <a:pt x="205" y="69"/>
                  </a:lnTo>
                  <a:lnTo>
                    <a:pt x="205" y="69"/>
                  </a:lnTo>
                  <a:lnTo>
                    <a:pt x="205" y="61"/>
                  </a:lnTo>
                  <a:lnTo>
                    <a:pt x="201" y="54"/>
                  </a:lnTo>
                  <a:lnTo>
                    <a:pt x="199" y="48"/>
                  </a:lnTo>
                  <a:lnTo>
                    <a:pt x="197" y="42"/>
                  </a:lnTo>
                  <a:lnTo>
                    <a:pt x="197" y="42"/>
                  </a:lnTo>
                  <a:lnTo>
                    <a:pt x="199" y="38"/>
                  </a:lnTo>
                  <a:lnTo>
                    <a:pt x="201" y="34"/>
                  </a:lnTo>
                  <a:lnTo>
                    <a:pt x="205" y="30"/>
                  </a:lnTo>
                  <a:lnTo>
                    <a:pt x="207" y="24"/>
                  </a:lnTo>
                  <a:lnTo>
                    <a:pt x="207" y="24"/>
                  </a:lnTo>
                  <a:lnTo>
                    <a:pt x="205" y="20"/>
                  </a:lnTo>
                  <a:lnTo>
                    <a:pt x="203" y="18"/>
                  </a:lnTo>
                  <a:lnTo>
                    <a:pt x="197" y="16"/>
                  </a:lnTo>
                  <a:lnTo>
                    <a:pt x="189" y="16"/>
                  </a:lnTo>
                  <a:lnTo>
                    <a:pt x="189" y="16"/>
                  </a:lnTo>
                  <a:lnTo>
                    <a:pt x="183" y="16"/>
                  </a:lnTo>
                  <a:lnTo>
                    <a:pt x="183" y="16"/>
                  </a:lnTo>
                  <a:lnTo>
                    <a:pt x="173" y="16"/>
                  </a:lnTo>
                  <a:lnTo>
                    <a:pt x="169" y="18"/>
                  </a:lnTo>
                  <a:lnTo>
                    <a:pt x="165" y="20"/>
                  </a:lnTo>
                  <a:lnTo>
                    <a:pt x="165" y="24"/>
                  </a:lnTo>
                  <a:lnTo>
                    <a:pt x="165" y="24"/>
                  </a:lnTo>
                  <a:lnTo>
                    <a:pt x="165" y="30"/>
                  </a:lnTo>
                  <a:lnTo>
                    <a:pt x="169" y="34"/>
                  </a:lnTo>
                  <a:lnTo>
                    <a:pt x="171" y="38"/>
                  </a:lnTo>
                  <a:lnTo>
                    <a:pt x="173" y="42"/>
                  </a:lnTo>
                  <a:lnTo>
                    <a:pt x="173" y="42"/>
                  </a:lnTo>
                  <a:lnTo>
                    <a:pt x="171" y="48"/>
                  </a:lnTo>
                  <a:lnTo>
                    <a:pt x="169" y="54"/>
                  </a:lnTo>
                  <a:lnTo>
                    <a:pt x="167" y="61"/>
                  </a:lnTo>
                  <a:lnTo>
                    <a:pt x="165" y="69"/>
                  </a:lnTo>
                  <a:lnTo>
                    <a:pt x="165" y="69"/>
                  </a:lnTo>
                  <a:lnTo>
                    <a:pt x="165" y="85"/>
                  </a:lnTo>
                  <a:lnTo>
                    <a:pt x="165" y="85"/>
                  </a:lnTo>
                  <a:lnTo>
                    <a:pt x="153" y="67"/>
                  </a:lnTo>
                  <a:lnTo>
                    <a:pt x="141" y="46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93" y="8"/>
                  </a:lnTo>
                  <a:lnTo>
                    <a:pt x="72" y="16"/>
                  </a:lnTo>
                  <a:lnTo>
                    <a:pt x="52" y="24"/>
                  </a:lnTo>
                  <a:lnTo>
                    <a:pt x="34" y="34"/>
                  </a:lnTo>
                  <a:lnTo>
                    <a:pt x="10" y="48"/>
                  </a:lnTo>
                  <a:lnTo>
                    <a:pt x="0" y="54"/>
                  </a:lnTo>
                  <a:lnTo>
                    <a:pt x="0" y="155"/>
                  </a:lnTo>
                  <a:lnTo>
                    <a:pt x="183" y="155"/>
                  </a:lnTo>
                  <a:lnTo>
                    <a:pt x="364" y="155"/>
                  </a:lnTo>
                  <a:lnTo>
                    <a:pt x="364" y="54"/>
                  </a:lnTo>
                  <a:lnTo>
                    <a:pt x="364" y="54"/>
                  </a:lnTo>
                  <a:lnTo>
                    <a:pt x="356" y="48"/>
                  </a:lnTo>
                  <a:lnTo>
                    <a:pt x="332" y="34"/>
                  </a:lnTo>
                  <a:lnTo>
                    <a:pt x="296" y="18"/>
                  </a:lnTo>
                  <a:lnTo>
                    <a:pt x="274" y="10"/>
                  </a:lnTo>
                  <a:lnTo>
                    <a:pt x="250" y="2"/>
                  </a:lnTo>
                  <a:lnTo>
                    <a:pt x="250" y="2"/>
                  </a:lnTo>
                  <a:lnTo>
                    <a:pt x="228" y="46"/>
                  </a:lnTo>
                  <a:lnTo>
                    <a:pt x="217" y="67"/>
                  </a:lnTo>
                  <a:lnTo>
                    <a:pt x="205" y="85"/>
                  </a:lnTo>
                  <a:lnTo>
                    <a:pt x="205" y="8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203200" y="1374775"/>
            <a:ext cx="1579563" cy="1516063"/>
            <a:chOff x="203200" y="1374775"/>
            <a:chExt cx="1579563" cy="1516063"/>
          </a:xfrm>
        </p:grpSpPr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298450" y="1841500"/>
              <a:ext cx="204788" cy="233363"/>
            </a:xfrm>
            <a:custGeom>
              <a:avLst/>
              <a:gdLst>
                <a:gd name="T0" fmla="*/ 15 w 129"/>
                <a:gd name="T1" fmla="*/ 95 h 147"/>
                <a:gd name="T2" fmla="*/ 25 w 129"/>
                <a:gd name="T3" fmla="*/ 115 h 147"/>
                <a:gd name="T4" fmla="*/ 43 w 129"/>
                <a:gd name="T5" fmla="*/ 137 h 147"/>
                <a:gd name="T6" fmla="*/ 49 w 129"/>
                <a:gd name="T7" fmla="*/ 143 h 147"/>
                <a:gd name="T8" fmla="*/ 63 w 129"/>
                <a:gd name="T9" fmla="*/ 147 h 147"/>
                <a:gd name="T10" fmla="*/ 75 w 129"/>
                <a:gd name="T11" fmla="*/ 145 h 147"/>
                <a:gd name="T12" fmla="*/ 85 w 129"/>
                <a:gd name="T13" fmla="*/ 137 h 147"/>
                <a:gd name="T14" fmla="*/ 103 w 129"/>
                <a:gd name="T15" fmla="*/ 115 h 147"/>
                <a:gd name="T16" fmla="*/ 111 w 129"/>
                <a:gd name="T17" fmla="*/ 95 h 147"/>
                <a:gd name="T18" fmla="*/ 111 w 129"/>
                <a:gd name="T19" fmla="*/ 95 h 147"/>
                <a:gd name="T20" fmla="*/ 117 w 129"/>
                <a:gd name="T21" fmla="*/ 95 h 147"/>
                <a:gd name="T22" fmla="*/ 127 w 129"/>
                <a:gd name="T23" fmla="*/ 85 h 147"/>
                <a:gd name="T24" fmla="*/ 129 w 129"/>
                <a:gd name="T25" fmla="*/ 79 h 147"/>
                <a:gd name="T26" fmla="*/ 127 w 129"/>
                <a:gd name="T27" fmla="*/ 69 h 147"/>
                <a:gd name="T28" fmla="*/ 117 w 129"/>
                <a:gd name="T29" fmla="*/ 63 h 147"/>
                <a:gd name="T30" fmla="*/ 117 w 129"/>
                <a:gd name="T31" fmla="*/ 63 h 147"/>
                <a:gd name="T32" fmla="*/ 117 w 129"/>
                <a:gd name="T33" fmla="*/ 61 h 147"/>
                <a:gd name="T34" fmla="*/ 113 w 129"/>
                <a:gd name="T35" fmla="*/ 34 h 147"/>
                <a:gd name="T36" fmla="*/ 101 w 129"/>
                <a:gd name="T37" fmla="*/ 16 h 147"/>
                <a:gd name="T38" fmla="*/ 83 w 129"/>
                <a:gd name="T39" fmla="*/ 4 h 147"/>
                <a:gd name="T40" fmla="*/ 63 w 129"/>
                <a:gd name="T41" fmla="*/ 0 h 147"/>
                <a:gd name="T42" fmla="*/ 53 w 129"/>
                <a:gd name="T43" fmla="*/ 0 h 147"/>
                <a:gd name="T44" fmla="*/ 35 w 129"/>
                <a:gd name="T45" fmla="*/ 8 h 147"/>
                <a:gd name="T46" fmla="*/ 19 w 129"/>
                <a:gd name="T47" fmla="*/ 24 h 147"/>
                <a:gd name="T48" fmla="*/ 11 w 129"/>
                <a:gd name="T49" fmla="*/ 48 h 147"/>
                <a:gd name="T50" fmla="*/ 9 w 129"/>
                <a:gd name="T51" fmla="*/ 61 h 147"/>
                <a:gd name="T52" fmla="*/ 9 w 129"/>
                <a:gd name="T53" fmla="*/ 63 h 147"/>
                <a:gd name="T54" fmla="*/ 4 w 129"/>
                <a:gd name="T55" fmla="*/ 69 h 147"/>
                <a:gd name="T56" fmla="*/ 0 w 129"/>
                <a:gd name="T57" fmla="*/ 79 h 147"/>
                <a:gd name="T58" fmla="*/ 2 w 129"/>
                <a:gd name="T59" fmla="*/ 85 h 147"/>
                <a:gd name="T60" fmla="*/ 11 w 129"/>
                <a:gd name="T61" fmla="*/ 93 h 147"/>
                <a:gd name="T62" fmla="*/ 15 w 129"/>
                <a:gd name="T63" fmla="*/ 9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" h="147">
                  <a:moveTo>
                    <a:pt x="15" y="95"/>
                  </a:moveTo>
                  <a:lnTo>
                    <a:pt x="15" y="95"/>
                  </a:lnTo>
                  <a:lnTo>
                    <a:pt x="25" y="115"/>
                  </a:lnTo>
                  <a:lnTo>
                    <a:pt x="25" y="115"/>
                  </a:lnTo>
                  <a:lnTo>
                    <a:pt x="35" y="131"/>
                  </a:lnTo>
                  <a:lnTo>
                    <a:pt x="43" y="137"/>
                  </a:lnTo>
                  <a:lnTo>
                    <a:pt x="49" y="143"/>
                  </a:lnTo>
                  <a:lnTo>
                    <a:pt x="49" y="143"/>
                  </a:lnTo>
                  <a:lnTo>
                    <a:pt x="57" y="145"/>
                  </a:lnTo>
                  <a:lnTo>
                    <a:pt x="63" y="147"/>
                  </a:lnTo>
                  <a:lnTo>
                    <a:pt x="63" y="147"/>
                  </a:lnTo>
                  <a:lnTo>
                    <a:pt x="75" y="145"/>
                  </a:lnTo>
                  <a:lnTo>
                    <a:pt x="85" y="137"/>
                  </a:lnTo>
                  <a:lnTo>
                    <a:pt x="85" y="137"/>
                  </a:lnTo>
                  <a:lnTo>
                    <a:pt x="95" y="127"/>
                  </a:lnTo>
                  <a:lnTo>
                    <a:pt x="103" y="115"/>
                  </a:lnTo>
                  <a:lnTo>
                    <a:pt x="103" y="11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7" y="95"/>
                  </a:lnTo>
                  <a:lnTo>
                    <a:pt x="123" y="91"/>
                  </a:lnTo>
                  <a:lnTo>
                    <a:pt x="127" y="85"/>
                  </a:lnTo>
                  <a:lnTo>
                    <a:pt x="129" y="79"/>
                  </a:lnTo>
                  <a:lnTo>
                    <a:pt x="129" y="79"/>
                  </a:lnTo>
                  <a:lnTo>
                    <a:pt x="129" y="73"/>
                  </a:lnTo>
                  <a:lnTo>
                    <a:pt x="127" y="69"/>
                  </a:lnTo>
                  <a:lnTo>
                    <a:pt x="123" y="65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1"/>
                  </a:lnTo>
                  <a:lnTo>
                    <a:pt x="117" y="61"/>
                  </a:lnTo>
                  <a:lnTo>
                    <a:pt x="117" y="48"/>
                  </a:lnTo>
                  <a:lnTo>
                    <a:pt x="113" y="34"/>
                  </a:lnTo>
                  <a:lnTo>
                    <a:pt x="107" y="24"/>
                  </a:lnTo>
                  <a:lnTo>
                    <a:pt x="101" y="16"/>
                  </a:lnTo>
                  <a:lnTo>
                    <a:pt x="93" y="8"/>
                  </a:lnTo>
                  <a:lnTo>
                    <a:pt x="83" y="4"/>
                  </a:lnTo>
                  <a:lnTo>
                    <a:pt x="7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3" y="4"/>
                  </a:lnTo>
                  <a:lnTo>
                    <a:pt x="35" y="8"/>
                  </a:lnTo>
                  <a:lnTo>
                    <a:pt x="27" y="16"/>
                  </a:lnTo>
                  <a:lnTo>
                    <a:pt x="19" y="24"/>
                  </a:lnTo>
                  <a:lnTo>
                    <a:pt x="15" y="34"/>
                  </a:lnTo>
                  <a:lnTo>
                    <a:pt x="11" y="48"/>
                  </a:lnTo>
                  <a:lnTo>
                    <a:pt x="9" y="61"/>
                  </a:lnTo>
                  <a:lnTo>
                    <a:pt x="9" y="61"/>
                  </a:lnTo>
                  <a:lnTo>
                    <a:pt x="9" y="63"/>
                  </a:lnTo>
                  <a:lnTo>
                    <a:pt x="9" y="63"/>
                  </a:lnTo>
                  <a:lnTo>
                    <a:pt x="5" y="65"/>
                  </a:lnTo>
                  <a:lnTo>
                    <a:pt x="4" y="69"/>
                  </a:lnTo>
                  <a:lnTo>
                    <a:pt x="2" y="73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2" y="85"/>
                  </a:lnTo>
                  <a:lnTo>
                    <a:pt x="5" y="91"/>
                  </a:lnTo>
                  <a:lnTo>
                    <a:pt x="11" y="93"/>
                  </a:lnTo>
                  <a:lnTo>
                    <a:pt x="15" y="95"/>
                  </a:lnTo>
                  <a:lnTo>
                    <a:pt x="15" y="9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692150" y="1841500"/>
              <a:ext cx="207963" cy="233363"/>
            </a:xfrm>
            <a:custGeom>
              <a:avLst/>
              <a:gdLst>
                <a:gd name="T0" fmla="*/ 0 w 131"/>
                <a:gd name="T1" fmla="*/ 79 h 147"/>
                <a:gd name="T2" fmla="*/ 6 w 131"/>
                <a:gd name="T3" fmla="*/ 91 h 147"/>
                <a:gd name="T4" fmla="*/ 18 w 131"/>
                <a:gd name="T5" fmla="*/ 95 h 147"/>
                <a:gd name="T6" fmla="*/ 26 w 131"/>
                <a:gd name="T7" fmla="*/ 115 h 147"/>
                <a:gd name="T8" fmla="*/ 38 w 131"/>
                <a:gd name="T9" fmla="*/ 131 h 147"/>
                <a:gd name="T10" fmla="*/ 49 w 131"/>
                <a:gd name="T11" fmla="*/ 143 h 147"/>
                <a:gd name="T12" fmla="*/ 57 w 131"/>
                <a:gd name="T13" fmla="*/ 145 h 147"/>
                <a:gd name="T14" fmla="*/ 63 w 131"/>
                <a:gd name="T15" fmla="*/ 147 h 147"/>
                <a:gd name="T16" fmla="*/ 85 w 131"/>
                <a:gd name="T17" fmla="*/ 137 h 147"/>
                <a:gd name="T18" fmla="*/ 95 w 131"/>
                <a:gd name="T19" fmla="*/ 127 h 147"/>
                <a:gd name="T20" fmla="*/ 103 w 131"/>
                <a:gd name="T21" fmla="*/ 115 h 147"/>
                <a:gd name="T22" fmla="*/ 111 w 131"/>
                <a:gd name="T23" fmla="*/ 95 h 147"/>
                <a:gd name="T24" fmla="*/ 113 w 131"/>
                <a:gd name="T25" fmla="*/ 95 h 147"/>
                <a:gd name="T26" fmla="*/ 123 w 131"/>
                <a:gd name="T27" fmla="*/ 91 h 147"/>
                <a:gd name="T28" fmla="*/ 131 w 131"/>
                <a:gd name="T29" fmla="*/ 79 h 147"/>
                <a:gd name="T30" fmla="*/ 129 w 131"/>
                <a:gd name="T31" fmla="*/ 73 h 147"/>
                <a:gd name="T32" fmla="*/ 123 w 131"/>
                <a:gd name="T33" fmla="*/ 65 h 147"/>
                <a:gd name="T34" fmla="*/ 117 w 131"/>
                <a:gd name="T35" fmla="*/ 63 h 147"/>
                <a:gd name="T36" fmla="*/ 117 w 131"/>
                <a:gd name="T37" fmla="*/ 61 h 147"/>
                <a:gd name="T38" fmla="*/ 117 w 131"/>
                <a:gd name="T39" fmla="*/ 48 h 147"/>
                <a:gd name="T40" fmla="*/ 107 w 131"/>
                <a:gd name="T41" fmla="*/ 24 h 147"/>
                <a:gd name="T42" fmla="*/ 93 w 131"/>
                <a:gd name="T43" fmla="*/ 8 h 147"/>
                <a:gd name="T44" fmla="*/ 73 w 131"/>
                <a:gd name="T45" fmla="*/ 0 h 147"/>
                <a:gd name="T46" fmla="*/ 63 w 131"/>
                <a:gd name="T47" fmla="*/ 0 h 147"/>
                <a:gd name="T48" fmla="*/ 45 w 131"/>
                <a:gd name="T49" fmla="*/ 4 h 147"/>
                <a:gd name="T50" fmla="*/ 28 w 131"/>
                <a:gd name="T51" fmla="*/ 16 h 147"/>
                <a:gd name="T52" fmla="*/ 16 w 131"/>
                <a:gd name="T53" fmla="*/ 34 h 147"/>
                <a:gd name="T54" fmla="*/ 10 w 131"/>
                <a:gd name="T55" fmla="*/ 61 h 147"/>
                <a:gd name="T56" fmla="*/ 12 w 131"/>
                <a:gd name="T57" fmla="*/ 63 h 147"/>
                <a:gd name="T58" fmla="*/ 6 w 131"/>
                <a:gd name="T59" fmla="*/ 65 h 147"/>
                <a:gd name="T60" fmla="*/ 2 w 131"/>
                <a:gd name="T61" fmla="*/ 73 h 147"/>
                <a:gd name="T62" fmla="*/ 0 w 131"/>
                <a:gd name="T63" fmla="*/ 7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1" h="147">
                  <a:moveTo>
                    <a:pt x="0" y="79"/>
                  </a:moveTo>
                  <a:lnTo>
                    <a:pt x="0" y="79"/>
                  </a:lnTo>
                  <a:lnTo>
                    <a:pt x="2" y="85"/>
                  </a:lnTo>
                  <a:lnTo>
                    <a:pt x="6" y="91"/>
                  </a:lnTo>
                  <a:lnTo>
                    <a:pt x="12" y="93"/>
                  </a:lnTo>
                  <a:lnTo>
                    <a:pt x="18" y="95"/>
                  </a:lnTo>
                  <a:lnTo>
                    <a:pt x="18" y="95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38" y="131"/>
                  </a:lnTo>
                  <a:lnTo>
                    <a:pt x="43" y="137"/>
                  </a:lnTo>
                  <a:lnTo>
                    <a:pt x="49" y="143"/>
                  </a:lnTo>
                  <a:lnTo>
                    <a:pt x="49" y="143"/>
                  </a:lnTo>
                  <a:lnTo>
                    <a:pt x="57" y="145"/>
                  </a:lnTo>
                  <a:lnTo>
                    <a:pt x="63" y="147"/>
                  </a:lnTo>
                  <a:lnTo>
                    <a:pt x="63" y="147"/>
                  </a:lnTo>
                  <a:lnTo>
                    <a:pt x="75" y="145"/>
                  </a:lnTo>
                  <a:lnTo>
                    <a:pt x="85" y="137"/>
                  </a:lnTo>
                  <a:lnTo>
                    <a:pt x="85" y="137"/>
                  </a:lnTo>
                  <a:lnTo>
                    <a:pt x="95" y="127"/>
                  </a:lnTo>
                  <a:lnTo>
                    <a:pt x="103" y="115"/>
                  </a:lnTo>
                  <a:lnTo>
                    <a:pt x="103" y="11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3" y="95"/>
                  </a:lnTo>
                  <a:lnTo>
                    <a:pt x="113" y="95"/>
                  </a:lnTo>
                  <a:lnTo>
                    <a:pt x="117" y="95"/>
                  </a:lnTo>
                  <a:lnTo>
                    <a:pt x="123" y="91"/>
                  </a:lnTo>
                  <a:lnTo>
                    <a:pt x="129" y="85"/>
                  </a:lnTo>
                  <a:lnTo>
                    <a:pt x="131" y="79"/>
                  </a:lnTo>
                  <a:lnTo>
                    <a:pt x="131" y="79"/>
                  </a:lnTo>
                  <a:lnTo>
                    <a:pt x="129" y="73"/>
                  </a:lnTo>
                  <a:lnTo>
                    <a:pt x="127" y="69"/>
                  </a:lnTo>
                  <a:lnTo>
                    <a:pt x="123" y="65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1"/>
                  </a:lnTo>
                  <a:lnTo>
                    <a:pt x="117" y="61"/>
                  </a:lnTo>
                  <a:lnTo>
                    <a:pt x="117" y="48"/>
                  </a:lnTo>
                  <a:lnTo>
                    <a:pt x="113" y="34"/>
                  </a:lnTo>
                  <a:lnTo>
                    <a:pt x="107" y="24"/>
                  </a:lnTo>
                  <a:lnTo>
                    <a:pt x="101" y="16"/>
                  </a:lnTo>
                  <a:lnTo>
                    <a:pt x="93" y="8"/>
                  </a:lnTo>
                  <a:lnTo>
                    <a:pt x="83" y="4"/>
                  </a:lnTo>
                  <a:lnTo>
                    <a:pt x="7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5" y="0"/>
                  </a:lnTo>
                  <a:lnTo>
                    <a:pt x="45" y="4"/>
                  </a:lnTo>
                  <a:lnTo>
                    <a:pt x="36" y="8"/>
                  </a:lnTo>
                  <a:lnTo>
                    <a:pt x="28" y="16"/>
                  </a:lnTo>
                  <a:lnTo>
                    <a:pt x="22" y="24"/>
                  </a:lnTo>
                  <a:lnTo>
                    <a:pt x="16" y="34"/>
                  </a:lnTo>
                  <a:lnTo>
                    <a:pt x="12" y="48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2" y="63"/>
                  </a:lnTo>
                  <a:lnTo>
                    <a:pt x="12" y="63"/>
                  </a:lnTo>
                  <a:lnTo>
                    <a:pt x="6" y="65"/>
                  </a:lnTo>
                  <a:lnTo>
                    <a:pt x="4" y="69"/>
                  </a:lnTo>
                  <a:lnTo>
                    <a:pt x="2" y="73"/>
                  </a:lnTo>
                  <a:lnTo>
                    <a:pt x="0" y="79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1089025" y="1841500"/>
              <a:ext cx="204788" cy="233363"/>
            </a:xfrm>
            <a:custGeom>
              <a:avLst/>
              <a:gdLst>
                <a:gd name="T0" fmla="*/ 0 w 129"/>
                <a:gd name="T1" fmla="*/ 79 h 147"/>
                <a:gd name="T2" fmla="*/ 4 w 129"/>
                <a:gd name="T3" fmla="*/ 91 h 147"/>
                <a:gd name="T4" fmla="*/ 16 w 129"/>
                <a:gd name="T5" fmla="*/ 95 h 147"/>
                <a:gd name="T6" fmla="*/ 24 w 129"/>
                <a:gd name="T7" fmla="*/ 115 h 147"/>
                <a:gd name="T8" fmla="*/ 36 w 129"/>
                <a:gd name="T9" fmla="*/ 131 h 147"/>
                <a:gd name="T10" fmla="*/ 48 w 129"/>
                <a:gd name="T11" fmla="*/ 143 h 147"/>
                <a:gd name="T12" fmla="*/ 56 w 129"/>
                <a:gd name="T13" fmla="*/ 145 h 147"/>
                <a:gd name="T14" fmla="*/ 64 w 129"/>
                <a:gd name="T15" fmla="*/ 147 h 147"/>
                <a:gd name="T16" fmla="*/ 83 w 129"/>
                <a:gd name="T17" fmla="*/ 137 h 147"/>
                <a:gd name="T18" fmla="*/ 93 w 129"/>
                <a:gd name="T19" fmla="*/ 127 h 147"/>
                <a:gd name="T20" fmla="*/ 101 w 129"/>
                <a:gd name="T21" fmla="*/ 115 h 147"/>
                <a:gd name="T22" fmla="*/ 111 w 129"/>
                <a:gd name="T23" fmla="*/ 95 h 147"/>
                <a:gd name="T24" fmla="*/ 111 w 129"/>
                <a:gd name="T25" fmla="*/ 95 h 147"/>
                <a:gd name="T26" fmla="*/ 123 w 129"/>
                <a:gd name="T27" fmla="*/ 91 h 147"/>
                <a:gd name="T28" fmla="*/ 129 w 129"/>
                <a:gd name="T29" fmla="*/ 79 h 147"/>
                <a:gd name="T30" fmla="*/ 127 w 129"/>
                <a:gd name="T31" fmla="*/ 73 h 147"/>
                <a:gd name="T32" fmla="*/ 121 w 129"/>
                <a:gd name="T33" fmla="*/ 65 h 147"/>
                <a:gd name="T34" fmla="*/ 117 w 129"/>
                <a:gd name="T35" fmla="*/ 63 h 147"/>
                <a:gd name="T36" fmla="*/ 117 w 129"/>
                <a:gd name="T37" fmla="*/ 61 h 147"/>
                <a:gd name="T38" fmla="*/ 115 w 129"/>
                <a:gd name="T39" fmla="*/ 48 h 147"/>
                <a:gd name="T40" fmla="*/ 107 w 129"/>
                <a:gd name="T41" fmla="*/ 24 h 147"/>
                <a:gd name="T42" fmla="*/ 91 w 129"/>
                <a:gd name="T43" fmla="*/ 8 h 147"/>
                <a:gd name="T44" fmla="*/ 74 w 129"/>
                <a:gd name="T45" fmla="*/ 0 h 147"/>
                <a:gd name="T46" fmla="*/ 64 w 129"/>
                <a:gd name="T47" fmla="*/ 0 h 147"/>
                <a:gd name="T48" fmla="*/ 44 w 129"/>
                <a:gd name="T49" fmla="*/ 4 h 147"/>
                <a:gd name="T50" fmla="*/ 26 w 129"/>
                <a:gd name="T51" fmla="*/ 16 h 147"/>
                <a:gd name="T52" fmla="*/ 14 w 129"/>
                <a:gd name="T53" fmla="*/ 34 h 147"/>
                <a:gd name="T54" fmla="*/ 10 w 129"/>
                <a:gd name="T55" fmla="*/ 61 h 147"/>
                <a:gd name="T56" fmla="*/ 10 w 129"/>
                <a:gd name="T57" fmla="*/ 63 h 147"/>
                <a:gd name="T58" fmla="*/ 6 w 129"/>
                <a:gd name="T59" fmla="*/ 65 h 147"/>
                <a:gd name="T60" fmla="*/ 0 w 129"/>
                <a:gd name="T61" fmla="*/ 73 h 147"/>
                <a:gd name="T62" fmla="*/ 0 w 129"/>
                <a:gd name="T63" fmla="*/ 7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" h="147">
                  <a:moveTo>
                    <a:pt x="0" y="79"/>
                  </a:moveTo>
                  <a:lnTo>
                    <a:pt x="0" y="79"/>
                  </a:lnTo>
                  <a:lnTo>
                    <a:pt x="0" y="85"/>
                  </a:lnTo>
                  <a:lnTo>
                    <a:pt x="4" y="91"/>
                  </a:lnTo>
                  <a:lnTo>
                    <a:pt x="10" y="93"/>
                  </a:lnTo>
                  <a:lnTo>
                    <a:pt x="16" y="95"/>
                  </a:lnTo>
                  <a:lnTo>
                    <a:pt x="16" y="95"/>
                  </a:lnTo>
                  <a:lnTo>
                    <a:pt x="24" y="115"/>
                  </a:lnTo>
                  <a:lnTo>
                    <a:pt x="24" y="115"/>
                  </a:lnTo>
                  <a:lnTo>
                    <a:pt x="36" y="131"/>
                  </a:lnTo>
                  <a:lnTo>
                    <a:pt x="42" y="137"/>
                  </a:lnTo>
                  <a:lnTo>
                    <a:pt x="48" y="143"/>
                  </a:lnTo>
                  <a:lnTo>
                    <a:pt x="48" y="143"/>
                  </a:lnTo>
                  <a:lnTo>
                    <a:pt x="56" y="145"/>
                  </a:lnTo>
                  <a:lnTo>
                    <a:pt x="64" y="147"/>
                  </a:lnTo>
                  <a:lnTo>
                    <a:pt x="64" y="147"/>
                  </a:lnTo>
                  <a:lnTo>
                    <a:pt x="74" y="145"/>
                  </a:lnTo>
                  <a:lnTo>
                    <a:pt x="83" y="137"/>
                  </a:lnTo>
                  <a:lnTo>
                    <a:pt x="83" y="137"/>
                  </a:lnTo>
                  <a:lnTo>
                    <a:pt x="93" y="127"/>
                  </a:lnTo>
                  <a:lnTo>
                    <a:pt x="101" y="115"/>
                  </a:lnTo>
                  <a:lnTo>
                    <a:pt x="101" y="11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7" y="95"/>
                  </a:lnTo>
                  <a:lnTo>
                    <a:pt x="123" y="91"/>
                  </a:lnTo>
                  <a:lnTo>
                    <a:pt x="127" y="85"/>
                  </a:lnTo>
                  <a:lnTo>
                    <a:pt x="129" y="79"/>
                  </a:lnTo>
                  <a:lnTo>
                    <a:pt x="129" y="79"/>
                  </a:lnTo>
                  <a:lnTo>
                    <a:pt x="127" y="73"/>
                  </a:lnTo>
                  <a:lnTo>
                    <a:pt x="125" y="69"/>
                  </a:lnTo>
                  <a:lnTo>
                    <a:pt x="121" y="65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1"/>
                  </a:lnTo>
                  <a:lnTo>
                    <a:pt x="117" y="61"/>
                  </a:lnTo>
                  <a:lnTo>
                    <a:pt x="115" y="48"/>
                  </a:lnTo>
                  <a:lnTo>
                    <a:pt x="111" y="34"/>
                  </a:lnTo>
                  <a:lnTo>
                    <a:pt x="107" y="24"/>
                  </a:lnTo>
                  <a:lnTo>
                    <a:pt x="99" y="16"/>
                  </a:lnTo>
                  <a:lnTo>
                    <a:pt x="91" y="8"/>
                  </a:lnTo>
                  <a:lnTo>
                    <a:pt x="83" y="4"/>
                  </a:lnTo>
                  <a:lnTo>
                    <a:pt x="7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4" y="0"/>
                  </a:lnTo>
                  <a:lnTo>
                    <a:pt x="44" y="4"/>
                  </a:lnTo>
                  <a:lnTo>
                    <a:pt x="34" y="8"/>
                  </a:lnTo>
                  <a:lnTo>
                    <a:pt x="26" y="16"/>
                  </a:lnTo>
                  <a:lnTo>
                    <a:pt x="20" y="24"/>
                  </a:lnTo>
                  <a:lnTo>
                    <a:pt x="14" y="34"/>
                  </a:lnTo>
                  <a:lnTo>
                    <a:pt x="10" y="48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63"/>
                  </a:lnTo>
                  <a:lnTo>
                    <a:pt x="10" y="63"/>
                  </a:lnTo>
                  <a:lnTo>
                    <a:pt x="6" y="65"/>
                  </a:lnTo>
                  <a:lnTo>
                    <a:pt x="2" y="69"/>
                  </a:lnTo>
                  <a:lnTo>
                    <a:pt x="0" y="73"/>
                  </a:lnTo>
                  <a:lnTo>
                    <a:pt x="0" y="79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203200" y="2071688"/>
              <a:ext cx="1579563" cy="819150"/>
            </a:xfrm>
            <a:custGeom>
              <a:avLst/>
              <a:gdLst>
                <a:gd name="T0" fmla="*/ 896 w 995"/>
                <a:gd name="T1" fmla="*/ 46 h 516"/>
                <a:gd name="T2" fmla="*/ 870 w 995"/>
                <a:gd name="T3" fmla="*/ 87 h 516"/>
                <a:gd name="T4" fmla="*/ 808 w 995"/>
                <a:gd name="T5" fmla="*/ 6 h 516"/>
                <a:gd name="T6" fmla="*/ 751 w 995"/>
                <a:gd name="T7" fmla="*/ 32 h 516"/>
                <a:gd name="T8" fmla="*/ 739 w 995"/>
                <a:gd name="T9" fmla="*/ 32 h 516"/>
                <a:gd name="T10" fmla="*/ 685 w 995"/>
                <a:gd name="T11" fmla="*/ 6 h 516"/>
                <a:gd name="T12" fmla="*/ 645 w 995"/>
                <a:gd name="T13" fmla="*/ 46 h 516"/>
                <a:gd name="T14" fmla="*/ 622 w 995"/>
                <a:gd name="T15" fmla="*/ 87 h 516"/>
                <a:gd name="T16" fmla="*/ 560 w 995"/>
                <a:gd name="T17" fmla="*/ 6 h 516"/>
                <a:gd name="T18" fmla="*/ 502 w 995"/>
                <a:gd name="T19" fmla="*/ 32 h 516"/>
                <a:gd name="T20" fmla="*/ 491 w 995"/>
                <a:gd name="T21" fmla="*/ 32 h 516"/>
                <a:gd name="T22" fmla="*/ 437 w 995"/>
                <a:gd name="T23" fmla="*/ 6 h 516"/>
                <a:gd name="T24" fmla="*/ 397 w 995"/>
                <a:gd name="T25" fmla="*/ 46 h 516"/>
                <a:gd name="T26" fmla="*/ 373 w 995"/>
                <a:gd name="T27" fmla="*/ 87 h 516"/>
                <a:gd name="T28" fmla="*/ 312 w 995"/>
                <a:gd name="T29" fmla="*/ 6 h 516"/>
                <a:gd name="T30" fmla="*/ 254 w 995"/>
                <a:gd name="T31" fmla="*/ 32 h 516"/>
                <a:gd name="T32" fmla="*/ 242 w 995"/>
                <a:gd name="T33" fmla="*/ 32 h 516"/>
                <a:gd name="T34" fmla="*/ 187 w 995"/>
                <a:gd name="T35" fmla="*/ 6 h 516"/>
                <a:gd name="T36" fmla="*/ 149 w 995"/>
                <a:gd name="T37" fmla="*/ 46 h 516"/>
                <a:gd name="T38" fmla="*/ 125 w 995"/>
                <a:gd name="T39" fmla="*/ 87 h 516"/>
                <a:gd name="T40" fmla="*/ 64 w 995"/>
                <a:gd name="T41" fmla="*/ 6 h 516"/>
                <a:gd name="T42" fmla="*/ 6 w 995"/>
                <a:gd name="T43" fmla="*/ 32 h 516"/>
                <a:gd name="T44" fmla="*/ 0 w 995"/>
                <a:gd name="T45" fmla="*/ 105 h 516"/>
                <a:gd name="T46" fmla="*/ 0 w 995"/>
                <a:gd name="T47" fmla="*/ 290 h 516"/>
                <a:gd name="T48" fmla="*/ 20 w 995"/>
                <a:gd name="T49" fmla="*/ 304 h 516"/>
                <a:gd name="T50" fmla="*/ 201 w 995"/>
                <a:gd name="T51" fmla="*/ 516 h 516"/>
                <a:gd name="T52" fmla="*/ 226 w 995"/>
                <a:gd name="T53" fmla="*/ 304 h 516"/>
                <a:gd name="T54" fmla="*/ 246 w 995"/>
                <a:gd name="T55" fmla="*/ 290 h 516"/>
                <a:gd name="T56" fmla="*/ 250 w 995"/>
                <a:gd name="T57" fmla="*/ 290 h 516"/>
                <a:gd name="T58" fmla="*/ 270 w 995"/>
                <a:gd name="T59" fmla="*/ 304 h 516"/>
                <a:gd name="T60" fmla="*/ 449 w 995"/>
                <a:gd name="T61" fmla="*/ 516 h 516"/>
                <a:gd name="T62" fmla="*/ 475 w 995"/>
                <a:gd name="T63" fmla="*/ 304 h 516"/>
                <a:gd name="T64" fmla="*/ 494 w 995"/>
                <a:gd name="T65" fmla="*/ 290 h 516"/>
                <a:gd name="T66" fmla="*/ 498 w 995"/>
                <a:gd name="T67" fmla="*/ 290 h 516"/>
                <a:gd name="T68" fmla="*/ 518 w 995"/>
                <a:gd name="T69" fmla="*/ 304 h 516"/>
                <a:gd name="T70" fmla="*/ 697 w 995"/>
                <a:gd name="T71" fmla="*/ 516 h 516"/>
                <a:gd name="T72" fmla="*/ 725 w 995"/>
                <a:gd name="T73" fmla="*/ 304 h 516"/>
                <a:gd name="T74" fmla="*/ 743 w 995"/>
                <a:gd name="T75" fmla="*/ 290 h 516"/>
                <a:gd name="T76" fmla="*/ 747 w 995"/>
                <a:gd name="T77" fmla="*/ 290 h 516"/>
                <a:gd name="T78" fmla="*/ 767 w 995"/>
                <a:gd name="T79" fmla="*/ 304 h 516"/>
                <a:gd name="T80" fmla="*/ 945 w 995"/>
                <a:gd name="T81" fmla="*/ 516 h 516"/>
                <a:gd name="T82" fmla="*/ 973 w 995"/>
                <a:gd name="T83" fmla="*/ 304 h 516"/>
                <a:gd name="T84" fmla="*/ 993 w 995"/>
                <a:gd name="T85" fmla="*/ 290 h 516"/>
                <a:gd name="T86" fmla="*/ 995 w 995"/>
                <a:gd name="T87" fmla="*/ 51 h 516"/>
                <a:gd name="T88" fmla="*/ 989 w 995"/>
                <a:gd name="T89" fmla="*/ 32 h 516"/>
                <a:gd name="T90" fmla="*/ 933 w 995"/>
                <a:gd name="T91" fmla="*/ 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95" h="516">
                  <a:moveTo>
                    <a:pt x="918" y="2"/>
                  </a:moveTo>
                  <a:lnTo>
                    <a:pt x="918" y="2"/>
                  </a:lnTo>
                  <a:lnTo>
                    <a:pt x="896" y="46"/>
                  </a:lnTo>
                  <a:lnTo>
                    <a:pt x="882" y="71"/>
                  </a:lnTo>
                  <a:lnTo>
                    <a:pt x="870" y="87"/>
                  </a:lnTo>
                  <a:lnTo>
                    <a:pt x="870" y="87"/>
                  </a:lnTo>
                  <a:lnTo>
                    <a:pt x="826" y="0"/>
                  </a:lnTo>
                  <a:lnTo>
                    <a:pt x="826" y="0"/>
                  </a:lnTo>
                  <a:lnTo>
                    <a:pt x="808" y="6"/>
                  </a:lnTo>
                  <a:lnTo>
                    <a:pt x="794" y="10"/>
                  </a:lnTo>
                  <a:lnTo>
                    <a:pt x="769" y="22"/>
                  </a:lnTo>
                  <a:lnTo>
                    <a:pt x="751" y="32"/>
                  </a:lnTo>
                  <a:lnTo>
                    <a:pt x="745" y="36"/>
                  </a:lnTo>
                  <a:lnTo>
                    <a:pt x="745" y="36"/>
                  </a:lnTo>
                  <a:lnTo>
                    <a:pt x="739" y="32"/>
                  </a:lnTo>
                  <a:lnTo>
                    <a:pt x="723" y="24"/>
                  </a:lnTo>
                  <a:lnTo>
                    <a:pt x="699" y="12"/>
                  </a:lnTo>
                  <a:lnTo>
                    <a:pt x="685" y="6"/>
                  </a:lnTo>
                  <a:lnTo>
                    <a:pt x="669" y="2"/>
                  </a:lnTo>
                  <a:lnTo>
                    <a:pt x="669" y="2"/>
                  </a:lnTo>
                  <a:lnTo>
                    <a:pt x="645" y="46"/>
                  </a:lnTo>
                  <a:lnTo>
                    <a:pt x="632" y="71"/>
                  </a:lnTo>
                  <a:lnTo>
                    <a:pt x="622" y="87"/>
                  </a:lnTo>
                  <a:lnTo>
                    <a:pt x="622" y="87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0" y="6"/>
                  </a:lnTo>
                  <a:lnTo>
                    <a:pt x="544" y="10"/>
                  </a:lnTo>
                  <a:lnTo>
                    <a:pt x="520" y="22"/>
                  </a:lnTo>
                  <a:lnTo>
                    <a:pt x="502" y="32"/>
                  </a:lnTo>
                  <a:lnTo>
                    <a:pt x="496" y="36"/>
                  </a:lnTo>
                  <a:lnTo>
                    <a:pt x="496" y="36"/>
                  </a:lnTo>
                  <a:lnTo>
                    <a:pt x="491" y="32"/>
                  </a:lnTo>
                  <a:lnTo>
                    <a:pt x="475" y="24"/>
                  </a:lnTo>
                  <a:lnTo>
                    <a:pt x="451" y="12"/>
                  </a:lnTo>
                  <a:lnTo>
                    <a:pt x="437" y="6"/>
                  </a:lnTo>
                  <a:lnTo>
                    <a:pt x="419" y="2"/>
                  </a:lnTo>
                  <a:lnTo>
                    <a:pt x="419" y="2"/>
                  </a:lnTo>
                  <a:lnTo>
                    <a:pt x="397" y="46"/>
                  </a:lnTo>
                  <a:lnTo>
                    <a:pt x="383" y="71"/>
                  </a:lnTo>
                  <a:lnTo>
                    <a:pt x="373" y="87"/>
                  </a:lnTo>
                  <a:lnTo>
                    <a:pt x="373" y="87"/>
                  </a:lnTo>
                  <a:lnTo>
                    <a:pt x="328" y="0"/>
                  </a:lnTo>
                  <a:lnTo>
                    <a:pt x="328" y="0"/>
                  </a:lnTo>
                  <a:lnTo>
                    <a:pt x="312" y="6"/>
                  </a:lnTo>
                  <a:lnTo>
                    <a:pt x="296" y="10"/>
                  </a:lnTo>
                  <a:lnTo>
                    <a:pt x="270" y="22"/>
                  </a:lnTo>
                  <a:lnTo>
                    <a:pt x="254" y="32"/>
                  </a:lnTo>
                  <a:lnTo>
                    <a:pt x="248" y="36"/>
                  </a:lnTo>
                  <a:lnTo>
                    <a:pt x="248" y="36"/>
                  </a:lnTo>
                  <a:lnTo>
                    <a:pt x="242" y="32"/>
                  </a:lnTo>
                  <a:lnTo>
                    <a:pt x="226" y="24"/>
                  </a:lnTo>
                  <a:lnTo>
                    <a:pt x="203" y="12"/>
                  </a:lnTo>
                  <a:lnTo>
                    <a:pt x="187" y="6"/>
                  </a:lnTo>
                  <a:lnTo>
                    <a:pt x="171" y="2"/>
                  </a:lnTo>
                  <a:lnTo>
                    <a:pt x="171" y="2"/>
                  </a:lnTo>
                  <a:lnTo>
                    <a:pt x="149" y="46"/>
                  </a:lnTo>
                  <a:lnTo>
                    <a:pt x="135" y="71"/>
                  </a:lnTo>
                  <a:lnTo>
                    <a:pt x="125" y="87"/>
                  </a:lnTo>
                  <a:lnTo>
                    <a:pt x="125" y="87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64" y="6"/>
                  </a:lnTo>
                  <a:lnTo>
                    <a:pt x="48" y="10"/>
                  </a:lnTo>
                  <a:lnTo>
                    <a:pt x="22" y="22"/>
                  </a:lnTo>
                  <a:lnTo>
                    <a:pt x="6" y="32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0" y="105"/>
                  </a:lnTo>
                  <a:lnTo>
                    <a:pt x="0" y="282"/>
                  </a:lnTo>
                  <a:lnTo>
                    <a:pt x="0" y="282"/>
                  </a:lnTo>
                  <a:lnTo>
                    <a:pt x="0" y="290"/>
                  </a:lnTo>
                  <a:lnTo>
                    <a:pt x="6" y="296"/>
                  </a:lnTo>
                  <a:lnTo>
                    <a:pt x="12" y="302"/>
                  </a:lnTo>
                  <a:lnTo>
                    <a:pt x="20" y="304"/>
                  </a:lnTo>
                  <a:lnTo>
                    <a:pt x="50" y="304"/>
                  </a:lnTo>
                  <a:lnTo>
                    <a:pt x="50" y="516"/>
                  </a:lnTo>
                  <a:lnTo>
                    <a:pt x="201" y="516"/>
                  </a:lnTo>
                  <a:lnTo>
                    <a:pt x="201" y="304"/>
                  </a:lnTo>
                  <a:lnTo>
                    <a:pt x="226" y="304"/>
                  </a:lnTo>
                  <a:lnTo>
                    <a:pt x="226" y="304"/>
                  </a:lnTo>
                  <a:lnTo>
                    <a:pt x="234" y="302"/>
                  </a:lnTo>
                  <a:lnTo>
                    <a:pt x="242" y="296"/>
                  </a:lnTo>
                  <a:lnTo>
                    <a:pt x="246" y="290"/>
                  </a:lnTo>
                  <a:lnTo>
                    <a:pt x="248" y="282"/>
                  </a:lnTo>
                  <a:lnTo>
                    <a:pt x="248" y="282"/>
                  </a:lnTo>
                  <a:lnTo>
                    <a:pt x="250" y="290"/>
                  </a:lnTo>
                  <a:lnTo>
                    <a:pt x="254" y="296"/>
                  </a:lnTo>
                  <a:lnTo>
                    <a:pt x="262" y="302"/>
                  </a:lnTo>
                  <a:lnTo>
                    <a:pt x="270" y="304"/>
                  </a:lnTo>
                  <a:lnTo>
                    <a:pt x="298" y="304"/>
                  </a:lnTo>
                  <a:lnTo>
                    <a:pt x="298" y="516"/>
                  </a:lnTo>
                  <a:lnTo>
                    <a:pt x="449" y="516"/>
                  </a:lnTo>
                  <a:lnTo>
                    <a:pt x="449" y="304"/>
                  </a:lnTo>
                  <a:lnTo>
                    <a:pt x="475" y="304"/>
                  </a:lnTo>
                  <a:lnTo>
                    <a:pt x="475" y="304"/>
                  </a:lnTo>
                  <a:lnTo>
                    <a:pt x="483" y="302"/>
                  </a:lnTo>
                  <a:lnTo>
                    <a:pt x="491" y="296"/>
                  </a:lnTo>
                  <a:lnTo>
                    <a:pt x="494" y="290"/>
                  </a:lnTo>
                  <a:lnTo>
                    <a:pt x="496" y="282"/>
                  </a:lnTo>
                  <a:lnTo>
                    <a:pt x="496" y="282"/>
                  </a:lnTo>
                  <a:lnTo>
                    <a:pt x="498" y="290"/>
                  </a:lnTo>
                  <a:lnTo>
                    <a:pt x="502" y="296"/>
                  </a:lnTo>
                  <a:lnTo>
                    <a:pt x="510" y="302"/>
                  </a:lnTo>
                  <a:lnTo>
                    <a:pt x="518" y="304"/>
                  </a:lnTo>
                  <a:lnTo>
                    <a:pt x="546" y="304"/>
                  </a:lnTo>
                  <a:lnTo>
                    <a:pt x="546" y="516"/>
                  </a:lnTo>
                  <a:lnTo>
                    <a:pt x="697" y="516"/>
                  </a:lnTo>
                  <a:lnTo>
                    <a:pt x="697" y="304"/>
                  </a:lnTo>
                  <a:lnTo>
                    <a:pt x="725" y="304"/>
                  </a:lnTo>
                  <a:lnTo>
                    <a:pt x="725" y="304"/>
                  </a:lnTo>
                  <a:lnTo>
                    <a:pt x="733" y="302"/>
                  </a:lnTo>
                  <a:lnTo>
                    <a:pt x="739" y="296"/>
                  </a:lnTo>
                  <a:lnTo>
                    <a:pt x="743" y="290"/>
                  </a:lnTo>
                  <a:lnTo>
                    <a:pt x="745" y="282"/>
                  </a:lnTo>
                  <a:lnTo>
                    <a:pt x="745" y="282"/>
                  </a:lnTo>
                  <a:lnTo>
                    <a:pt x="747" y="290"/>
                  </a:lnTo>
                  <a:lnTo>
                    <a:pt x="753" y="296"/>
                  </a:lnTo>
                  <a:lnTo>
                    <a:pt x="759" y="302"/>
                  </a:lnTo>
                  <a:lnTo>
                    <a:pt x="767" y="304"/>
                  </a:lnTo>
                  <a:lnTo>
                    <a:pt x="794" y="304"/>
                  </a:lnTo>
                  <a:lnTo>
                    <a:pt x="794" y="516"/>
                  </a:lnTo>
                  <a:lnTo>
                    <a:pt x="945" y="516"/>
                  </a:lnTo>
                  <a:lnTo>
                    <a:pt x="945" y="304"/>
                  </a:lnTo>
                  <a:lnTo>
                    <a:pt x="973" y="304"/>
                  </a:lnTo>
                  <a:lnTo>
                    <a:pt x="973" y="304"/>
                  </a:lnTo>
                  <a:lnTo>
                    <a:pt x="981" y="302"/>
                  </a:lnTo>
                  <a:lnTo>
                    <a:pt x="987" y="296"/>
                  </a:lnTo>
                  <a:lnTo>
                    <a:pt x="993" y="290"/>
                  </a:lnTo>
                  <a:lnTo>
                    <a:pt x="995" y="282"/>
                  </a:lnTo>
                  <a:lnTo>
                    <a:pt x="995" y="105"/>
                  </a:lnTo>
                  <a:lnTo>
                    <a:pt x="995" y="51"/>
                  </a:lnTo>
                  <a:lnTo>
                    <a:pt x="995" y="36"/>
                  </a:lnTo>
                  <a:lnTo>
                    <a:pt x="995" y="36"/>
                  </a:lnTo>
                  <a:lnTo>
                    <a:pt x="989" y="32"/>
                  </a:lnTo>
                  <a:lnTo>
                    <a:pt x="973" y="24"/>
                  </a:lnTo>
                  <a:lnTo>
                    <a:pt x="947" y="12"/>
                  </a:lnTo>
                  <a:lnTo>
                    <a:pt x="933" y="6"/>
                  </a:lnTo>
                  <a:lnTo>
                    <a:pt x="918" y="2"/>
                  </a:lnTo>
                  <a:lnTo>
                    <a:pt x="918" y="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1482725" y="1841500"/>
              <a:ext cx="204788" cy="233363"/>
            </a:xfrm>
            <a:custGeom>
              <a:avLst/>
              <a:gdLst>
                <a:gd name="T0" fmla="*/ 0 w 129"/>
                <a:gd name="T1" fmla="*/ 79 h 147"/>
                <a:gd name="T2" fmla="*/ 6 w 129"/>
                <a:gd name="T3" fmla="*/ 91 h 147"/>
                <a:gd name="T4" fmla="*/ 16 w 129"/>
                <a:gd name="T5" fmla="*/ 95 h 147"/>
                <a:gd name="T6" fmla="*/ 26 w 129"/>
                <a:gd name="T7" fmla="*/ 115 h 147"/>
                <a:gd name="T8" fmla="*/ 36 w 129"/>
                <a:gd name="T9" fmla="*/ 131 h 147"/>
                <a:gd name="T10" fmla="*/ 50 w 129"/>
                <a:gd name="T11" fmla="*/ 143 h 147"/>
                <a:gd name="T12" fmla="*/ 56 w 129"/>
                <a:gd name="T13" fmla="*/ 145 h 147"/>
                <a:gd name="T14" fmla="*/ 64 w 129"/>
                <a:gd name="T15" fmla="*/ 147 h 147"/>
                <a:gd name="T16" fmla="*/ 86 w 129"/>
                <a:gd name="T17" fmla="*/ 137 h 147"/>
                <a:gd name="T18" fmla="*/ 94 w 129"/>
                <a:gd name="T19" fmla="*/ 127 h 147"/>
                <a:gd name="T20" fmla="*/ 104 w 129"/>
                <a:gd name="T21" fmla="*/ 115 h 147"/>
                <a:gd name="T22" fmla="*/ 112 w 129"/>
                <a:gd name="T23" fmla="*/ 95 h 147"/>
                <a:gd name="T24" fmla="*/ 112 w 129"/>
                <a:gd name="T25" fmla="*/ 95 h 147"/>
                <a:gd name="T26" fmla="*/ 123 w 129"/>
                <a:gd name="T27" fmla="*/ 91 h 147"/>
                <a:gd name="T28" fmla="*/ 129 w 129"/>
                <a:gd name="T29" fmla="*/ 79 h 147"/>
                <a:gd name="T30" fmla="*/ 129 w 129"/>
                <a:gd name="T31" fmla="*/ 73 h 147"/>
                <a:gd name="T32" fmla="*/ 121 w 129"/>
                <a:gd name="T33" fmla="*/ 65 h 147"/>
                <a:gd name="T34" fmla="*/ 118 w 129"/>
                <a:gd name="T35" fmla="*/ 63 h 147"/>
                <a:gd name="T36" fmla="*/ 118 w 129"/>
                <a:gd name="T37" fmla="*/ 61 h 147"/>
                <a:gd name="T38" fmla="*/ 116 w 129"/>
                <a:gd name="T39" fmla="*/ 48 h 147"/>
                <a:gd name="T40" fmla="*/ 108 w 129"/>
                <a:gd name="T41" fmla="*/ 24 h 147"/>
                <a:gd name="T42" fmla="*/ 92 w 129"/>
                <a:gd name="T43" fmla="*/ 8 h 147"/>
                <a:gd name="T44" fmla="*/ 74 w 129"/>
                <a:gd name="T45" fmla="*/ 0 h 147"/>
                <a:gd name="T46" fmla="*/ 64 w 129"/>
                <a:gd name="T47" fmla="*/ 0 h 147"/>
                <a:gd name="T48" fmla="*/ 44 w 129"/>
                <a:gd name="T49" fmla="*/ 4 h 147"/>
                <a:gd name="T50" fmla="*/ 28 w 129"/>
                <a:gd name="T51" fmla="*/ 16 h 147"/>
                <a:gd name="T52" fmla="*/ 14 w 129"/>
                <a:gd name="T53" fmla="*/ 34 h 147"/>
                <a:gd name="T54" fmla="*/ 10 w 129"/>
                <a:gd name="T55" fmla="*/ 61 h 147"/>
                <a:gd name="T56" fmla="*/ 10 w 129"/>
                <a:gd name="T57" fmla="*/ 63 h 147"/>
                <a:gd name="T58" fmla="*/ 6 w 129"/>
                <a:gd name="T59" fmla="*/ 65 h 147"/>
                <a:gd name="T60" fmla="*/ 0 w 129"/>
                <a:gd name="T61" fmla="*/ 73 h 147"/>
                <a:gd name="T62" fmla="*/ 0 w 129"/>
                <a:gd name="T63" fmla="*/ 7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" h="147">
                  <a:moveTo>
                    <a:pt x="0" y="79"/>
                  </a:moveTo>
                  <a:lnTo>
                    <a:pt x="0" y="79"/>
                  </a:lnTo>
                  <a:lnTo>
                    <a:pt x="2" y="85"/>
                  </a:lnTo>
                  <a:lnTo>
                    <a:pt x="6" y="91"/>
                  </a:lnTo>
                  <a:lnTo>
                    <a:pt x="10" y="93"/>
                  </a:lnTo>
                  <a:lnTo>
                    <a:pt x="16" y="95"/>
                  </a:lnTo>
                  <a:lnTo>
                    <a:pt x="16" y="95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36" y="131"/>
                  </a:lnTo>
                  <a:lnTo>
                    <a:pt x="42" y="137"/>
                  </a:lnTo>
                  <a:lnTo>
                    <a:pt x="50" y="143"/>
                  </a:lnTo>
                  <a:lnTo>
                    <a:pt x="50" y="143"/>
                  </a:lnTo>
                  <a:lnTo>
                    <a:pt x="56" y="145"/>
                  </a:lnTo>
                  <a:lnTo>
                    <a:pt x="64" y="147"/>
                  </a:lnTo>
                  <a:lnTo>
                    <a:pt x="64" y="147"/>
                  </a:lnTo>
                  <a:lnTo>
                    <a:pt x="74" y="145"/>
                  </a:lnTo>
                  <a:lnTo>
                    <a:pt x="86" y="137"/>
                  </a:lnTo>
                  <a:lnTo>
                    <a:pt x="86" y="137"/>
                  </a:lnTo>
                  <a:lnTo>
                    <a:pt x="94" y="127"/>
                  </a:lnTo>
                  <a:lnTo>
                    <a:pt x="104" y="115"/>
                  </a:lnTo>
                  <a:lnTo>
                    <a:pt x="104" y="115"/>
                  </a:lnTo>
                  <a:lnTo>
                    <a:pt x="112" y="95"/>
                  </a:lnTo>
                  <a:lnTo>
                    <a:pt x="112" y="95"/>
                  </a:lnTo>
                  <a:lnTo>
                    <a:pt x="112" y="95"/>
                  </a:lnTo>
                  <a:lnTo>
                    <a:pt x="112" y="95"/>
                  </a:lnTo>
                  <a:lnTo>
                    <a:pt x="118" y="95"/>
                  </a:lnTo>
                  <a:lnTo>
                    <a:pt x="123" y="91"/>
                  </a:lnTo>
                  <a:lnTo>
                    <a:pt x="127" y="85"/>
                  </a:lnTo>
                  <a:lnTo>
                    <a:pt x="129" y="79"/>
                  </a:lnTo>
                  <a:lnTo>
                    <a:pt x="129" y="79"/>
                  </a:lnTo>
                  <a:lnTo>
                    <a:pt x="129" y="73"/>
                  </a:lnTo>
                  <a:lnTo>
                    <a:pt x="125" y="69"/>
                  </a:lnTo>
                  <a:lnTo>
                    <a:pt x="121" y="65"/>
                  </a:lnTo>
                  <a:lnTo>
                    <a:pt x="118" y="63"/>
                  </a:lnTo>
                  <a:lnTo>
                    <a:pt x="118" y="63"/>
                  </a:lnTo>
                  <a:lnTo>
                    <a:pt x="118" y="63"/>
                  </a:lnTo>
                  <a:lnTo>
                    <a:pt x="118" y="61"/>
                  </a:lnTo>
                  <a:lnTo>
                    <a:pt x="118" y="61"/>
                  </a:lnTo>
                  <a:lnTo>
                    <a:pt x="116" y="48"/>
                  </a:lnTo>
                  <a:lnTo>
                    <a:pt x="114" y="34"/>
                  </a:lnTo>
                  <a:lnTo>
                    <a:pt x="108" y="24"/>
                  </a:lnTo>
                  <a:lnTo>
                    <a:pt x="100" y="16"/>
                  </a:lnTo>
                  <a:lnTo>
                    <a:pt x="92" y="8"/>
                  </a:lnTo>
                  <a:lnTo>
                    <a:pt x="84" y="4"/>
                  </a:lnTo>
                  <a:lnTo>
                    <a:pt x="7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4" y="0"/>
                  </a:lnTo>
                  <a:lnTo>
                    <a:pt x="44" y="4"/>
                  </a:lnTo>
                  <a:lnTo>
                    <a:pt x="36" y="8"/>
                  </a:lnTo>
                  <a:lnTo>
                    <a:pt x="28" y="16"/>
                  </a:lnTo>
                  <a:lnTo>
                    <a:pt x="20" y="24"/>
                  </a:lnTo>
                  <a:lnTo>
                    <a:pt x="14" y="34"/>
                  </a:lnTo>
                  <a:lnTo>
                    <a:pt x="12" y="48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63"/>
                  </a:lnTo>
                  <a:lnTo>
                    <a:pt x="10" y="63"/>
                  </a:lnTo>
                  <a:lnTo>
                    <a:pt x="6" y="65"/>
                  </a:lnTo>
                  <a:lnTo>
                    <a:pt x="2" y="69"/>
                  </a:lnTo>
                  <a:lnTo>
                    <a:pt x="0" y="73"/>
                  </a:lnTo>
                  <a:lnTo>
                    <a:pt x="0" y="79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493713" y="1608138"/>
              <a:ext cx="204788" cy="233363"/>
            </a:xfrm>
            <a:custGeom>
              <a:avLst/>
              <a:gdLst>
                <a:gd name="T0" fmla="*/ 16 w 129"/>
                <a:gd name="T1" fmla="*/ 95 h 147"/>
                <a:gd name="T2" fmla="*/ 25 w 129"/>
                <a:gd name="T3" fmla="*/ 115 h 147"/>
                <a:gd name="T4" fmla="*/ 41 w 129"/>
                <a:gd name="T5" fmla="*/ 137 h 147"/>
                <a:gd name="T6" fmla="*/ 49 w 129"/>
                <a:gd name="T7" fmla="*/ 143 h 147"/>
                <a:gd name="T8" fmla="*/ 63 w 129"/>
                <a:gd name="T9" fmla="*/ 147 h 147"/>
                <a:gd name="T10" fmla="*/ 73 w 129"/>
                <a:gd name="T11" fmla="*/ 145 h 147"/>
                <a:gd name="T12" fmla="*/ 85 w 129"/>
                <a:gd name="T13" fmla="*/ 137 h 147"/>
                <a:gd name="T14" fmla="*/ 103 w 129"/>
                <a:gd name="T15" fmla="*/ 115 h 147"/>
                <a:gd name="T16" fmla="*/ 111 w 129"/>
                <a:gd name="T17" fmla="*/ 95 h 147"/>
                <a:gd name="T18" fmla="*/ 111 w 129"/>
                <a:gd name="T19" fmla="*/ 95 h 147"/>
                <a:gd name="T20" fmla="*/ 117 w 129"/>
                <a:gd name="T21" fmla="*/ 95 h 147"/>
                <a:gd name="T22" fmla="*/ 127 w 129"/>
                <a:gd name="T23" fmla="*/ 85 h 147"/>
                <a:gd name="T24" fmla="*/ 129 w 129"/>
                <a:gd name="T25" fmla="*/ 79 h 147"/>
                <a:gd name="T26" fmla="*/ 125 w 129"/>
                <a:gd name="T27" fmla="*/ 67 h 147"/>
                <a:gd name="T28" fmla="*/ 117 w 129"/>
                <a:gd name="T29" fmla="*/ 63 h 147"/>
                <a:gd name="T30" fmla="*/ 117 w 129"/>
                <a:gd name="T31" fmla="*/ 63 h 147"/>
                <a:gd name="T32" fmla="*/ 117 w 129"/>
                <a:gd name="T33" fmla="*/ 61 h 147"/>
                <a:gd name="T34" fmla="*/ 113 w 129"/>
                <a:gd name="T35" fmla="*/ 34 h 147"/>
                <a:gd name="T36" fmla="*/ 99 w 129"/>
                <a:gd name="T37" fmla="*/ 16 h 147"/>
                <a:gd name="T38" fmla="*/ 83 w 129"/>
                <a:gd name="T39" fmla="*/ 4 h 147"/>
                <a:gd name="T40" fmla="*/ 63 w 129"/>
                <a:gd name="T41" fmla="*/ 0 h 147"/>
                <a:gd name="T42" fmla="*/ 53 w 129"/>
                <a:gd name="T43" fmla="*/ 0 h 147"/>
                <a:gd name="T44" fmla="*/ 35 w 129"/>
                <a:gd name="T45" fmla="*/ 8 h 147"/>
                <a:gd name="T46" fmla="*/ 20 w 129"/>
                <a:gd name="T47" fmla="*/ 24 h 147"/>
                <a:gd name="T48" fmla="*/ 12 w 129"/>
                <a:gd name="T49" fmla="*/ 48 h 147"/>
                <a:gd name="T50" fmla="*/ 10 w 129"/>
                <a:gd name="T51" fmla="*/ 61 h 147"/>
                <a:gd name="T52" fmla="*/ 10 w 129"/>
                <a:gd name="T53" fmla="*/ 63 h 147"/>
                <a:gd name="T54" fmla="*/ 2 w 129"/>
                <a:gd name="T55" fmla="*/ 69 h 147"/>
                <a:gd name="T56" fmla="*/ 0 w 129"/>
                <a:gd name="T57" fmla="*/ 79 h 147"/>
                <a:gd name="T58" fmla="*/ 2 w 129"/>
                <a:gd name="T59" fmla="*/ 85 h 147"/>
                <a:gd name="T60" fmla="*/ 10 w 129"/>
                <a:gd name="T61" fmla="*/ 93 h 147"/>
                <a:gd name="T62" fmla="*/ 16 w 129"/>
                <a:gd name="T63" fmla="*/ 9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" h="147">
                  <a:moveTo>
                    <a:pt x="16" y="95"/>
                  </a:moveTo>
                  <a:lnTo>
                    <a:pt x="16" y="95"/>
                  </a:lnTo>
                  <a:lnTo>
                    <a:pt x="25" y="115"/>
                  </a:lnTo>
                  <a:lnTo>
                    <a:pt x="25" y="115"/>
                  </a:lnTo>
                  <a:lnTo>
                    <a:pt x="35" y="131"/>
                  </a:lnTo>
                  <a:lnTo>
                    <a:pt x="41" y="137"/>
                  </a:lnTo>
                  <a:lnTo>
                    <a:pt x="49" y="143"/>
                  </a:lnTo>
                  <a:lnTo>
                    <a:pt x="49" y="143"/>
                  </a:lnTo>
                  <a:lnTo>
                    <a:pt x="55" y="145"/>
                  </a:lnTo>
                  <a:lnTo>
                    <a:pt x="63" y="147"/>
                  </a:lnTo>
                  <a:lnTo>
                    <a:pt x="63" y="147"/>
                  </a:lnTo>
                  <a:lnTo>
                    <a:pt x="73" y="145"/>
                  </a:lnTo>
                  <a:lnTo>
                    <a:pt x="85" y="137"/>
                  </a:lnTo>
                  <a:lnTo>
                    <a:pt x="85" y="137"/>
                  </a:lnTo>
                  <a:lnTo>
                    <a:pt x="93" y="127"/>
                  </a:lnTo>
                  <a:lnTo>
                    <a:pt x="103" y="115"/>
                  </a:lnTo>
                  <a:lnTo>
                    <a:pt x="103" y="11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7" y="95"/>
                  </a:lnTo>
                  <a:lnTo>
                    <a:pt x="123" y="91"/>
                  </a:lnTo>
                  <a:lnTo>
                    <a:pt x="127" y="85"/>
                  </a:lnTo>
                  <a:lnTo>
                    <a:pt x="129" y="79"/>
                  </a:lnTo>
                  <a:lnTo>
                    <a:pt x="129" y="79"/>
                  </a:lnTo>
                  <a:lnTo>
                    <a:pt x="129" y="73"/>
                  </a:lnTo>
                  <a:lnTo>
                    <a:pt x="125" y="67"/>
                  </a:lnTo>
                  <a:lnTo>
                    <a:pt x="121" y="65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1"/>
                  </a:lnTo>
                  <a:lnTo>
                    <a:pt x="117" y="61"/>
                  </a:lnTo>
                  <a:lnTo>
                    <a:pt x="115" y="48"/>
                  </a:lnTo>
                  <a:lnTo>
                    <a:pt x="113" y="34"/>
                  </a:lnTo>
                  <a:lnTo>
                    <a:pt x="107" y="24"/>
                  </a:lnTo>
                  <a:lnTo>
                    <a:pt x="99" y="16"/>
                  </a:lnTo>
                  <a:lnTo>
                    <a:pt x="91" y="8"/>
                  </a:lnTo>
                  <a:lnTo>
                    <a:pt x="83" y="4"/>
                  </a:lnTo>
                  <a:lnTo>
                    <a:pt x="7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3" y="4"/>
                  </a:lnTo>
                  <a:lnTo>
                    <a:pt x="35" y="8"/>
                  </a:lnTo>
                  <a:lnTo>
                    <a:pt x="27" y="16"/>
                  </a:lnTo>
                  <a:lnTo>
                    <a:pt x="20" y="24"/>
                  </a:lnTo>
                  <a:lnTo>
                    <a:pt x="14" y="34"/>
                  </a:lnTo>
                  <a:lnTo>
                    <a:pt x="12" y="48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63"/>
                  </a:lnTo>
                  <a:lnTo>
                    <a:pt x="10" y="63"/>
                  </a:lnTo>
                  <a:lnTo>
                    <a:pt x="6" y="65"/>
                  </a:lnTo>
                  <a:lnTo>
                    <a:pt x="2" y="69"/>
                  </a:lnTo>
                  <a:lnTo>
                    <a:pt x="0" y="73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2" y="85"/>
                  </a:lnTo>
                  <a:lnTo>
                    <a:pt x="6" y="91"/>
                  </a:lnTo>
                  <a:lnTo>
                    <a:pt x="10" y="93"/>
                  </a:lnTo>
                  <a:lnTo>
                    <a:pt x="16" y="95"/>
                  </a:lnTo>
                  <a:lnTo>
                    <a:pt x="16" y="9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887413" y="1608138"/>
              <a:ext cx="204788" cy="233363"/>
            </a:xfrm>
            <a:custGeom>
              <a:avLst/>
              <a:gdLst>
                <a:gd name="T0" fmla="*/ 0 w 129"/>
                <a:gd name="T1" fmla="*/ 79 h 147"/>
                <a:gd name="T2" fmla="*/ 6 w 129"/>
                <a:gd name="T3" fmla="*/ 91 h 147"/>
                <a:gd name="T4" fmla="*/ 16 w 129"/>
                <a:gd name="T5" fmla="*/ 95 h 147"/>
                <a:gd name="T6" fmla="*/ 26 w 129"/>
                <a:gd name="T7" fmla="*/ 115 h 147"/>
                <a:gd name="T8" fmla="*/ 36 w 129"/>
                <a:gd name="T9" fmla="*/ 131 h 147"/>
                <a:gd name="T10" fmla="*/ 50 w 129"/>
                <a:gd name="T11" fmla="*/ 143 h 147"/>
                <a:gd name="T12" fmla="*/ 56 w 129"/>
                <a:gd name="T13" fmla="*/ 145 h 147"/>
                <a:gd name="T14" fmla="*/ 63 w 129"/>
                <a:gd name="T15" fmla="*/ 147 h 147"/>
                <a:gd name="T16" fmla="*/ 85 w 129"/>
                <a:gd name="T17" fmla="*/ 137 h 147"/>
                <a:gd name="T18" fmla="*/ 95 w 129"/>
                <a:gd name="T19" fmla="*/ 127 h 147"/>
                <a:gd name="T20" fmla="*/ 103 w 129"/>
                <a:gd name="T21" fmla="*/ 115 h 147"/>
                <a:gd name="T22" fmla="*/ 111 w 129"/>
                <a:gd name="T23" fmla="*/ 95 h 147"/>
                <a:gd name="T24" fmla="*/ 111 w 129"/>
                <a:gd name="T25" fmla="*/ 95 h 147"/>
                <a:gd name="T26" fmla="*/ 123 w 129"/>
                <a:gd name="T27" fmla="*/ 91 h 147"/>
                <a:gd name="T28" fmla="*/ 129 w 129"/>
                <a:gd name="T29" fmla="*/ 79 h 147"/>
                <a:gd name="T30" fmla="*/ 129 w 129"/>
                <a:gd name="T31" fmla="*/ 73 h 147"/>
                <a:gd name="T32" fmla="*/ 123 w 129"/>
                <a:gd name="T33" fmla="*/ 65 h 147"/>
                <a:gd name="T34" fmla="*/ 117 w 129"/>
                <a:gd name="T35" fmla="*/ 63 h 147"/>
                <a:gd name="T36" fmla="*/ 117 w 129"/>
                <a:gd name="T37" fmla="*/ 61 h 147"/>
                <a:gd name="T38" fmla="*/ 117 w 129"/>
                <a:gd name="T39" fmla="*/ 48 h 147"/>
                <a:gd name="T40" fmla="*/ 107 w 129"/>
                <a:gd name="T41" fmla="*/ 24 h 147"/>
                <a:gd name="T42" fmla="*/ 93 w 129"/>
                <a:gd name="T43" fmla="*/ 8 h 147"/>
                <a:gd name="T44" fmla="*/ 73 w 129"/>
                <a:gd name="T45" fmla="*/ 0 h 147"/>
                <a:gd name="T46" fmla="*/ 63 w 129"/>
                <a:gd name="T47" fmla="*/ 0 h 147"/>
                <a:gd name="T48" fmla="*/ 44 w 129"/>
                <a:gd name="T49" fmla="*/ 4 h 147"/>
                <a:gd name="T50" fmla="*/ 28 w 129"/>
                <a:gd name="T51" fmla="*/ 16 h 147"/>
                <a:gd name="T52" fmla="*/ 16 w 129"/>
                <a:gd name="T53" fmla="*/ 34 h 147"/>
                <a:gd name="T54" fmla="*/ 10 w 129"/>
                <a:gd name="T55" fmla="*/ 61 h 147"/>
                <a:gd name="T56" fmla="*/ 10 w 129"/>
                <a:gd name="T57" fmla="*/ 63 h 147"/>
                <a:gd name="T58" fmla="*/ 6 w 129"/>
                <a:gd name="T59" fmla="*/ 65 h 147"/>
                <a:gd name="T60" fmla="*/ 0 w 129"/>
                <a:gd name="T61" fmla="*/ 73 h 147"/>
                <a:gd name="T62" fmla="*/ 0 w 129"/>
                <a:gd name="T63" fmla="*/ 7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" h="147">
                  <a:moveTo>
                    <a:pt x="0" y="79"/>
                  </a:moveTo>
                  <a:lnTo>
                    <a:pt x="0" y="79"/>
                  </a:lnTo>
                  <a:lnTo>
                    <a:pt x="2" y="85"/>
                  </a:lnTo>
                  <a:lnTo>
                    <a:pt x="6" y="91"/>
                  </a:lnTo>
                  <a:lnTo>
                    <a:pt x="12" y="93"/>
                  </a:lnTo>
                  <a:lnTo>
                    <a:pt x="16" y="95"/>
                  </a:lnTo>
                  <a:lnTo>
                    <a:pt x="16" y="95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36" y="131"/>
                  </a:lnTo>
                  <a:lnTo>
                    <a:pt x="42" y="137"/>
                  </a:lnTo>
                  <a:lnTo>
                    <a:pt x="50" y="143"/>
                  </a:lnTo>
                  <a:lnTo>
                    <a:pt x="50" y="143"/>
                  </a:lnTo>
                  <a:lnTo>
                    <a:pt x="56" y="145"/>
                  </a:lnTo>
                  <a:lnTo>
                    <a:pt x="63" y="147"/>
                  </a:lnTo>
                  <a:lnTo>
                    <a:pt x="63" y="147"/>
                  </a:lnTo>
                  <a:lnTo>
                    <a:pt x="75" y="145"/>
                  </a:lnTo>
                  <a:lnTo>
                    <a:pt x="85" y="137"/>
                  </a:lnTo>
                  <a:lnTo>
                    <a:pt x="85" y="137"/>
                  </a:lnTo>
                  <a:lnTo>
                    <a:pt x="95" y="127"/>
                  </a:lnTo>
                  <a:lnTo>
                    <a:pt x="103" y="115"/>
                  </a:lnTo>
                  <a:lnTo>
                    <a:pt x="103" y="11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7" y="95"/>
                  </a:lnTo>
                  <a:lnTo>
                    <a:pt x="123" y="91"/>
                  </a:lnTo>
                  <a:lnTo>
                    <a:pt x="127" y="85"/>
                  </a:lnTo>
                  <a:lnTo>
                    <a:pt x="129" y="79"/>
                  </a:lnTo>
                  <a:lnTo>
                    <a:pt x="129" y="79"/>
                  </a:lnTo>
                  <a:lnTo>
                    <a:pt x="129" y="73"/>
                  </a:lnTo>
                  <a:lnTo>
                    <a:pt x="127" y="67"/>
                  </a:lnTo>
                  <a:lnTo>
                    <a:pt x="123" y="65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1"/>
                  </a:lnTo>
                  <a:lnTo>
                    <a:pt x="117" y="61"/>
                  </a:lnTo>
                  <a:lnTo>
                    <a:pt x="117" y="48"/>
                  </a:lnTo>
                  <a:lnTo>
                    <a:pt x="113" y="34"/>
                  </a:lnTo>
                  <a:lnTo>
                    <a:pt x="107" y="24"/>
                  </a:lnTo>
                  <a:lnTo>
                    <a:pt x="101" y="16"/>
                  </a:lnTo>
                  <a:lnTo>
                    <a:pt x="93" y="8"/>
                  </a:lnTo>
                  <a:lnTo>
                    <a:pt x="83" y="4"/>
                  </a:lnTo>
                  <a:lnTo>
                    <a:pt x="7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4" y="0"/>
                  </a:lnTo>
                  <a:lnTo>
                    <a:pt x="44" y="4"/>
                  </a:lnTo>
                  <a:lnTo>
                    <a:pt x="36" y="8"/>
                  </a:lnTo>
                  <a:lnTo>
                    <a:pt x="28" y="16"/>
                  </a:lnTo>
                  <a:lnTo>
                    <a:pt x="20" y="24"/>
                  </a:lnTo>
                  <a:lnTo>
                    <a:pt x="16" y="34"/>
                  </a:lnTo>
                  <a:lnTo>
                    <a:pt x="12" y="48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63"/>
                  </a:lnTo>
                  <a:lnTo>
                    <a:pt x="10" y="63"/>
                  </a:lnTo>
                  <a:lnTo>
                    <a:pt x="6" y="65"/>
                  </a:lnTo>
                  <a:lnTo>
                    <a:pt x="4" y="69"/>
                  </a:lnTo>
                  <a:lnTo>
                    <a:pt x="0" y="73"/>
                  </a:lnTo>
                  <a:lnTo>
                    <a:pt x="0" y="79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1281113" y="1608138"/>
              <a:ext cx="207963" cy="233363"/>
            </a:xfrm>
            <a:custGeom>
              <a:avLst/>
              <a:gdLst>
                <a:gd name="T0" fmla="*/ 0 w 131"/>
                <a:gd name="T1" fmla="*/ 79 h 147"/>
                <a:gd name="T2" fmla="*/ 6 w 131"/>
                <a:gd name="T3" fmla="*/ 91 h 147"/>
                <a:gd name="T4" fmla="*/ 16 w 131"/>
                <a:gd name="T5" fmla="*/ 95 h 147"/>
                <a:gd name="T6" fmla="*/ 26 w 131"/>
                <a:gd name="T7" fmla="*/ 115 h 147"/>
                <a:gd name="T8" fmla="*/ 38 w 131"/>
                <a:gd name="T9" fmla="*/ 131 h 147"/>
                <a:gd name="T10" fmla="*/ 50 w 131"/>
                <a:gd name="T11" fmla="*/ 143 h 147"/>
                <a:gd name="T12" fmla="*/ 58 w 131"/>
                <a:gd name="T13" fmla="*/ 145 h 147"/>
                <a:gd name="T14" fmla="*/ 64 w 131"/>
                <a:gd name="T15" fmla="*/ 147 h 147"/>
                <a:gd name="T16" fmla="*/ 86 w 131"/>
                <a:gd name="T17" fmla="*/ 137 h 147"/>
                <a:gd name="T18" fmla="*/ 96 w 131"/>
                <a:gd name="T19" fmla="*/ 127 h 147"/>
                <a:gd name="T20" fmla="*/ 103 w 131"/>
                <a:gd name="T21" fmla="*/ 115 h 147"/>
                <a:gd name="T22" fmla="*/ 111 w 131"/>
                <a:gd name="T23" fmla="*/ 95 h 147"/>
                <a:gd name="T24" fmla="*/ 111 w 131"/>
                <a:gd name="T25" fmla="*/ 95 h 147"/>
                <a:gd name="T26" fmla="*/ 123 w 131"/>
                <a:gd name="T27" fmla="*/ 91 h 147"/>
                <a:gd name="T28" fmla="*/ 131 w 131"/>
                <a:gd name="T29" fmla="*/ 79 h 147"/>
                <a:gd name="T30" fmla="*/ 129 w 131"/>
                <a:gd name="T31" fmla="*/ 73 h 147"/>
                <a:gd name="T32" fmla="*/ 123 w 131"/>
                <a:gd name="T33" fmla="*/ 65 h 147"/>
                <a:gd name="T34" fmla="*/ 117 w 131"/>
                <a:gd name="T35" fmla="*/ 63 h 147"/>
                <a:gd name="T36" fmla="*/ 117 w 131"/>
                <a:gd name="T37" fmla="*/ 61 h 147"/>
                <a:gd name="T38" fmla="*/ 117 w 131"/>
                <a:gd name="T39" fmla="*/ 48 h 147"/>
                <a:gd name="T40" fmla="*/ 107 w 131"/>
                <a:gd name="T41" fmla="*/ 24 h 147"/>
                <a:gd name="T42" fmla="*/ 94 w 131"/>
                <a:gd name="T43" fmla="*/ 8 h 147"/>
                <a:gd name="T44" fmla="*/ 74 w 131"/>
                <a:gd name="T45" fmla="*/ 0 h 147"/>
                <a:gd name="T46" fmla="*/ 64 w 131"/>
                <a:gd name="T47" fmla="*/ 0 h 147"/>
                <a:gd name="T48" fmla="*/ 46 w 131"/>
                <a:gd name="T49" fmla="*/ 4 h 147"/>
                <a:gd name="T50" fmla="*/ 28 w 131"/>
                <a:gd name="T51" fmla="*/ 16 h 147"/>
                <a:gd name="T52" fmla="*/ 16 w 131"/>
                <a:gd name="T53" fmla="*/ 34 h 147"/>
                <a:gd name="T54" fmla="*/ 10 w 131"/>
                <a:gd name="T55" fmla="*/ 61 h 147"/>
                <a:gd name="T56" fmla="*/ 12 w 131"/>
                <a:gd name="T57" fmla="*/ 63 h 147"/>
                <a:gd name="T58" fmla="*/ 6 w 131"/>
                <a:gd name="T59" fmla="*/ 65 h 147"/>
                <a:gd name="T60" fmla="*/ 2 w 131"/>
                <a:gd name="T61" fmla="*/ 73 h 147"/>
                <a:gd name="T62" fmla="*/ 0 w 131"/>
                <a:gd name="T63" fmla="*/ 7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1" h="147">
                  <a:moveTo>
                    <a:pt x="0" y="79"/>
                  </a:moveTo>
                  <a:lnTo>
                    <a:pt x="0" y="79"/>
                  </a:lnTo>
                  <a:lnTo>
                    <a:pt x="2" y="85"/>
                  </a:lnTo>
                  <a:lnTo>
                    <a:pt x="6" y="91"/>
                  </a:lnTo>
                  <a:lnTo>
                    <a:pt x="12" y="93"/>
                  </a:lnTo>
                  <a:lnTo>
                    <a:pt x="16" y="95"/>
                  </a:lnTo>
                  <a:lnTo>
                    <a:pt x="16" y="95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38" y="131"/>
                  </a:lnTo>
                  <a:lnTo>
                    <a:pt x="44" y="137"/>
                  </a:lnTo>
                  <a:lnTo>
                    <a:pt x="50" y="143"/>
                  </a:lnTo>
                  <a:lnTo>
                    <a:pt x="50" y="143"/>
                  </a:lnTo>
                  <a:lnTo>
                    <a:pt x="58" y="145"/>
                  </a:lnTo>
                  <a:lnTo>
                    <a:pt x="64" y="147"/>
                  </a:lnTo>
                  <a:lnTo>
                    <a:pt x="64" y="147"/>
                  </a:lnTo>
                  <a:lnTo>
                    <a:pt x="76" y="145"/>
                  </a:lnTo>
                  <a:lnTo>
                    <a:pt x="86" y="137"/>
                  </a:lnTo>
                  <a:lnTo>
                    <a:pt x="86" y="137"/>
                  </a:lnTo>
                  <a:lnTo>
                    <a:pt x="96" y="127"/>
                  </a:lnTo>
                  <a:lnTo>
                    <a:pt x="103" y="115"/>
                  </a:lnTo>
                  <a:lnTo>
                    <a:pt x="103" y="11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7" y="95"/>
                  </a:lnTo>
                  <a:lnTo>
                    <a:pt x="123" y="91"/>
                  </a:lnTo>
                  <a:lnTo>
                    <a:pt x="129" y="85"/>
                  </a:lnTo>
                  <a:lnTo>
                    <a:pt x="131" y="79"/>
                  </a:lnTo>
                  <a:lnTo>
                    <a:pt x="131" y="79"/>
                  </a:lnTo>
                  <a:lnTo>
                    <a:pt x="129" y="73"/>
                  </a:lnTo>
                  <a:lnTo>
                    <a:pt x="127" y="67"/>
                  </a:lnTo>
                  <a:lnTo>
                    <a:pt x="123" y="65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1"/>
                  </a:lnTo>
                  <a:lnTo>
                    <a:pt x="117" y="61"/>
                  </a:lnTo>
                  <a:lnTo>
                    <a:pt x="117" y="48"/>
                  </a:lnTo>
                  <a:lnTo>
                    <a:pt x="113" y="34"/>
                  </a:lnTo>
                  <a:lnTo>
                    <a:pt x="107" y="24"/>
                  </a:lnTo>
                  <a:lnTo>
                    <a:pt x="102" y="16"/>
                  </a:lnTo>
                  <a:lnTo>
                    <a:pt x="94" y="8"/>
                  </a:lnTo>
                  <a:lnTo>
                    <a:pt x="84" y="4"/>
                  </a:lnTo>
                  <a:lnTo>
                    <a:pt x="7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4" y="0"/>
                  </a:lnTo>
                  <a:lnTo>
                    <a:pt x="46" y="4"/>
                  </a:lnTo>
                  <a:lnTo>
                    <a:pt x="36" y="8"/>
                  </a:lnTo>
                  <a:lnTo>
                    <a:pt x="28" y="16"/>
                  </a:lnTo>
                  <a:lnTo>
                    <a:pt x="22" y="24"/>
                  </a:lnTo>
                  <a:lnTo>
                    <a:pt x="16" y="34"/>
                  </a:lnTo>
                  <a:lnTo>
                    <a:pt x="12" y="48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2" y="63"/>
                  </a:lnTo>
                  <a:lnTo>
                    <a:pt x="12" y="63"/>
                  </a:lnTo>
                  <a:lnTo>
                    <a:pt x="6" y="65"/>
                  </a:lnTo>
                  <a:lnTo>
                    <a:pt x="4" y="69"/>
                  </a:lnTo>
                  <a:lnTo>
                    <a:pt x="2" y="73"/>
                  </a:lnTo>
                  <a:lnTo>
                    <a:pt x="0" y="79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692150" y="1374775"/>
              <a:ext cx="204788" cy="233363"/>
            </a:xfrm>
            <a:custGeom>
              <a:avLst/>
              <a:gdLst>
                <a:gd name="T0" fmla="*/ 16 w 129"/>
                <a:gd name="T1" fmla="*/ 95 h 147"/>
                <a:gd name="T2" fmla="*/ 26 w 129"/>
                <a:gd name="T3" fmla="*/ 115 h 147"/>
                <a:gd name="T4" fmla="*/ 42 w 129"/>
                <a:gd name="T5" fmla="*/ 137 h 147"/>
                <a:gd name="T6" fmla="*/ 49 w 129"/>
                <a:gd name="T7" fmla="*/ 141 h 147"/>
                <a:gd name="T8" fmla="*/ 63 w 129"/>
                <a:gd name="T9" fmla="*/ 147 h 147"/>
                <a:gd name="T10" fmla="*/ 73 w 129"/>
                <a:gd name="T11" fmla="*/ 145 h 147"/>
                <a:gd name="T12" fmla="*/ 85 w 129"/>
                <a:gd name="T13" fmla="*/ 137 h 147"/>
                <a:gd name="T14" fmla="*/ 103 w 129"/>
                <a:gd name="T15" fmla="*/ 115 h 147"/>
                <a:gd name="T16" fmla="*/ 111 w 129"/>
                <a:gd name="T17" fmla="*/ 95 h 147"/>
                <a:gd name="T18" fmla="*/ 111 w 129"/>
                <a:gd name="T19" fmla="*/ 95 h 147"/>
                <a:gd name="T20" fmla="*/ 117 w 129"/>
                <a:gd name="T21" fmla="*/ 95 h 147"/>
                <a:gd name="T22" fmla="*/ 127 w 129"/>
                <a:gd name="T23" fmla="*/ 85 h 147"/>
                <a:gd name="T24" fmla="*/ 129 w 129"/>
                <a:gd name="T25" fmla="*/ 79 h 147"/>
                <a:gd name="T26" fmla="*/ 125 w 129"/>
                <a:gd name="T27" fmla="*/ 67 h 147"/>
                <a:gd name="T28" fmla="*/ 117 w 129"/>
                <a:gd name="T29" fmla="*/ 63 h 147"/>
                <a:gd name="T30" fmla="*/ 117 w 129"/>
                <a:gd name="T31" fmla="*/ 63 h 147"/>
                <a:gd name="T32" fmla="*/ 117 w 129"/>
                <a:gd name="T33" fmla="*/ 61 h 147"/>
                <a:gd name="T34" fmla="*/ 115 w 129"/>
                <a:gd name="T35" fmla="*/ 48 h 147"/>
                <a:gd name="T36" fmla="*/ 107 w 129"/>
                <a:gd name="T37" fmla="*/ 24 h 147"/>
                <a:gd name="T38" fmla="*/ 91 w 129"/>
                <a:gd name="T39" fmla="*/ 8 h 147"/>
                <a:gd name="T40" fmla="*/ 73 w 129"/>
                <a:gd name="T41" fmla="*/ 0 h 147"/>
                <a:gd name="T42" fmla="*/ 63 w 129"/>
                <a:gd name="T43" fmla="*/ 0 h 147"/>
                <a:gd name="T44" fmla="*/ 43 w 129"/>
                <a:gd name="T45" fmla="*/ 4 h 147"/>
                <a:gd name="T46" fmla="*/ 28 w 129"/>
                <a:gd name="T47" fmla="*/ 16 h 147"/>
                <a:gd name="T48" fmla="*/ 14 w 129"/>
                <a:gd name="T49" fmla="*/ 34 h 147"/>
                <a:gd name="T50" fmla="*/ 10 w 129"/>
                <a:gd name="T51" fmla="*/ 61 h 147"/>
                <a:gd name="T52" fmla="*/ 10 w 129"/>
                <a:gd name="T53" fmla="*/ 63 h 147"/>
                <a:gd name="T54" fmla="*/ 6 w 129"/>
                <a:gd name="T55" fmla="*/ 65 h 147"/>
                <a:gd name="T56" fmla="*/ 0 w 129"/>
                <a:gd name="T57" fmla="*/ 73 h 147"/>
                <a:gd name="T58" fmla="*/ 0 w 129"/>
                <a:gd name="T59" fmla="*/ 79 h 147"/>
                <a:gd name="T60" fmla="*/ 6 w 129"/>
                <a:gd name="T61" fmla="*/ 89 h 147"/>
                <a:gd name="T62" fmla="*/ 16 w 129"/>
                <a:gd name="T63" fmla="*/ 9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" h="147">
                  <a:moveTo>
                    <a:pt x="16" y="95"/>
                  </a:moveTo>
                  <a:lnTo>
                    <a:pt x="16" y="95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36" y="131"/>
                  </a:lnTo>
                  <a:lnTo>
                    <a:pt x="42" y="137"/>
                  </a:lnTo>
                  <a:lnTo>
                    <a:pt x="49" y="141"/>
                  </a:lnTo>
                  <a:lnTo>
                    <a:pt x="49" y="141"/>
                  </a:lnTo>
                  <a:lnTo>
                    <a:pt x="55" y="145"/>
                  </a:lnTo>
                  <a:lnTo>
                    <a:pt x="63" y="147"/>
                  </a:lnTo>
                  <a:lnTo>
                    <a:pt x="63" y="147"/>
                  </a:lnTo>
                  <a:lnTo>
                    <a:pt x="73" y="145"/>
                  </a:lnTo>
                  <a:lnTo>
                    <a:pt x="85" y="137"/>
                  </a:lnTo>
                  <a:lnTo>
                    <a:pt x="85" y="137"/>
                  </a:lnTo>
                  <a:lnTo>
                    <a:pt x="93" y="127"/>
                  </a:lnTo>
                  <a:lnTo>
                    <a:pt x="103" y="115"/>
                  </a:lnTo>
                  <a:lnTo>
                    <a:pt x="103" y="11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7" y="95"/>
                  </a:lnTo>
                  <a:lnTo>
                    <a:pt x="123" y="91"/>
                  </a:lnTo>
                  <a:lnTo>
                    <a:pt x="127" y="85"/>
                  </a:lnTo>
                  <a:lnTo>
                    <a:pt x="129" y="79"/>
                  </a:lnTo>
                  <a:lnTo>
                    <a:pt x="129" y="79"/>
                  </a:lnTo>
                  <a:lnTo>
                    <a:pt x="129" y="73"/>
                  </a:lnTo>
                  <a:lnTo>
                    <a:pt x="125" y="67"/>
                  </a:lnTo>
                  <a:lnTo>
                    <a:pt x="121" y="65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1"/>
                  </a:lnTo>
                  <a:lnTo>
                    <a:pt x="117" y="61"/>
                  </a:lnTo>
                  <a:lnTo>
                    <a:pt x="115" y="48"/>
                  </a:lnTo>
                  <a:lnTo>
                    <a:pt x="113" y="34"/>
                  </a:lnTo>
                  <a:lnTo>
                    <a:pt x="107" y="24"/>
                  </a:lnTo>
                  <a:lnTo>
                    <a:pt x="101" y="16"/>
                  </a:lnTo>
                  <a:lnTo>
                    <a:pt x="91" y="8"/>
                  </a:lnTo>
                  <a:lnTo>
                    <a:pt x="83" y="4"/>
                  </a:lnTo>
                  <a:lnTo>
                    <a:pt x="7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3" y="4"/>
                  </a:lnTo>
                  <a:lnTo>
                    <a:pt x="36" y="8"/>
                  </a:lnTo>
                  <a:lnTo>
                    <a:pt x="28" y="16"/>
                  </a:lnTo>
                  <a:lnTo>
                    <a:pt x="20" y="24"/>
                  </a:lnTo>
                  <a:lnTo>
                    <a:pt x="14" y="34"/>
                  </a:lnTo>
                  <a:lnTo>
                    <a:pt x="12" y="48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63"/>
                  </a:lnTo>
                  <a:lnTo>
                    <a:pt x="10" y="63"/>
                  </a:lnTo>
                  <a:lnTo>
                    <a:pt x="6" y="65"/>
                  </a:lnTo>
                  <a:lnTo>
                    <a:pt x="2" y="69"/>
                  </a:lnTo>
                  <a:lnTo>
                    <a:pt x="0" y="73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2" y="85"/>
                  </a:lnTo>
                  <a:lnTo>
                    <a:pt x="6" y="89"/>
                  </a:lnTo>
                  <a:lnTo>
                    <a:pt x="10" y="93"/>
                  </a:lnTo>
                  <a:lnTo>
                    <a:pt x="16" y="95"/>
                  </a:lnTo>
                  <a:lnTo>
                    <a:pt x="16" y="9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1085850" y="1374775"/>
              <a:ext cx="204788" cy="233363"/>
            </a:xfrm>
            <a:custGeom>
              <a:avLst/>
              <a:gdLst>
                <a:gd name="T0" fmla="*/ 16 w 129"/>
                <a:gd name="T1" fmla="*/ 95 h 147"/>
                <a:gd name="T2" fmla="*/ 26 w 129"/>
                <a:gd name="T3" fmla="*/ 115 h 147"/>
                <a:gd name="T4" fmla="*/ 44 w 129"/>
                <a:gd name="T5" fmla="*/ 137 h 147"/>
                <a:gd name="T6" fmla="*/ 50 w 129"/>
                <a:gd name="T7" fmla="*/ 141 h 147"/>
                <a:gd name="T8" fmla="*/ 64 w 129"/>
                <a:gd name="T9" fmla="*/ 147 h 147"/>
                <a:gd name="T10" fmla="*/ 76 w 129"/>
                <a:gd name="T11" fmla="*/ 145 h 147"/>
                <a:gd name="T12" fmla="*/ 85 w 129"/>
                <a:gd name="T13" fmla="*/ 137 h 147"/>
                <a:gd name="T14" fmla="*/ 103 w 129"/>
                <a:gd name="T15" fmla="*/ 115 h 147"/>
                <a:gd name="T16" fmla="*/ 111 w 129"/>
                <a:gd name="T17" fmla="*/ 95 h 147"/>
                <a:gd name="T18" fmla="*/ 111 w 129"/>
                <a:gd name="T19" fmla="*/ 95 h 147"/>
                <a:gd name="T20" fmla="*/ 117 w 129"/>
                <a:gd name="T21" fmla="*/ 95 h 147"/>
                <a:gd name="T22" fmla="*/ 127 w 129"/>
                <a:gd name="T23" fmla="*/ 85 h 147"/>
                <a:gd name="T24" fmla="*/ 129 w 129"/>
                <a:gd name="T25" fmla="*/ 79 h 147"/>
                <a:gd name="T26" fmla="*/ 127 w 129"/>
                <a:gd name="T27" fmla="*/ 67 h 147"/>
                <a:gd name="T28" fmla="*/ 117 w 129"/>
                <a:gd name="T29" fmla="*/ 63 h 147"/>
                <a:gd name="T30" fmla="*/ 117 w 129"/>
                <a:gd name="T31" fmla="*/ 63 h 147"/>
                <a:gd name="T32" fmla="*/ 117 w 129"/>
                <a:gd name="T33" fmla="*/ 61 h 147"/>
                <a:gd name="T34" fmla="*/ 117 w 129"/>
                <a:gd name="T35" fmla="*/ 48 h 147"/>
                <a:gd name="T36" fmla="*/ 107 w 129"/>
                <a:gd name="T37" fmla="*/ 24 h 147"/>
                <a:gd name="T38" fmla="*/ 93 w 129"/>
                <a:gd name="T39" fmla="*/ 8 h 147"/>
                <a:gd name="T40" fmla="*/ 74 w 129"/>
                <a:gd name="T41" fmla="*/ 0 h 147"/>
                <a:gd name="T42" fmla="*/ 64 w 129"/>
                <a:gd name="T43" fmla="*/ 0 h 147"/>
                <a:gd name="T44" fmla="*/ 44 w 129"/>
                <a:gd name="T45" fmla="*/ 4 h 147"/>
                <a:gd name="T46" fmla="*/ 28 w 129"/>
                <a:gd name="T47" fmla="*/ 16 h 147"/>
                <a:gd name="T48" fmla="*/ 16 w 129"/>
                <a:gd name="T49" fmla="*/ 34 h 147"/>
                <a:gd name="T50" fmla="*/ 10 w 129"/>
                <a:gd name="T51" fmla="*/ 61 h 147"/>
                <a:gd name="T52" fmla="*/ 10 w 129"/>
                <a:gd name="T53" fmla="*/ 63 h 147"/>
                <a:gd name="T54" fmla="*/ 6 w 129"/>
                <a:gd name="T55" fmla="*/ 65 h 147"/>
                <a:gd name="T56" fmla="*/ 2 w 129"/>
                <a:gd name="T57" fmla="*/ 73 h 147"/>
                <a:gd name="T58" fmla="*/ 0 w 129"/>
                <a:gd name="T59" fmla="*/ 79 h 147"/>
                <a:gd name="T60" fmla="*/ 6 w 129"/>
                <a:gd name="T61" fmla="*/ 89 h 147"/>
                <a:gd name="T62" fmla="*/ 16 w 129"/>
                <a:gd name="T63" fmla="*/ 9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" h="147">
                  <a:moveTo>
                    <a:pt x="16" y="95"/>
                  </a:moveTo>
                  <a:lnTo>
                    <a:pt x="16" y="95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36" y="131"/>
                  </a:lnTo>
                  <a:lnTo>
                    <a:pt x="44" y="137"/>
                  </a:lnTo>
                  <a:lnTo>
                    <a:pt x="50" y="141"/>
                  </a:lnTo>
                  <a:lnTo>
                    <a:pt x="50" y="141"/>
                  </a:lnTo>
                  <a:lnTo>
                    <a:pt x="58" y="145"/>
                  </a:lnTo>
                  <a:lnTo>
                    <a:pt x="64" y="147"/>
                  </a:lnTo>
                  <a:lnTo>
                    <a:pt x="64" y="147"/>
                  </a:lnTo>
                  <a:lnTo>
                    <a:pt x="76" y="145"/>
                  </a:lnTo>
                  <a:lnTo>
                    <a:pt x="85" y="137"/>
                  </a:lnTo>
                  <a:lnTo>
                    <a:pt x="85" y="137"/>
                  </a:lnTo>
                  <a:lnTo>
                    <a:pt x="95" y="127"/>
                  </a:lnTo>
                  <a:lnTo>
                    <a:pt x="103" y="115"/>
                  </a:lnTo>
                  <a:lnTo>
                    <a:pt x="103" y="11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17" y="95"/>
                  </a:lnTo>
                  <a:lnTo>
                    <a:pt x="123" y="91"/>
                  </a:lnTo>
                  <a:lnTo>
                    <a:pt x="127" y="85"/>
                  </a:lnTo>
                  <a:lnTo>
                    <a:pt x="129" y="79"/>
                  </a:lnTo>
                  <a:lnTo>
                    <a:pt x="129" y="79"/>
                  </a:lnTo>
                  <a:lnTo>
                    <a:pt x="129" y="73"/>
                  </a:lnTo>
                  <a:lnTo>
                    <a:pt x="127" y="67"/>
                  </a:lnTo>
                  <a:lnTo>
                    <a:pt x="123" y="65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17" y="61"/>
                  </a:lnTo>
                  <a:lnTo>
                    <a:pt x="117" y="61"/>
                  </a:lnTo>
                  <a:lnTo>
                    <a:pt x="117" y="48"/>
                  </a:lnTo>
                  <a:lnTo>
                    <a:pt x="113" y="34"/>
                  </a:lnTo>
                  <a:lnTo>
                    <a:pt x="107" y="24"/>
                  </a:lnTo>
                  <a:lnTo>
                    <a:pt x="101" y="16"/>
                  </a:lnTo>
                  <a:lnTo>
                    <a:pt x="93" y="8"/>
                  </a:lnTo>
                  <a:lnTo>
                    <a:pt x="83" y="4"/>
                  </a:lnTo>
                  <a:lnTo>
                    <a:pt x="7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4" y="0"/>
                  </a:lnTo>
                  <a:lnTo>
                    <a:pt x="44" y="4"/>
                  </a:lnTo>
                  <a:lnTo>
                    <a:pt x="36" y="8"/>
                  </a:lnTo>
                  <a:lnTo>
                    <a:pt x="28" y="16"/>
                  </a:lnTo>
                  <a:lnTo>
                    <a:pt x="20" y="24"/>
                  </a:lnTo>
                  <a:lnTo>
                    <a:pt x="16" y="34"/>
                  </a:lnTo>
                  <a:lnTo>
                    <a:pt x="12" y="48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63"/>
                  </a:lnTo>
                  <a:lnTo>
                    <a:pt x="10" y="63"/>
                  </a:lnTo>
                  <a:lnTo>
                    <a:pt x="6" y="65"/>
                  </a:lnTo>
                  <a:lnTo>
                    <a:pt x="4" y="69"/>
                  </a:lnTo>
                  <a:lnTo>
                    <a:pt x="2" y="73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2" y="85"/>
                  </a:lnTo>
                  <a:lnTo>
                    <a:pt x="6" y="89"/>
                  </a:lnTo>
                  <a:lnTo>
                    <a:pt x="12" y="93"/>
                  </a:lnTo>
                  <a:lnTo>
                    <a:pt x="16" y="95"/>
                  </a:lnTo>
                  <a:lnTo>
                    <a:pt x="16" y="9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5289550" y="1474788"/>
            <a:ext cx="1579563" cy="1316038"/>
            <a:chOff x="5289550" y="1474788"/>
            <a:chExt cx="1579563" cy="1316038"/>
          </a:xfrm>
        </p:grpSpPr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6067425" y="1668463"/>
              <a:ext cx="233363" cy="144463"/>
            </a:xfrm>
            <a:custGeom>
              <a:avLst/>
              <a:gdLst>
                <a:gd name="T0" fmla="*/ 68 w 147"/>
                <a:gd name="T1" fmla="*/ 91 h 91"/>
                <a:gd name="T2" fmla="*/ 147 w 147"/>
                <a:gd name="T3" fmla="*/ 45 h 91"/>
                <a:gd name="T4" fmla="*/ 68 w 147"/>
                <a:gd name="T5" fmla="*/ 0 h 91"/>
                <a:gd name="T6" fmla="*/ 68 w 147"/>
                <a:gd name="T7" fmla="*/ 23 h 91"/>
                <a:gd name="T8" fmla="*/ 0 w 147"/>
                <a:gd name="T9" fmla="*/ 23 h 91"/>
                <a:gd name="T10" fmla="*/ 0 w 147"/>
                <a:gd name="T11" fmla="*/ 65 h 91"/>
                <a:gd name="T12" fmla="*/ 68 w 147"/>
                <a:gd name="T13" fmla="*/ 65 h 91"/>
                <a:gd name="T14" fmla="*/ 68 w 147"/>
                <a:gd name="T1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91">
                  <a:moveTo>
                    <a:pt x="68" y="91"/>
                  </a:moveTo>
                  <a:lnTo>
                    <a:pt x="147" y="45"/>
                  </a:lnTo>
                  <a:lnTo>
                    <a:pt x="68" y="0"/>
                  </a:lnTo>
                  <a:lnTo>
                    <a:pt x="68" y="23"/>
                  </a:lnTo>
                  <a:lnTo>
                    <a:pt x="0" y="23"/>
                  </a:lnTo>
                  <a:lnTo>
                    <a:pt x="0" y="65"/>
                  </a:lnTo>
                  <a:lnTo>
                    <a:pt x="68" y="65"/>
                  </a:lnTo>
                  <a:lnTo>
                    <a:pt x="68" y="91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5834063" y="1665288"/>
              <a:ext cx="233363" cy="144463"/>
            </a:xfrm>
            <a:custGeom>
              <a:avLst/>
              <a:gdLst>
                <a:gd name="T0" fmla="*/ 80 w 147"/>
                <a:gd name="T1" fmla="*/ 67 h 91"/>
                <a:gd name="T2" fmla="*/ 147 w 147"/>
                <a:gd name="T3" fmla="*/ 67 h 91"/>
                <a:gd name="T4" fmla="*/ 147 w 147"/>
                <a:gd name="T5" fmla="*/ 25 h 91"/>
                <a:gd name="T6" fmla="*/ 80 w 147"/>
                <a:gd name="T7" fmla="*/ 25 h 91"/>
                <a:gd name="T8" fmla="*/ 80 w 147"/>
                <a:gd name="T9" fmla="*/ 0 h 91"/>
                <a:gd name="T10" fmla="*/ 0 w 147"/>
                <a:gd name="T11" fmla="*/ 45 h 91"/>
                <a:gd name="T12" fmla="*/ 80 w 147"/>
                <a:gd name="T13" fmla="*/ 91 h 91"/>
                <a:gd name="T14" fmla="*/ 80 w 147"/>
                <a:gd name="T15" fmla="*/ 6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91">
                  <a:moveTo>
                    <a:pt x="80" y="67"/>
                  </a:moveTo>
                  <a:lnTo>
                    <a:pt x="147" y="67"/>
                  </a:lnTo>
                  <a:lnTo>
                    <a:pt x="147" y="25"/>
                  </a:lnTo>
                  <a:lnTo>
                    <a:pt x="80" y="25"/>
                  </a:lnTo>
                  <a:lnTo>
                    <a:pt x="80" y="0"/>
                  </a:lnTo>
                  <a:lnTo>
                    <a:pt x="0" y="45"/>
                  </a:lnTo>
                  <a:lnTo>
                    <a:pt x="80" y="91"/>
                  </a:lnTo>
                  <a:lnTo>
                    <a:pt x="80" y="67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6415088" y="1474788"/>
              <a:ext cx="246063" cy="401638"/>
            </a:xfrm>
            <a:custGeom>
              <a:avLst/>
              <a:gdLst>
                <a:gd name="T0" fmla="*/ 31 w 155"/>
                <a:gd name="T1" fmla="*/ 209 h 253"/>
                <a:gd name="T2" fmla="*/ 31 w 155"/>
                <a:gd name="T3" fmla="*/ 209 h 253"/>
                <a:gd name="T4" fmla="*/ 51 w 155"/>
                <a:gd name="T5" fmla="*/ 231 h 253"/>
                <a:gd name="T6" fmla="*/ 65 w 155"/>
                <a:gd name="T7" fmla="*/ 245 h 253"/>
                <a:gd name="T8" fmla="*/ 73 w 155"/>
                <a:gd name="T9" fmla="*/ 251 h 253"/>
                <a:gd name="T10" fmla="*/ 77 w 155"/>
                <a:gd name="T11" fmla="*/ 253 h 253"/>
                <a:gd name="T12" fmla="*/ 77 w 155"/>
                <a:gd name="T13" fmla="*/ 253 h 253"/>
                <a:gd name="T14" fmla="*/ 81 w 155"/>
                <a:gd name="T15" fmla="*/ 251 h 253"/>
                <a:gd name="T16" fmla="*/ 89 w 155"/>
                <a:gd name="T17" fmla="*/ 245 h 253"/>
                <a:gd name="T18" fmla="*/ 105 w 155"/>
                <a:gd name="T19" fmla="*/ 231 h 253"/>
                <a:gd name="T20" fmla="*/ 125 w 155"/>
                <a:gd name="T21" fmla="*/ 209 h 253"/>
                <a:gd name="T22" fmla="*/ 125 w 155"/>
                <a:gd name="T23" fmla="*/ 179 h 253"/>
                <a:gd name="T24" fmla="*/ 125 w 155"/>
                <a:gd name="T25" fmla="*/ 179 h 253"/>
                <a:gd name="T26" fmla="*/ 137 w 155"/>
                <a:gd name="T27" fmla="*/ 159 h 253"/>
                <a:gd name="T28" fmla="*/ 147 w 155"/>
                <a:gd name="T29" fmla="*/ 135 h 253"/>
                <a:gd name="T30" fmla="*/ 153 w 155"/>
                <a:gd name="T31" fmla="*/ 112 h 253"/>
                <a:gd name="T32" fmla="*/ 155 w 155"/>
                <a:gd name="T33" fmla="*/ 90 h 253"/>
                <a:gd name="T34" fmla="*/ 155 w 155"/>
                <a:gd name="T35" fmla="*/ 90 h 253"/>
                <a:gd name="T36" fmla="*/ 155 w 155"/>
                <a:gd name="T37" fmla="*/ 72 h 253"/>
                <a:gd name="T38" fmla="*/ 149 w 155"/>
                <a:gd name="T39" fmla="*/ 54 h 253"/>
                <a:gd name="T40" fmla="*/ 143 w 155"/>
                <a:gd name="T41" fmla="*/ 38 h 253"/>
                <a:gd name="T42" fmla="*/ 133 w 155"/>
                <a:gd name="T43" fmla="*/ 26 h 253"/>
                <a:gd name="T44" fmla="*/ 121 w 155"/>
                <a:gd name="T45" fmla="*/ 14 h 253"/>
                <a:gd name="T46" fmla="*/ 107 w 155"/>
                <a:gd name="T47" fmla="*/ 6 h 253"/>
                <a:gd name="T48" fmla="*/ 93 w 155"/>
                <a:gd name="T49" fmla="*/ 0 h 253"/>
                <a:gd name="T50" fmla="*/ 77 w 155"/>
                <a:gd name="T51" fmla="*/ 0 h 253"/>
                <a:gd name="T52" fmla="*/ 77 w 155"/>
                <a:gd name="T53" fmla="*/ 0 h 253"/>
                <a:gd name="T54" fmla="*/ 61 w 155"/>
                <a:gd name="T55" fmla="*/ 0 h 253"/>
                <a:gd name="T56" fmla="*/ 47 w 155"/>
                <a:gd name="T57" fmla="*/ 6 h 253"/>
                <a:gd name="T58" fmla="*/ 33 w 155"/>
                <a:gd name="T59" fmla="*/ 14 h 253"/>
                <a:gd name="T60" fmla="*/ 22 w 155"/>
                <a:gd name="T61" fmla="*/ 26 h 253"/>
                <a:gd name="T62" fmla="*/ 12 w 155"/>
                <a:gd name="T63" fmla="*/ 38 h 253"/>
                <a:gd name="T64" fmla="*/ 6 w 155"/>
                <a:gd name="T65" fmla="*/ 54 h 253"/>
                <a:gd name="T66" fmla="*/ 2 w 155"/>
                <a:gd name="T67" fmla="*/ 72 h 253"/>
                <a:gd name="T68" fmla="*/ 0 w 155"/>
                <a:gd name="T69" fmla="*/ 90 h 253"/>
                <a:gd name="T70" fmla="*/ 0 w 155"/>
                <a:gd name="T71" fmla="*/ 90 h 253"/>
                <a:gd name="T72" fmla="*/ 2 w 155"/>
                <a:gd name="T73" fmla="*/ 112 h 253"/>
                <a:gd name="T74" fmla="*/ 8 w 155"/>
                <a:gd name="T75" fmla="*/ 135 h 253"/>
                <a:gd name="T76" fmla="*/ 18 w 155"/>
                <a:gd name="T77" fmla="*/ 159 h 253"/>
                <a:gd name="T78" fmla="*/ 31 w 155"/>
                <a:gd name="T79" fmla="*/ 179 h 253"/>
                <a:gd name="T80" fmla="*/ 31 w 155"/>
                <a:gd name="T81" fmla="*/ 209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5" h="253">
                  <a:moveTo>
                    <a:pt x="31" y="209"/>
                  </a:moveTo>
                  <a:lnTo>
                    <a:pt x="31" y="209"/>
                  </a:lnTo>
                  <a:lnTo>
                    <a:pt x="51" y="231"/>
                  </a:lnTo>
                  <a:lnTo>
                    <a:pt x="65" y="245"/>
                  </a:lnTo>
                  <a:lnTo>
                    <a:pt x="73" y="251"/>
                  </a:lnTo>
                  <a:lnTo>
                    <a:pt x="77" y="253"/>
                  </a:lnTo>
                  <a:lnTo>
                    <a:pt x="77" y="253"/>
                  </a:lnTo>
                  <a:lnTo>
                    <a:pt x="81" y="251"/>
                  </a:lnTo>
                  <a:lnTo>
                    <a:pt x="89" y="245"/>
                  </a:lnTo>
                  <a:lnTo>
                    <a:pt x="105" y="231"/>
                  </a:lnTo>
                  <a:lnTo>
                    <a:pt x="125" y="209"/>
                  </a:lnTo>
                  <a:lnTo>
                    <a:pt x="125" y="179"/>
                  </a:lnTo>
                  <a:lnTo>
                    <a:pt x="125" y="179"/>
                  </a:lnTo>
                  <a:lnTo>
                    <a:pt x="137" y="159"/>
                  </a:lnTo>
                  <a:lnTo>
                    <a:pt x="147" y="135"/>
                  </a:lnTo>
                  <a:lnTo>
                    <a:pt x="153" y="112"/>
                  </a:lnTo>
                  <a:lnTo>
                    <a:pt x="155" y="90"/>
                  </a:lnTo>
                  <a:lnTo>
                    <a:pt x="155" y="90"/>
                  </a:lnTo>
                  <a:lnTo>
                    <a:pt x="155" y="72"/>
                  </a:lnTo>
                  <a:lnTo>
                    <a:pt x="149" y="54"/>
                  </a:lnTo>
                  <a:lnTo>
                    <a:pt x="143" y="38"/>
                  </a:lnTo>
                  <a:lnTo>
                    <a:pt x="133" y="26"/>
                  </a:lnTo>
                  <a:lnTo>
                    <a:pt x="121" y="14"/>
                  </a:lnTo>
                  <a:lnTo>
                    <a:pt x="107" y="6"/>
                  </a:lnTo>
                  <a:lnTo>
                    <a:pt x="93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61" y="0"/>
                  </a:lnTo>
                  <a:lnTo>
                    <a:pt x="47" y="6"/>
                  </a:lnTo>
                  <a:lnTo>
                    <a:pt x="33" y="14"/>
                  </a:lnTo>
                  <a:lnTo>
                    <a:pt x="22" y="26"/>
                  </a:lnTo>
                  <a:lnTo>
                    <a:pt x="12" y="38"/>
                  </a:lnTo>
                  <a:lnTo>
                    <a:pt x="6" y="54"/>
                  </a:lnTo>
                  <a:lnTo>
                    <a:pt x="2" y="72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112"/>
                  </a:lnTo>
                  <a:lnTo>
                    <a:pt x="8" y="135"/>
                  </a:lnTo>
                  <a:lnTo>
                    <a:pt x="18" y="159"/>
                  </a:lnTo>
                  <a:lnTo>
                    <a:pt x="31" y="179"/>
                  </a:lnTo>
                  <a:lnTo>
                    <a:pt x="31" y="209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6496050" y="1882775"/>
              <a:ext cx="82550" cy="214313"/>
            </a:xfrm>
            <a:custGeom>
              <a:avLst/>
              <a:gdLst>
                <a:gd name="T0" fmla="*/ 50 w 52"/>
                <a:gd name="T1" fmla="*/ 22 h 135"/>
                <a:gd name="T2" fmla="*/ 30 w 52"/>
                <a:gd name="T3" fmla="*/ 2 h 135"/>
                <a:gd name="T4" fmla="*/ 30 w 52"/>
                <a:gd name="T5" fmla="*/ 2 h 135"/>
                <a:gd name="T6" fmla="*/ 26 w 52"/>
                <a:gd name="T7" fmla="*/ 0 h 135"/>
                <a:gd name="T8" fmla="*/ 22 w 52"/>
                <a:gd name="T9" fmla="*/ 2 h 135"/>
                <a:gd name="T10" fmla="*/ 2 w 52"/>
                <a:gd name="T11" fmla="*/ 22 h 135"/>
                <a:gd name="T12" fmla="*/ 2 w 52"/>
                <a:gd name="T13" fmla="*/ 22 h 135"/>
                <a:gd name="T14" fmla="*/ 0 w 52"/>
                <a:gd name="T15" fmla="*/ 25 h 135"/>
                <a:gd name="T16" fmla="*/ 2 w 52"/>
                <a:gd name="T17" fmla="*/ 29 h 135"/>
                <a:gd name="T18" fmla="*/ 18 w 52"/>
                <a:gd name="T19" fmla="*/ 45 h 135"/>
                <a:gd name="T20" fmla="*/ 18 w 52"/>
                <a:gd name="T21" fmla="*/ 45 h 135"/>
                <a:gd name="T22" fmla="*/ 14 w 52"/>
                <a:gd name="T23" fmla="*/ 61 h 135"/>
                <a:gd name="T24" fmla="*/ 10 w 52"/>
                <a:gd name="T25" fmla="*/ 81 h 135"/>
                <a:gd name="T26" fmla="*/ 6 w 52"/>
                <a:gd name="T27" fmla="*/ 107 h 135"/>
                <a:gd name="T28" fmla="*/ 4 w 52"/>
                <a:gd name="T29" fmla="*/ 135 h 135"/>
                <a:gd name="T30" fmla="*/ 48 w 52"/>
                <a:gd name="T31" fmla="*/ 135 h 135"/>
                <a:gd name="T32" fmla="*/ 48 w 52"/>
                <a:gd name="T33" fmla="*/ 135 h 135"/>
                <a:gd name="T34" fmla="*/ 46 w 52"/>
                <a:gd name="T35" fmla="*/ 107 h 135"/>
                <a:gd name="T36" fmla="*/ 44 w 52"/>
                <a:gd name="T37" fmla="*/ 81 h 135"/>
                <a:gd name="T38" fmla="*/ 38 w 52"/>
                <a:gd name="T39" fmla="*/ 61 h 135"/>
                <a:gd name="T40" fmla="*/ 34 w 52"/>
                <a:gd name="T41" fmla="*/ 45 h 135"/>
                <a:gd name="T42" fmla="*/ 50 w 52"/>
                <a:gd name="T43" fmla="*/ 29 h 135"/>
                <a:gd name="T44" fmla="*/ 50 w 52"/>
                <a:gd name="T45" fmla="*/ 29 h 135"/>
                <a:gd name="T46" fmla="*/ 52 w 52"/>
                <a:gd name="T47" fmla="*/ 25 h 135"/>
                <a:gd name="T48" fmla="*/ 50 w 52"/>
                <a:gd name="T49" fmla="*/ 22 h 135"/>
                <a:gd name="T50" fmla="*/ 50 w 52"/>
                <a:gd name="T51" fmla="*/ 2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2" h="135">
                  <a:moveTo>
                    <a:pt x="50" y="22"/>
                  </a:moveTo>
                  <a:lnTo>
                    <a:pt x="30" y="2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5"/>
                  </a:lnTo>
                  <a:lnTo>
                    <a:pt x="2" y="29"/>
                  </a:lnTo>
                  <a:lnTo>
                    <a:pt x="18" y="45"/>
                  </a:lnTo>
                  <a:lnTo>
                    <a:pt x="18" y="45"/>
                  </a:lnTo>
                  <a:lnTo>
                    <a:pt x="14" y="61"/>
                  </a:lnTo>
                  <a:lnTo>
                    <a:pt x="10" y="81"/>
                  </a:lnTo>
                  <a:lnTo>
                    <a:pt x="6" y="107"/>
                  </a:lnTo>
                  <a:lnTo>
                    <a:pt x="4" y="135"/>
                  </a:lnTo>
                  <a:lnTo>
                    <a:pt x="48" y="135"/>
                  </a:lnTo>
                  <a:lnTo>
                    <a:pt x="48" y="135"/>
                  </a:lnTo>
                  <a:lnTo>
                    <a:pt x="46" y="107"/>
                  </a:lnTo>
                  <a:lnTo>
                    <a:pt x="44" y="81"/>
                  </a:lnTo>
                  <a:lnTo>
                    <a:pt x="38" y="61"/>
                  </a:lnTo>
                  <a:lnTo>
                    <a:pt x="34" y="45"/>
                  </a:lnTo>
                  <a:lnTo>
                    <a:pt x="50" y="29"/>
                  </a:lnTo>
                  <a:lnTo>
                    <a:pt x="50" y="29"/>
                  </a:lnTo>
                  <a:lnTo>
                    <a:pt x="52" y="25"/>
                  </a:lnTo>
                  <a:lnTo>
                    <a:pt x="50" y="22"/>
                  </a:lnTo>
                  <a:lnTo>
                    <a:pt x="50" y="2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6207125" y="1828800"/>
              <a:ext cx="276225" cy="268288"/>
            </a:xfrm>
            <a:custGeom>
              <a:avLst/>
              <a:gdLst>
                <a:gd name="T0" fmla="*/ 31 w 174"/>
                <a:gd name="T1" fmla="*/ 42 h 169"/>
                <a:gd name="T2" fmla="*/ 31 w 174"/>
                <a:gd name="T3" fmla="*/ 42 h 169"/>
                <a:gd name="T4" fmla="*/ 27 w 174"/>
                <a:gd name="T5" fmla="*/ 46 h 169"/>
                <a:gd name="T6" fmla="*/ 21 w 174"/>
                <a:gd name="T7" fmla="*/ 50 h 169"/>
                <a:gd name="T8" fmla="*/ 15 w 174"/>
                <a:gd name="T9" fmla="*/ 61 h 169"/>
                <a:gd name="T10" fmla="*/ 10 w 174"/>
                <a:gd name="T11" fmla="*/ 73 h 169"/>
                <a:gd name="T12" fmla="*/ 6 w 174"/>
                <a:gd name="T13" fmla="*/ 89 h 169"/>
                <a:gd name="T14" fmla="*/ 0 w 174"/>
                <a:gd name="T15" fmla="*/ 117 h 169"/>
                <a:gd name="T16" fmla="*/ 0 w 174"/>
                <a:gd name="T17" fmla="*/ 137 h 169"/>
                <a:gd name="T18" fmla="*/ 0 w 174"/>
                <a:gd name="T19" fmla="*/ 137 h 169"/>
                <a:gd name="T20" fmla="*/ 2 w 174"/>
                <a:gd name="T21" fmla="*/ 141 h 169"/>
                <a:gd name="T22" fmla="*/ 10 w 174"/>
                <a:gd name="T23" fmla="*/ 147 h 169"/>
                <a:gd name="T24" fmla="*/ 23 w 174"/>
                <a:gd name="T25" fmla="*/ 153 h 169"/>
                <a:gd name="T26" fmla="*/ 43 w 174"/>
                <a:gd name="T27" fmla="*/ 157 h 169"/>
                <a:gd name="T28" fmla="*/ 67 w 174"/>
                <a:gd name="T29" fmla="*/ 163 h 169"/>
                <a:gd name="T30" fmla="*/ 97 w 174"/>
                <a:gd name="T31" fmla="*/ 165 h 169"/>
                <a:gd name="T32" fmla="*/ 133 w 174"/>
                <a:gd name="T33" fmla="*/ 167 h 169"/>
                <a:gd name="T34" fmla="*/ 174 w 174"/>
                <a:gd name="T35" fmla="*/ 169 h 169"/>
                <a:gd name="T36" fmla="*/ 147 w 174"/>
                <a:gd name="T37" fmla="*/ 0 h 169"/>
                <a:gd name="T38" fmla="*/ 147 w 174"/>
                <a:gd name="T39" fmla="*/ 0 h 169"/>
                <a:gd name="T40" fmla="*/ 115 w 174"/>
                <a:gd name="T41" fmla="*/ 14 h 169"/>
                <a:gd name="T42" fmla="*/ 83 w 174"/>
                <a:gd name="T43" fmla="*/ 24 h 169"/>
                <a:gd name="T44" fmla="*/ 55 w 174"/>
                <a:gd name="T45" fmla="*/ 32 h 169"/>
                <a:gd name="T46" fmla="*/ 31 w 174"/>
                <a:gd name="T47" fmla="*/ 42 h 169"/>
                <a:gd name="T48" fmla="*/ 31 w 174"/>
                <a:gd name="T49" fmla="*/ 42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" h="169">
                  <a:moveTo>
                    <a:pt x="31" y="42"/>
                  </a:moveTo>
                  <a:lnTo>
                    <a:pt x="31" y="42"/>
                  </a:lnTo>
                  <a:lnTo>
                    <a:pt x="27" y="46"/>
                  </a:lnTo>
                  <a:lnTo>
                    <a:pt x="21" y="50"/>
                  </a:lnTo>
                  <a:lnTo>
                    <a:pt x="15" y="61"/>
                  </a:lnTo>
                  <a:lnTo>
                    <a:pt x="10" y="73"/>
                  </a:lnTo>
                  <a:lnTo>
                    <a:pt x="6" y="89"/>
                  </a:lnTo>
                  <a:lnTo>
                    <a:pt x="0" y="117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2" y="141"/>
                  </a:lnTo>
                  <a:lnTo>
                    <a:pt x="10" y="147"/>
                  </a:lnTo>
                  <a:lnTo>
                    <a:pt x="23" y="153"/>
                  </a:lnTo>
                  <a:lnTo>
                    <a:pt x="43" y="157"/>
                  </a:lnTo>
                  <a:lnTo>
                    <a:pt x="67" y="163"/>
                  </a:lnTo>
                  <a:lnTo>
                    <a:pt x="97" y="165"/>
                  </a:lnTo>
                  <a:lnTo>
                    <a:pt x="133" y="167"/>
                  </a:lnTo>
                  <a:lnTo>
                    <a:pt x="174" y="169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15" y="14"/>
                  </a:lnTo>
                  <a:lnTo>
                    <a:pt x="83" y="24"/>
                  </a:lnTo>
                  <a:lnTo>
                    <a:pt x="55" y="32"/>
                  </a:lnTo>
                  <a:lnTo>
                    <a:pt x="31" y="42"/>
                  </a:lnTo>
                  <a:lnTo>
                    <a:pt x="31" y="4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6591300" y="1828800"/>
              <a:ext cx="277813" cy="268288"/>
            </a:xfrm>
            <a:custGeom>
              <a:avLst/>
              <a:gdLst>
                <a:gd name="T0" fmla="*/ 143 w 175"/>
                <a:gd name="T1" fmla="*/ 42 h 169"/>
                <a:gd name="T2" fmla="*/ 143 w 175"/>
                <a:gd name="T3" fmla="*/ 42 h 169"/>
                <a:gd name="T4" fmla="*/ 119 w 175"/>
                <a:gd name="T5" fmla="*/ 32 h 169"/>
                <a:gd name="T6" fmla="*/ 91 w 175"/>
                <a:gd name="T7" fmla="*/ 24 h 169"/>
                <a:gd name="T8" fmla="*/ 61 w 175"/>
                <a:gd name="T9" fmla="*/ 14 h 169"/>
                <a:gd name="T10" fmla="*/ 28 w 175"/>
                <a:gd name="T11" fmla="*/ 0 h 169"/>
                <a:gd name="T12" fmla="*/ 0 w 175"/>
                <a:gd name="T13" fmla="*/ 169 h 169"/>
                <a:gd name="T14" fmla="*/ 0 w 175"/>
                <a:gd name="T15" fmla="*/ 169 h 169"/>
                <a:gd name="T16" fmla="*/ 42 w 175"/>
                <a:gd name="T17" fmla="*/ 167 h 169"/>
                <a:gd name="T18" fmla="*/ 77 w 175"/>
                <a:gd name="T19" fmla="*/ 165 h 169"/>
                <a:gd name="T20" fmla="*/ 107 w 175"/>
                <a:gd name="T21" fmla="*/ 163 h 169"/>
                <a:gd name="T22" fmla="*/ 133 w 175"/>
                <a:gd name="T23" fmla="*/ 157 h 169"/>
                <a:gd name="T24" fmla="*/ 151 w 175"/>
                <a:gd name="T25" fmla="*/ 153 h 169"/>
                <a:gd name="T26" fmla="*/ 165 w 175"/>
                <a:gd name="T27" fmla="*/ 147 h 169"/>
                <a:gd name="T28" fmla="*/ 173 w 175"/>
                <a:gd name="T29" fmla="*/ 141 h 169"/>
                <a:gd name="T30" fmla="*/ 175 w 175"/>
                <a:gd name="T31" fmla="*/ 137 h 169"/>
                <a:gd name="T32" fmla="*/ 175 w 175"/>
                <a:gd name="T33" fmla="*/ 137 h 169"/>
                <a:gd name="T34" fmla="*/ 175 w 175"/>
                <a:gd name="T35" fmla="*/ 117 h 169"/>
                <a:gd name="T36" fmla="*/ 171 w 175"/>
                <a:gd name="T37" fmla="*/ 89 h 169"/>
                <a:gd name="T38" fmla="*/ 167 w 175"/>
                <a:gd name="T39" fmla="*/ 73 h 169"/>
                <a:gd name="T40" fmla="*/ 161 w 175"/>
                <a:gd name="T41" fmla="*/ 61 h 169"/>
                <a:gd name="T42" fmla="*/ 153 w 175"/>
                <a:gd name="T43" fmla="*/ 50 h 169"/>
                <a:gd name="T44" fmla="*/ 149 w 175"/>
                <a:gd name="T45" fmla="*/ 46 h 169"/>
                <a:gd name="T46" fmla="*/ 143 w 175"/>
                <a:gd name="T47" fmla="*/ 42 h 169"/>
                <a:gd name="T48" fmla="*/ 143 w 175"/>
                <a:gd name="T49" fmla="*/ 42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5" h="169">
                  <a:moveTo>
                    <a:pt x="143" y="42"/>
                  </a:moveTo>
                  <a:lnTo>
                    <a:pt x="143" y="42"/>
                  </a:lnTo>
                  <a:lnTo>
                    <a:pt x="119" y="32"/>
                  </a:lnTo>
                  <a:lnTo>
                    <a:pt x="91" y="24"/>
                  </a:lnTo>
                  <a:lnTo>
                    <a:pt x="61" y="14"/>
                  </a:lnTo>
                  <a:lnTo>
                    <a:pt x="28" y="0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42" y="167"/>
                  </a:lnTo>
                  <a:lnTo>
                    <a:pt x="77" y="165"/>
                  </a:lnTo>
                  <a:lnTo>
                    <a:pt x="107" y="163"/>
                  </a:lnTo>
                  <a:lnTo>
                    <a:pt x="133" y="157"/>
                  </a:lnTo>
                  <a:lnTo>
                    <a:pt x="151" y="153"/>
                  </a:lnTo>
                  <a:lnTo>
                    <a:pt x="165" y="147"/>
                  </a:lnTo>
                  <a:lnTo>
                    <a:pt x="173" y="141"/>
                  </a:lnTo>
                  <a:lnTo>
                    <a:pt x="175" y="137"/>
                  </a:lnTo>
                  <a:lnTo>
                    <a:pt x="175" y="137"/>
                  </a:lnTo>
                  <a:lnTo>
                    <a:pt x="175" y="117"/>
                  </a:lnTo>
                  <a:lnTo>
                    <a:pt x="171" y="89"/>
                  </a:lnTo>
                  <a:lnTo>
                    <a:pt x="167" y="73"/>
                  </a:lnTo>
                  <a:lnTo>
                    <a:pt x="161" y="61"/>
                  </a:lnTo>
                  <a:lnTo>
                    <a:pt x="153" y="50"/>
                  </a:lnTo>
                  <a:lnTo>
                    <a:pt x="149" y="46"/>
                  </a:lnTo>
                  <a:lnTo>
                    <a:pt x="143" y="42"/>
                  </a:lnTo>
                  <a:lnTo>
                    <a:pt x="143" y="4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5497513" y="1474788"/>
              <a:ext cx="249238" cy="401638"/>
            </a:xfrm>
            <a:custGeom>
              <a:avLst/>
              <a:gdLst>
                <a:gd name="T0" fmla="*/ 31 w 157"/>
                <a:gd name="T1" fmla="*/ 209 h 253"/>
                <a:gd name="T2" fmla="*/ 31 w 157"/>
                <a:gd name="T3" fmla="*/ 209 h 253"/>
                <a:gd name="T4" fmla="*/ 51 w 157"/>
                <a:gd name="T5" fmla="*/ 231 h 253"/>
                <a:gd name="T6" fmla="*/ 67 w 157"/>
                <a:gd name="T7" fmla="*/ 245 h 253"/>
                <a:gd name="T8" fmla="*/ 73 w 157"/>
                <a:gd name="T9" fmla="*/ 251 h 253"/>
                <a:gd name="T10" fmla="*/ 77 w 157"/>
                <a:gd name="T11" fmla="*/ 253 h 253"/>
                <a:gd name="T12" fmla="*/ 77 w 157"/>
                <a:gd name="T13" fmla="*/ 253 h 253"/>
                <a:gd name="T14" fmla="*/ 83 w 157"/>
                <a:gd name="T15" fmla="*/ 251 h 253"/>
                <a:gd name="T16" fmla="*/ 89 w 157"/>
                <a:gd name="T17" fmla="*/ 245 h 253"/>
                <a:gd name="T18" fmla="*/ 105 w 157"/>
                <a:gd name="T19" fmla="*/ 231 h 253"/>
                <a:gd name="T20" fmla="*/ 125 w 157"/>
                <a:gd name="T21" fmla="*/ 209 h 253"/>
                <a:gd name="T22" fmla="*/ 125 w 157"/>
                <a:gd name="T23" fmla="*/ 179 h 253"/>
                <a:gd name="T24" fmla="*/ 125 w 157"/>
                <a:gd name="T25" fmla="*/ 179 h 253"/>
                <a:gd name="T26" fmla="*/ 137 w 157"/>
                <a:gd name="T27" fmla="*/ 159 h 253"/>
                <a:gd name="T28" fmla="*/ 147 w 157"/>
                <a:gd name="T29" fmla="*/ 135 h 253"/>
                <a:gd name="T30" fmla="*/ 153 w 157"/>
                <a:gd name="T31" fmla="*/ 112 h 253"/>
                <a:gd name="T32" fmla="*/ 157 w 157"/>
                <a:gd name="T33" fmla="*/ 90 h 253"/>
                <a:gd name="T34" fmla="*/ 157 w 157"/>
                <a:gd name="T35" fmla="*/ 90 h 253"/>
                <a:gd name="T36" fmla="*/ 155 w 157"/>
                <a:gd name="T37" fmla="*/ 72 h 253"/>
                <a:gd name="T38" fmla="*/ 149 w 157"/>
                <a:gd name="T39" fmla="*/ 54 h 253"/>
                <a:gd name="T40" fmla="*/ 143 w 157"/>
                <a:gd name="T41" fmla="*/ 38 h 253"/>
                <a:gd name="T42" fmla="*/ 133 w 157"/>
                <a:gd name="T43" fmla="*/ 26 h 253"/>
                <a:gd name="T44" fmla="*/ 121 w 157"/>
                <a:gd name="T45" fmla="*/ 14 h 253"/>
                <a:gd name="T46" fmla="*/ 109 w 157"/>
                <a:gd name="T47" fmla="*/ 6 h 253"/>
                <a:gd name="T48" fmla="*/ 93 w 157"/>
                <a:gd name="T49" fmla="*/ 0 h 253"/>
                <a:gd name="T50" fmla="*/ 77 w 157"/>
                <a:gd name="T51" fmla="*/ 0 h 253"/>
                <a:gd name="T52" fmla="*/ 77 w 157"/>
                <a:gd name="T53" fmla="*/ 0 h 253"/>
                <a:gd name="T54" fmla="*/ 61 w 157"/>
                <a:gd name="T55" fmla="*/ 0 h 253"/>
                <a:gd name="T56" fmla="*/ 47 w 157"/>
                <a:gd name="T57" fmla="*/ 6 h 253"/>
                <a:gd name="T58" fmla="*/ 33 w 157"/>
                <a:gd name="T59" fmla="*/ 14 h 253"/>
                <a:gd name="T60" fmla="*/ 22 w 157"/>
                <a:gd name="T61" fmla="*/ 26 h 253"/>
                <a:gd name="T62" fmla="*/ 14 w 157"/>
                <a:gd name="T63" fmla="*/ 38 h 253"/>
                <a:gd name="T64" fmla="*/ 6 w 157"/>
                <a:gd name="T65" fmla="*/ 54 h 253"/>
                <a:gd name="T66" fmla="*/ 2 w 157"/>
                <a:gd name="T67" fmla="*/ 72 h 253"/>
                <a:gd name="T68" fmla="*/ 0 w 157"/>
                <a:gd name="T69" fmla="*/ 90 h 253"/>
                <a:gd name="T70" fmla="*/ 0 w 157"/>
                <a:gd name="T71" fmla="*/ 90 h 253"/>
                <a:gd name="T72" fmla="*/ 2 w 157"/>
                <a:gd name="T73" fmla="*/ 112 h 253"/>
                <a:gd name="T74" fmla="*/ 8 w 157"/>
                <a:gd name="T75" fmla="*/ 135 h 253"/>
                <a:gd name="T76" fmla="*/ 18 w 157"/>
                <a:gd name="T77" fmla="*/ 159 h 253"/>
                <a:gd name="T78" fmla="*/ 31 w 157"/>
                <a:gd name="T79" fmla="*/ 179 h 253"/>
                <a:gd name="T80" fmla="*/ 31 w 157"/>
                <a:gd name="T81" fmla="*/ 209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7" h="253">
                  <a:moveTo>
                    <a:pt x="31" y="209"/>
                  </a:moveTo>
                  <a:lnTo>
                    <a:pt x="31" y="209"/>
                  </a:lnTo>
                  <a:lnTo>
                    <a:pt x="51" y="231"/>
                  </a:lnTo>
                  <a:lnTo>
                    <a:pt x="67" y="245"/>
                  </a:lnTo>
                  <a:lnTo>
                    <a:pt x="73" y="251"/>
                  </a:lnTo>
                  <a:lnTo>
                    <a:pt x="77" y="253"/>
                  </a:lnTo>
                  <a:lnTo>
                    <a:pt x="77" y="253"/>
                  </a:lnTo>
                  <a:lnTo>
                    <a:pt x="83" y="251"/>
                  </a:lnTo>
                  <a:lnTo>
                    <a:pt x="89" y="245"/>
                  </a:lnTo>
                  <a:lnTo>
                    <a:pt x="105" y="231"/>
                  </a:lnTo>
                  <a:lnTo>
                    <a:pt x="125" y="209"/>
                  </a:lnTo>
                  <a:lnTo>
                    <a:pt x="125" y="179"/>
                  </a:lnTo>
                  <a:lnTo>
                    <a:pt x="125" y="179"/>
                  </a:lnTo>
                  <a:lnTo>
                    <a:pt x="137" y="159"/>
                  </a:lnTo>
                  <a:lnTo>
                    <a:pt x="147" y="135"/>
                  </a:lnTo>
                  <a:lnTo>
                    <a:pt x="153" y="112"/>
                  </a:lnTo>
                  <a:lnTo>
                    <a:pt x="157" y="90"/>
                  </a:lnTo>
                  <a:lnTo>
                    <a:pt x="157" y="90"/>
                  </a:lnTo>
                  <a:lnTo>
                    <a:pt x="155" y="72"/>
                  </a:lnTo>
                  <a:lnTo>
                    <a:pt x="149" y="54"/>
                  </a:lnTo>
                  <a:lnTo>
                    <a:pt x="143" y="38"/>
                  </a:lnTo>
                  <a:lnTo>
                    <a:pt x="133" y="26"/>
                  </a:lnTo>
                  <a:lnTo>
                    <a:pt x="121" y="14"/>
                  </a:lnTo>
                  <a:lnTo>
                    <a:pt x="109" y="6"/>
                  </a:lnTo>
                  <a:lnTo>
                    <a:pt x="93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61" y="0"/>
                  </a:lnTo>
                  <a:lnTo>
                    <a:pt x="47" y="6"/>
                  </a:lnTo>
                  <a:lnTo>
                    <a:pt x="33" y="14"/>
                  </a:lnTo>
                  <a:lnTo>
                    <a:pt x="22" y="26"/>
                  </a:lnTo>
                  <a:lnTo>
                    <a:pt x="14" y="38"/>
                  </a:lnTo>
                  <a:lnTo>
                    <a:pt x="6" y="54"/>
                  </a:lnTo>
                  <a:lnTo>
                    <a:pt x="2" y="72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112"/>
                  </a:lnTo>
                  <a:lnTo>
                    <a:pt x="8" y="135"/>
                  </a:lnTo>
                  <a:lnTo>
                    <a:pt x="18" y="159"/>
                  </a:lnTo>
                  <a:lnTo>
                    <a:pt x="31" y="179"/>
                  </a:lnTo>
                  <a:lnTo>
                    <a:pt x="31" y="209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5581650" y="1882775"/>
              <a:ext cx="79375" cy="214313"/>
            </a:xfrm>
            <a:custGeom>
              <a:avLst/>
              <a:gdLst>
                <a:gd name="T0" fmla="*/ 48 w 50"/>
                <a:gd name="T1" fmla="*/ 22 h 135"/>
                <a:gd name="T2" fmla="*/ 30 w 50"/>
                <a:gd name="T3" fmla="*/ 2 h 135"/>
                <a:gd name="T4" fmla="*/ 30 w 50"/>
                <a:gd name="T5" fmla="*/ 2 h 135"/>
                <a:gd name="T6" fmla="*/ 24 w 50"/>
                <a:gd name="T7" fmla="*/ 0 h 135"/>
                <a:gd name="T8" fmla="*/ 20 w 50"/>
                <a:gd name="T9" fmla="*/ 2 h 135"/>
                <a:gd name="T10" fmla="*/ 2 w 50"/>
                <a:gd name="T11" fmla="*/ 22 h 135"/>
                <a:gd name="T12" fmla="*/ 2 w 50"/>
                <a:gd name="T13" fmla="*/ 22 h 135"/>
                <a:gd name="T14" fmla="*/ 0 w 50"/>
                <a:gd name="T15" fmla="*/ 25 h 135"/>
                <a:gd name="T16" fmla="*/ 2 w 50"/>
                <a:gd name="T17" fmla="*/ 29 h 135"/>
                <a:gd name="T18" fmla="*/ 16 w 50"/>
                <a:gd name="T19" fmla="*/ 45 h 135"/>
                <a:gd name="T20" fmla="*/ 16 w 50"/>
                <a:gd name="T21" fmla="*/ 45 h 135"/>
                <a:gd name="T22" fmla="*/ 12 w 50"/>
                <a:gd name="T23" fmla="*/ 61 h 135"/>
                <a:gd name="T24" fmla="*/ 8 w 50"/>
                <a:gd name="T25" fmla="*/ 81 h 135"/>
                <a:gd name="T26" fmla="*/ 4 w 50"/>
                <a:gd name="T27" fmla="*/ 107 h 135"/>
                <a:gd name="T28" fmla="*/ 2 w 50"/>
                <a:gd name="T29" fmla="*/ 135 h 135"/>
                <a:gd name="T30" fmla="*/ 48 w 50"/>
                <a:gd name="T31" fmla="*/ 135 h 135"/>
                <a:gd name="T32" fmla="*/ 48 w 50"/>
                <a:gd name="T33" fmla="*/ 135 h 135"/>
                <a:gd name="T34" fmla="*/ 46 w 50"/>
                <a:gd name="T35" fmla="*/ 107 h 135"/>
                <a:gd name="T36" fmla="*/ 42 w 50"/>
                <a:gd name="T37" fmla="*/ 81 h 135"/>
                <a:gd name="T38" fmla="*/ 38 w 50"/>
                <a:gd name="T39" fmla="*/ 61 h 135"/>
                <a:gd name="T40" fmla="*/ 32 w 50"/>
                <a:gd name="T41" fmla="*/ 45 h 135"/>
                <a:gd name="T42" fmla="*/ 48 w 50"/>
                <a:gd name="T43" fmla="*/ 29 h 135"/>
                <a:gd name="T44" fmla="*/ 48 w 50"/>
                <a:gd name="T45" fmla="*/ 29 h 135"/>
                <a:gd name="T46" fmla="*/ 50 w 50"/>
                <a:gd name="T47" fmla="*/ 25 h 135"/>
                <a:gd name="T48" fmla="*/ 48 w 50"/>
                <a:gd name="T49" fmla="*/ 22 h 135"/>
                <a:gd name="T50" fmla="*/ 48 w 50"/>
                <a:gd name="T51" fmla="*/ 2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135">
                  <a:moveTo>
                    <a:pt x="48" y="22"/>
                  </a:moveTo>
                  <a:lnTo>
                    <a:pt x="30" y="2"/>
                  </a:lnTo>
                  <a:lnTo>
                    <a:pt x="30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5"/>
                  </a:lnTo>
                  <a:lnTo>
                    <a:pt x="2" y="29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2" y="61"/>
                  </a:lnTo>
                  <a:lnTo>
                    <a:pt x="8" y="81"/>
                  </a:lnTo>
                  <a:lnTo>
                    <a:pt x="4" y="107"/>
                  </a:lnTo>
                  <a:lnTo>
                    <a:pt x="2" y="135"/>
                  </a:lnTo>
                  <a:lnTo>
                    <a:pt x="48" y="135"/>
                  </a:lnTo>
                  <a:lnTo>
                    <a:pt x="48" y="135"/>
                  </a:lnTo>
                  <a:lnTo>
                    <a:pt x="46" y="107"/>
                  </a:lnTo>
                  <a:lnTo>
                    <a:pt x="42" y="81"/>
                  </a:lnTo>
                  <a:lnTo>
                    <a:pt x="38" y="61"/>
                  </a:lnTo>
                  <a:lnTo>
                    <a:pt x="32" y="45"/>
                  </a:lnTo>
                  <a:lnTo>
                    <a:pt x="48" y="29"/>
                  </a:lnTo>
                  <a:lnTo>
                    <a:pt x="48" y="29"/>
                  </a:lnTo>
                  <a:lnTo>
                    <a:pt x="50" y="25"/>
                  </a:lnTo>
                  <a:lnTo>
                    <a:pt x="48" y="22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289550" y="1828800"/>
              <a:ext cx="276225" cy="268288"/>
            </a:xfrm>
            <a:custGeom>
              <a:avLst/>
              <a:gdLst>
                <a:gd name="T0" fmla="*/ 147 w 174"/>
                <a:gd name="T1" fmla="*/ 0 h 169"/>
                <a:gd name="T2" fmla="*/ 147 w 174"/>
                <a:gd name="T3" fmla="*/ 0 h 169"/>
                <a:gd name="T4" fmla="*/ 115 w 174"/>
                <a:gd name="T5" fmla="*/ 14 h 169"/>
                <a:gd name="T6" fmla="*/ 83 w 174"/>
                <a:gd name="T7" fmla="*/ 24 h 169"/>
                <a:gd name="T8" fmla="*/ 55 w 174"/>
                <a:gd name="T9" fmla="*/ 32 h 169"/>
                <a:gd name="T10" fmla="*/ 31 w 174"/>
                <a:gd name="T11" fmla="*/ 42 h 169"/>
                <a:gd name="T12" fmla="*/ 31 w 174"/>
                <a:gd name="T13" fmla="*/ 42 h 169"/>
                <a:gd name="T14" fmla="*/ 27 w 174"/>
                <a:gd name="T15" fmla="*/ 46 h 169"/>
                <a:gd name="T16" fmla="*/ 21 w 174"/>
                <a:gd name="T17" fmla="*/ 50 h 169"/>
                <a:gd name="T18" fmla="*/ 16 w 174"/>
                <a:gd name="T19" fmla="*/ 61 h 169"/>
                <a:gd name="T20" fmla="*/ 10 w 174"/>
                <a:gd name="T21" fmla="*/ 73 h 169"/>
                <a:gd name="T22" fmla="*/ 6 w 174"/>
                <a:gd name="T23" fmla="*/ 89 h 169"/>
                <a:gd name="T24" fmla="*/ 2 w 174"/>
                <a:gd name="T25" fmla="*/ 117 h 169"/>
                <a:gd name="T26" fmla="*/ 0 w 174"/>
                <a:gd name="T27" fmla="*/ 137 h 169"/>
                <a:gd name="T28" fmla="*/ 0 w 174"/>
                <a:gd name="T29" fmla="*/ 137 h 169"/>
                <a:gd name="T30" fmla="*/ 4 w 174"/>
                <a:gd name="T31" fmla="*/ 141 h 169"/>
                <a:gd name="T32" fmla="*/ 12 w 174"/>
                <a:gd name="T33" fmla="*/ 147 h 169"/>
                <a:gd name="T34" fmla="*/ 23 w 174"/>
                <a:gd name="T35" fmla="*/ 153 h 169"/>
                <a:gd name="T36" fmla="*/ 43 w 174"/>
                <a:gd name="T37" fmla="*/ 157 h 169"/>
                <a:gd name="T38" fmla="*/ 67 w 174"/>
                <a:gd name="T39" fmla="*/ 163 h 169"/>
                <a:gd name="T40" fmla="*/ 97 w 174"/>
                <a:gd name="T41" fmla="*/ 165 h 169"/>
                <a:gd name="T42" fmla="*/ 133 w 174"/>
                <a:gd name="T43" fmla="*/ 167 h 169"/>
                <a:gd name="T44" fmla="*/ 174 w 174"/>
                <a:gd name="T45" fmla="*/ 169 h 169"/>
                <a:gd name="T46" fmla="*/ 147 w 174"/>
                <a:gd name="T47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4" h="169">
                  <a:moveTo>
                    <a:pt x="147" y="0"/>
                  </a:moveTo>
                  <a:lnTo>
                    <a:pt x="147" y="0"/>
                  </a:lnTo>
                  <a:lnTo>
                    <a:pt x="115" y="14"/>
                  </a:lnTo>
                  <a:lnTo>
                    <a:pt x="83" y="24"/>
                  </a:lnTo>
                  <a:lnTo>
                    <a:pt x="55" y="32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27" y="46"/>
                  </a:lnTo>
                  <a:lnTo>
                    <a:pt x="21" y="50"/>
                  </a:lnTo>
                  <a:lnTo>
                    <a:pt x="16" y="61"/>
                  </a:lnTo>
                  <a:lnTo>
                    <a:pt x="10" y="73"/>
                  </a:lnTo>
                  <a:lnTo>
                    <a:pt x="6" y="89"/>
                  </a:lnTo>
                  <a:lnTo>
                    <a:pt x="2" y="117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4" y="141"/>
                  </a:lnTo>
                  <a:lnTo>
                    <a:pt x="12" y="147"/>
                  </a:lnTo>
                  <a:lnTo>
                    <a:pt x="23" y="153"/>
                  </a:lnTo>
                  <a:lnTo>
                    <a:pt x="43" y="157"/>
                  </a:lnTo>
                  <a:lnTo>
                    <a:pt x="67" y="163"/>
                  </a:lnTo>
                  <a:lnTo>
                    <a:pt x="97" y="165"/>
                  </a:lnTo>
                  <a:lnTo>
                    <a:pt x="133" y="167"/>
                  </a:lnTo>
                  <a:lnTo>
                    <a:pt x="174" y="169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5673725" y="1828800"/>
              <a:ext cx="277813" cy="268288"/>
            </a:xfrm>
            <a:custGeom>
              <a:avLst/>
              <a:gdLst>
                <a:gd name="T0" fmla="*/ 28 w 175"/>
                <a:gd name="T1" fmla="*/ 0 h 169"/>
                <a:gd name="T2" fmla="*/ 0 w 175"/>
                <a:gd name="T3" fmla="*/ 169 h 169"/>
                <a:gd name="T4" fmla="*/ 0 w 175"/>
                <a:gd name="T5" fmla="*/ 169 h 169"/>
                <a:gd name="T6" fmla="*/ 42 w 175"/>
                <a:gd name="T7" fmla="*/ 167 h 169"/>
                <a:gd name="T8" fmla="*/ 77 w 175"/>
                <a:gd name="T9" fmla="*/ 165 h 169"/>
                <a:gd name="T10" fmla="*/ 107 w 175"/>
                <a:gd name="T11" fmla="*/ 163 h 169"/>
                <a:gd name="T12" fmla="*/ 133 w 175"/>
                <a:gd name="T13" fmla="*/ 157 h 169"/>
                <a:gd name="T14" fmla="*/ 151 w 175"/>
                <a:gd name="T15" fmla="*/ 153 h 169"/>
                <a:gd name="T16" fmla="*/ 165 w 175"/>
                <a:gd name="T17" fmla="*/ 147 h 169"/>
                <a:gd name="T18" fmla="*/ 173 w 175"/>
                <a:gd name="T19" fmla="*/ 141 h 169"/>
                <a:gd name="T20" fmla="*/ 175 w 175"/>
                <a:gd name="T21" fmla="*/ 137 h 169"/>
                <a:gd name="T22" fmla="*/ 175 w 175"/>
                <a:gd name="T23" fmla="*/ 137 h 169"/>
                <a:gd name="T24" fmla="*/ 175 w 175"/>
                <a:gd name="T25" fmla="*/ 117 h 169"/>
                <a:gd name="T26" fmla="*/ 171 w 175"/>
                <a:gd name="T27" fmla="*/ 89 h 169"/>
                <a:gd name="T28" fmla="*/ 167 w 175"/>
                <a:gd name="T29" fmla="*/ 73 h 169"/>
                <a:gd name="T30" fmla="*/ 161 w 175"/>
                <a:gd name="T31" fmla="*/ 61 h 169"/>
                <a:gd name="T32" fmla="*/ 153 w 175"/>
                <a:gd name="T33" fmla="*/ 50 h 169"/>
                <a:gd name="T34" fmla="*/ 149 w 175"/>
                <a:gd name="T35" fmla="*/ 46 h 169"/>
                <a:gd name="T36" fmla="*/ 143 w 175"/>
                <a:gd name="T37" fmla="*/ 42 h 169"/>
                <a:gd name="T38" fmla="*/ 143 w 175"/>
                <a:gd name="T39" fmla="*/ 42 h 169"/>
                <a:gd name="T40" fmla="*/ 119 w 175"/>
                <a:gd name="T41" fmla="*/ 32 h 169"/>
                <a:gd name="T42" fmla="*/ 91 w 175"/>
                <a:gd name="T43" fmla="*/ 24 h 169"/>
                <a:gd name="T44" fmla="*/ 62 w 175"/>
                <a:gd name="T45" fmla="*/ 14 h 169"/>
                <a:gd name="T46" fmla="*/ 28 w 175"/>
                <a:gd name="T47" fmla="*/ 0 h 169"/>
                <a:gd name="T48" fmla="*/ 28 w 175"/>
                <a:gd name="T4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5" h="169">
                  <a:moveTo>
                    <a:pt x="28" y="0"/>
                  </a:moveTo>
                  <a:lnTo>
                    <a:pt x="0" y="169"/>
                  </a:lnTo>
                  <a:lnTo>
                    <a:pt x="0" y="169"/>
                  </a:lnTo>
                  <a:lnTo>
                    <a:pt x="42" y="167"/>
                  </a:lnTo>
                  <a:lnTo>
                    <a:pt x="77" y="165"/>
                  </a:lnTo>
                  <a:lnTo>
                    <a:pt x="107" y="163"/>
                  </a:lnTo>
                  <a:lnTo>
                    <a:pt x="133" y="157"/>
                  </a:lnTo>
                  <a:lnTo>
                    <a:pt x="151" y="153"/>
                  </a:lnTo>
                  <a:lnTo>
                    <a:pt x="165" y="147"/>
                  </a:lnTo>
                  <a:lnTo>
                    <a:pt x="173" y="141"/>
                  </a:lnTo>
                  <a:lnTo>
                    <a:pt x="175" y="137"/>
                  </a:lnTo>
                  <a:lnTo>
                    <a:pt x="175" y="137"/>
                  </a:lnTo>
                  <a:lnTo>
                    <a:pt x="175" y="117"/>
                  </a:lnTo>
                  <a:lnTo>
                    <a:pt x="171" y="89"/>
                  </a:lnTo>
                  <a:lnTo>
                    <a:pt x="167" y="73"/>
                  </a:lnTo>
                  <a:lnTo>
                    <a:pt x="161" y="61"/>
                  </a:lnTo>
                  <a:lnTo>
                    <a:pt x="153" y="50"/>
                  </a:lnTo>
                  <a:lnTo>
                    <a:pt x="149" y="46"/>
                  </a:lnTo>
                  <a:lnTo>
                    <a:pt x="143" y="42"/>
                  </a:lnTo>
                  <a:lnTo>
                    <a:pt x="143" y="42"/>
                  </a:lnTo>
                  <a:lnTo>
                    <a:pt x="119" y="32"/>
                  </a:lnTo>
                  <a:lnTo>
                    <a:pt x="91" y="24"/>
                  </a:lnTo>
                  <a:lnTo>
                    <a:pt x="62" y="14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5945188" y="2168525"/>
              <a:ext cx="246063" cy="401638"/>
            </a:xfrm>
            <a:custGeom>
              <a:avLst/>
              <a:gdLst>
                <a:gd name="T0" fmla="*/ 123 w 155"/>
                <a:gd name="T1" fmla="*/ 179 h 253"/>
                <a:gd name="T2" fmla="*/ 123 w 155"/>
                <a:gd name="T3" fmla="*/ 179 h 253"/>
                <a:gd name="T4" fmla="*/ 137 w 155"/>
                <a:gd name="T5" fmla="*/ 159 h 253"/>
                <a:gd name="T6" fmla="*/ 147 w 155"/>
                <a:gd name="T7" fmla="*/ 135 h 253"/>
                <a:gd name="T8" fmla="*/ 153 w 155"/>
                <a:gd name="T9" fmla="*/ 112 h 253"/>
                <a:gd name="T10" fmla="*/ 155 w 155"/>
                <a:gd name="T11" fmla="*/ 90 h 253"/>
                <a:gd name="T12" fmla="*/ 155 w 155"/>
                <a:gd name="T13" fmla="*/ 90 h 253"/>
                <a:gd name="T14" fmla="*/ 153 w 155"/>
                <a:gd name="T15" fmla="*/ 72 h 253"/>
                <a:gd name="T16" fmla="*/ 149 w 155"/>
                <a:gd name="T17" fmla="*/ 54 h 253"/>
                <a:gd name="T18" fmla="*/ 143 w 155"/>
                <a:gd name="T19" fmla="*/ 40 h 253"/>
                <a:gd name="T20" fmla="*/ 133 w 155"/>
                <a:gd name="T21" fmla="*/ 26 h 253"/>
                <a:gd name="T22" fmla="*/ 121 w 155"/>
                <a:gd name="T23" fmla="*/ 14 h 253"/>
                <a:gd name="T24" fmla="*/ 107 w 155"/>
                <a:gd name="T25" fmla="*/ 6 h 253"/>
                <a:gd name="T26" fmla="*/ 93 w 155"/>
                <a:gd name="T27" fmla="*/ 2 h 253"/>
                <a:gd name="T28" fmla="*/ 77 w 155"/>
                <a:gd name="T29" fmla="*/ 0 h 253"/>
                <a:gd name="T30" fmla="*/ 77 w 155"/>
                <a:gd name="T31" fmla="*/ 0 h 253"/>
                <a:gd name="T32" fmla="*/ 61 w 155"/>
                <a:gd name="T33" fmla="*/ 2 h 253"/>
                <a:gd name="T34" fmla="*/ 47 w 155"/>
                <a:gd name="T35" fmla="*/ 6 h 253"/>
                <a:gd name="T36" fmla="*/ 34 w 155"/>
                <a:gd name="T37" fmla="*/ 14 h 253"/>
                <a:gd name="T38" fmla="*/ 22 w 155"/>
                <a:gd name="T39" fmla="*/ 26 h 253"/>
                <a:gd name="T40" fmla="*/ 12 w 155"/>
                <a:gd name="T41" fmla="*/ 40 h 253"/>
                <a:gd name="T42" fmla="*/ 6 w 155"/>
                <a:gd name="T43" fmla="*/ 54 h 253"/>
                <a:gd name="T44" fmla="*/ 0 w 155"/>
                <a:gd name="T45" fmla="*/ 72 h 253"/>
                <a:gd name="T46" fmla="*/ 0 w 155"/>
                <a:gd name="T47" fmla="*/ 90 h 253"/>
                <a:gd name="T48" fmla="*/ 0 w 155"/>
                <a:gd name="T49" fmla="*/ 90 h 253"/>
                <a:gd name="T50" fmla="*/ 2 w 155"/>
                <a:gd name="T51" fmla="*/ 112 h 253"/>
                <a:gd name="T52" fmla="*/ 8 w 155"/>
                <a:gd name="T53" fmla="*/ 135 h 253"/>
                <a:gd name="T54" fmla="*/ 18 w 155"/>
                <a:gd name="T55" fmla="*/ 159 h 253"/>
                <a:gd name="T56" fmla="*/ 30 w 155"/>
                <a:gd name="T57" fmla="*/ 179 h 253"/>
                <a:gd name="T58" fmla="*/ 30 w 155"/>
                <a:gd name="T59" fmla="*/ 209 h 253"/>
                <a:gd name="T60" fmla="*/ 30 w 155"/>
                <a:gd name="T61" fmla="*/ 209 h 253"/>
                <a:gd name="T62" fmla="*/ 49 w 155"/>
                <a:gd name="T63" fmla="*/ 231 h 253"/>
                <a:gd name="T64" fmla="*/ 65 w 155"/>
                <a:gd name="T65" fmla="*/ 245 h 253"/>
                <a:gd name="T66" fmla="*/ 71 w 155"/>
                <a:gd name="T67" fmla="*/ 251 h 253"/>
                <a:gd name="T68" fmla="*/ 77 w 155"/>
                <a:gd name="T69" fmla="*/ 253 h 253"/>
                <a:gd name="T70" fmla="*/ 77 w 155"/>
                <a:gd name="T71" fmla="*/ 253 h 253"/>
                <a:gd name="T72" fmla="*/ 81 w 155"/>
                <a:gd name="T73" fmla="*/ 251 h 253"/>
                <a:gd name="T74" fmla="*/ 89 w 155"/>
                <a:gd name="T75" fmla="*/ 245 h 253"/>
                <a:gd name="T76" fmla="*/ 103 w 155"/>
                <a:gd name="T77" fmla="*/ 231 h 253"/>
                <a:gd name="T78" fmla="*/ 123 w 155"/>
                <a:gd name="T79" fmla="*/ 209 h 253"/>
                <a:gd name="T80" fmla="*/ 123 w 155"/>
                <a:gd name="T81" fmla="*/ 179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5" h="253">
                  <a:moveTo>
                    <a:pt x="123" y="179"/>
                  </a:moveTo>
                  <a:lnTo>
                    <a:pt x="123" y="179"/>
                  </a:lnTo>
                  <a:lnTo>
                    <a:pt x="137" y="159"/>
                  </a:lnTo>
                  <a:lnTo>
                    <a:pt x="147" y="135"/>
                  </a:lnTo>
                  <a:lnTo>
                    <a:pt x="153" y="112"/>
                  </a:lnTo>
                  <a:lnTo>
                    <a:pt x="155" y="90"/>
                  </a:lnTo>
                  <a:lnTo>
                    <a:pt x="155" y="90"/>
                  </a:lnTo>
                  <a:lnTo>
                    <a:pt x="153" y="72"/>
                  </a:lnTo>
                  <a:lnTo>
                    <a:pt x="149" y="54"/>
                  </a:lnTo>
                  <a:lnTo>
                    <a:pt x="143" y="40"/>
                  </a:lnTo>
                  <a:lnTo>
                    <a:pt x="133" y="26"/>
                  </a:lnTo>
                  <a:lnTo>
                    <a:pt x="121" y="14"/>
                  </a:lnTo>
                  <a:lnTo>
                    <a:pt x="107" y="6"/>
                  </a:lnTo>
                  <a:lnTo>
                    <a:pt x="93" y="2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61" y="2"/>
                  </a:lnTo>
                  <a:lnTo>
                    <a:pt x="47" y="6"/>
                  </a:lnTo>
                  <a:lnTo>
                    <a:pt x="34" y="14"/>
                  </a:lnTo>
                  <a:lnTo>
                    <a:pt x="22" y="26"/>
                  </a:lnTo>
                  <a:lnTo>
                    <a:pt x="12" y="40"/>
                  </a:lnTo>
                  <a:lnTo>
                    <a:pt x="6" y="54"/>
                  </a:lnTo>
                  <a:lnTo>
                    <a:pt x="0" y="72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112"/>
                  </a:lnTo>
                  <a:lnTo>
                    <a:pt x="8" y="135"/>
                  </a:lnTo>
                  <a:lnTo>
                    <a:pt x="18" y="159"/>
                  </a:lnTo>
                  <a:lnTo>
                    <a:pt x="30" y="179"/>
                  </a:lnTo>
                  <a:lnTo>
                    <a:pt x="30" y="209"/>
                  </a:lnTo>
                  <a:lnTo>
                    <a:pt x="30" y="209"/>
                  </a:lnTo>
                  <a:lnTo>
                    <a:pt x="49" y="231"/>
                  </a:lnTo>
                  <a:lnTo>
                    <a:pt x="65" y="245"/>
                  </a:lnTo>
                  <a:lnTo>
                    <a:pt x="71" y="251"/>
                  </a:lnTo>
                  <a:lnTo>
                    <a:pt x="77" y="253"/>
                  </a:lnTo>
                  <a:lnTo>
                    <a:pt x="77" y="253"/>
                  </a:lnTo>
                  <a:lnTo>
                    <a:pt x="81" y="251"/>
                  </a:lnTo>
                  <a:lnTo>
                    <a:pt x="89" y="245"/>
                  </a:lnTo>
                  <a:lnTo>
                    <a:pt x="103" y="231"/>
                  </a:lnTo>
                  <a:lnTo>
                    <a:pt x="123" y="209"/>
                  </a:lnTo>
                  <a:lnTo>
                    <a:pt x="123" y="179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6026150" y="2579688"/>
              <a:ext cx="82550" cy="211138"/>
            </a:xfrm>
            <a:custGeom>
              <a:avLst/>
              <a:gdLst>
                <a:gd name="T0" fmla="*/ 30 w 52"/>
                <a:gd name="T1" fmla="*/ 0 h 133"/>
                <a:gd name="T2" fmla="*/ 30 w 52"/>
                <a:gd name="T3" fmla="*/ 0 h 133"/>
                <a:gd name="T4" fmla="*/ 26 w 52"/>
                <a:gd name="T5" fmla="*/ 0 h 133"/>
                <a:gd name="T6" fmla="*/ 22 w 52"/>
                <a:gd name="T7" fmla="*/ 0 h 133"/>
                <a:gd name="T8" fmla="*/ 2 w 52"/>
                <a:gd name="T9" fmla="*/ 19 h 133"/>
                <a:gd name="T10" fmla="*/ 2 w 52"/>
                <a:gd name="T11" fmla="*/ 19 h 133"/>
                <a:gd name="T12" fmla="*/ 0 w 52"/>
                <a:gd name="T13" fmla="*/ 23 h 133"/>
                <a:gd name="T14" fmla="*/ 2 w 52"/>
                <a:gd name="T15" fmla="*/ 27 h 133"/>
                <a:gd name="T16" fmla="*/ 18 w 52"/>
                <a:gd name="T17" fmla="*/ 43 h 133"/>
                <a:gd name="T18" fmla="*/ 18 w 52"/>
                <a:gd name="T19" fmla="*/ 43 h 133"/>
                <a:gd name="T20" fmla="*/ 14 w 52"/>
                <a:gd name="T21" fmla="*/ 59 h 133"/>
                <a:gd name="T22" fmla="*/ 8 w 52"/>
                <a:gd name="T23" fmla="*/ 79 h 133"/>
                <a:gd name="T24" fmla="*/ 6 w 52"/>
                <a:gd name="T25" fmla="*/ 105 h 133"/>
                <a:gd name="T26" fmla="*/ 4 w 52"/>
                <a:gd name="T27" fmla="*/ 133 h 133"/>
                <a:gd name="T28" fmla="*/ 48 w 52"/>
                <a:gd name="T29" fmla="*/ 133 h 133"/>
                <a:gd name="T30" fmla="*/ 48 w 52"/>
                <a:gd name="T31" fmla="*/ 133 h 133"/>
                <a:gd name="T32" fmla="*/ 46 w 52"/>
                <a:gd name="T33" fmla="*/ 105 h 133"/>
                <a:gd name="T34" fmla="*/ 42 w 52"/>
                <a:gd name="T35" fmla="*/ 79 h 133"/>
                <a:gd name="T36" fmla="*/ 38 w 52"/>
                <a:gd name="T37" fmla="*/ 59 h 133"/>
                <a:gd name="T38" fmla="*/ 34 w 52"/>
                <a:gd name="T39" fmla="*/ 43 h 133"/>
                <a:gd name="T40" fmla="*/ 50 w 52"/>
                <a:gd name="T41" fmla="*/ 27 h 133"/>
                <a:gd name="T42" fmla="*/ 50 w 52"/>
                <a:gd name="T43" fmla="*/ 27 h 133"/>
                <a:gd name="T44" fmla="*/ 52 w 52"/>
                <a:gd name="T45" fmla="*/ 23 h 133"/>
                <a:gd name="T46" fmla="*/ 50 w 52"/>
                <a:gd name="T47" fmla="*/ 19 h 133"/>
                <a:gd name="T48" fmla="*/ 30 w 52"/>
                <a:gd name="T4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133">
                  <a:moveTo>
                    <a:pt x="30" y="0"/>
                  </a:moveTo>
                  <a:lnTo>
                    <a:pt x="30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18" y="43"/>
                  </a:lnTo>
                  <a:lnTo>
                    <a:pt x="18" y="43"/>
                  </a:lnTo>
                  <a:lnTo>
                    <a:pt x="14" y="59"/>
                  </a:lnTo>
                  <a:lnTo>
                    <a:pt x="8" y="79"/>
                  </a:lnTo>
                  <a:lnTo>
                    <a:pt x="6" y="105"/>
                  </a:lnTo>
                  <a:lnTo>
                    <a:pt x="4" y="133"/>
                  </a:lnTo>
                  <a:lnTo>
                    <a:pt x="48" y="133"/>
                  </a:lnTo>
                  <a:lnTo>
                    <a:pt x="48" y="133"/>
                  </a:lnTo>
                  <a:lnTo>
                    <a:pt x="46" y="105"/>
                  </a:lnTo>
                  <a:lnTo>
                    <a:pt x="42" y="79"/>
                  </a:lnTo>
                  <a:lnTo>
                    <a:pt x="38" y="59"/>
                  </a:lnTo>
                  <a:lnTo>
                    <a:pt x="34" y="43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52" y="23"/>
                  </a:lnTo>
                  <a:lnTo>
                    <a:pt x="50" y="19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737225" y="2522538"/>
              <a:ext cx="276225" cy="268288"/>
            </a:xfrm>
            <a:custGeom>
              <a:avLst/>
              <a:gdLst>
                <a:gd name="T0" fmla="*/ 31 w 174"/>
                <a:gd name="T1" fmla="*/ 42 h 169"/>
                <a:gd name="T2" fmla="*/ 31 w 174"/>
                <a:gd name="T3" fmla="*/ 42 h 169"/>
                <a:gd name="T4" fmla="*/ 25 w 174"/>
                <a:gd name="T5" fmla="*/ 46 h 169"/>
                <a:gd name="T6" fmla="*/ 22 w 174"/>
                <a:gd name="T7" fmla="*/ 50 h 169"/>
                <a:gd name="T8" fmla="*/ 14 w 174"/>
                <a:gd name="T9" fmla="*/ 61 h 169"/>
                <a:gd name="T10" fmla="*/ 8 w 174"/>
                <a:gd name="T11" fmla="*/ 73 h 169"/>
                <a:gd name="T12" fmla="*/ 4 w 174"/>
                <a:gd name="T13" fmla="*/ 89 h 169"/>
                <a:gd name="T14" fmla="*/ 0 w 174"/>
                <a:gd name="T15" fmla="*/ 117 h 169"/>
                <a:gd name="T16" fmla="*/ 0 w 174"/>
                <a:gd name="T17" fmla="*/ 137 h 169"/>
                <a:gd name="T18" fmla="*/ 0 w 174"/>
                <a:gd name="T19" fmla="*/ 137 h 169"/>
                <a:gd name="T20" fmla="*/ 2 w 174"/>
                <a:gd name="T21" fmla="*/ 143 h 169"/>
                <a:gd name="T22" fmla="*/ 10 w 174"/>
                <a:gd name="T23" fmla="*/ 147 h 169"/>
                <a:gd name="T24" fmla="*/ 23 w 174"/>
                <a:gd name="T25" fmla="*/ 153 h 169"/>
                <a:gd name="T26" fmla="*/ 41 w 174"/>
                <a:gd name="T27" fmla="*/ 159 h 169"/>
                <a:gd name="T28" fmla="*/ 67 w 174"/>
                <a:gd name="T29" fmla="*/ 163 h 169"/>
                <a:gd name="T30" fmla="*/ 97 w 174"/>
                <a:gd name="T31" fmla="*/ 165 h 169"/>
                <a:gd name="T32" fmla="*/ 133 w 174"/>
                <a:gd name="T33" fmla="*/ 169 h 169"/>
                <a:gd name="T34" fmla="*/ 174 w 174"/>
                <a:gd name="T35" fmla="*/ 169 h 169"/>
                <a:gd name="T36" fmla="*/ 147 w 174"/>
                <a:gd name="T37" fmla="*/ 0 h 169"/>
                <a:gd name="T38" fmla="*/ 147 w 174"/>
                <a:gd name="T39" fmla="*/ 0 h 169"/>
                <a:gd name="T40" fmla="*/ 113 w 174"/>
                <a:gd name="T41" fmla="*/ 14 h 169"/>
                <a:gd name="T42" fmla="*/ 83 w 174"/>
                <a:gd name="T43" fmla="*/ 24 h 169"/>
                <a:gd name="T44" fmla="*/ 55 w 174"/>
                <a:gd name="T45" fmla="*/ 32 h 169"/>
                <a:gd name="T46" fmla="*/ 31 w 174"/>
                <a:gd name="T47" fmla="*/ 42 h 169"/>
                <a:gd name="T48" fmla="*/ 31 w 174"/>
                <a:gd name="T49" fmla="*/ 42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" h="169">
                  <a:moveTo>
                    <a:pt x="31" y="42"/>
                  </a:moveTo>
                  <a:lnTo>
                    <a:pt x="31" y="42"/>
                  </a:lnTo>
                  <a:lnTo>
                    <a:pt x="25" y="46"/>
                  </a:lnTo>
                  <a:lnTo>
                    <a:pt x="22" y="50"/>
                  </a:lnTo>
                  <a:lnTo>
                    <a:pt x="14" y="61"/>
                  </a:lnTo>
                  <a:lnTo>
                    <a:pt x="8" y="73"/>
                  </a:lnTo>
                  <a:lnTo>
                    <a:pt x="4" y="89"/>
                  </a:lnTo>
                  <a:lnTo>
                    <a:pt x="0" y="117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2" y="143"/>
                  </a:lnTo>
                  <a:lnTo>
                    <a:pt x="10" y="147"/>
                  </a:lnTo>
                  <a:lnTo>
                    <a:pt x="23" y="153"/>
                  </a:lnTo>
                  <a:lnTo>
                    <a:pt x="41" y="159"/>
                  </a:lnTo>
                  <a:lnTo>
                    <a:pt x="67" y="163"/>
                  </a:lnTo>
                  <a:lnTo>
                    <a:pt x="97" y="165"/>
                  </a:lnTo>
                  <a:lnTo>
                    <a:pt x="133" y="169"/>
                  </a:lnTo>
                  <a:lnTo>
                    <a:pt x="174" y="169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13" y="14"/>
                  </a:lnTo>
                  <a:lnTo>
                    <a:pt x="83" y="24"/>
                  </a:lnTo>
                  <a:lnTo>
                    <a:pt x="55" y="32"/>
                  </a:lnTo>
                  <a:lnTo>
                    <a:pt x="31" y="42"/>
                  </a:lnTo>
                  <a:lnTo>
                    <a:pt x="31" y="4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6121400" y="2522538"/>
              <a:ext cx="277813" cy="268288"/>
            </a:xfrm>
            <a:custGeom>
              <a:avLst/>
              <a:gdLst>
                <a:gd name="T0" fmla="*/ 143 w 175"/>
                <a:gd name="T1" fmla="*/ 42 h 169"/>
                <a:gd name="T2" fmla="*/ 143 w 175"/>
                <a:gd name="T3" fmla="*/ 42 h 169"/>
                <a:gd name="T4" fmla="*/ 119 w 175"/>
                <a:gd name="T5" fmla="*/ 32 h 169"/>
                <a:gd name="T6" fmla="*/ 91 w 175"/>
                <a:gd name="T7" fmla="*/ 24 h 169"/>
                <a:gd name="T8" fmla="*/ 60 w 175"/>
                <a:gd name="T9" fmla="*/ 14 h 169"/>
                <a:gd name="T10" fmla="*/ 28 w 175"/>
                <a:gd name="T11" fmla="*/ 0 h 169"/>
                <a:gd name="T12" fmla="*/ 0 w 175"/>
                <a:gd name="T13" fmla="*/ 169 h 169"/>
                <a:gd name="T14" fmla="*/ 0 w 175"/>
                <a:gd name="T15" fmla="*/ 169 h 169"/>
                <a:gd name="T16" fmla="*/ 42 w 175"/>
                <a:gd name="T17" fmla="*/ 169 h 169"/>
                <a:gd name="T18" fmla="*/ 77 w 175"/>
                <a:gd name="T19" fmla="*/ 165 h 169"/>
                <a:gd name="T20" fmla="*/ 107 w 175"/>
                <a:gd name="T21" fmla="*/ 163 h 169"/>
                <a:gd name="T22" fmla="*/ 131 w 175"/>
                <a:gd name="T23" fmla="*/ 159 h 169"/>
                <a:gd name="T24" fmla="*/ 151 w 175"/>
                <a:gd name="T25" fmla="*/ 153 h 169"/>
                <a:gd name="T26" fmla="*/ 165 w 175"/>
                <a:gd name="T27" fmla="*/ 147 h 169"/>
                <a:gd name="T28" fmla="*/ 173 w 175"/>
                <a:gd name="T29" fmla="*/ 143 h 169"/>
                <a:gd name="T30" fmla="*/ 175 w 175"/>
                <a:gd name="T31" fmla="*/ 137 h 169"/>
                <a:gd name="T32" fmla="*/ 175 w 175"/>
                <a:gd name="T33" fmla="*/ 137 h 169"/>
                <a:gd name="T34" fmla="*/ 173 w 175"/>
                <a:gd name="T35" fmla="*/ 117 h 169"/>
                <a:gd name="T36" fmla="*/ 169 w 175"/>
                <a:gd name="T37" fmla="*/ 89 h 169"/>
                <a:gd name="T38" fmla="*/ 165 w 175"/>
                <a:gd name="T39" fmla="*/ 73 h 169"/>
                <a:gd name="T40" fmla="*/ 159 w 175"/>
                <a:gd name="T41" fmla="*/ 61 h 169"/>
                <a:gd name="T42" fmla="*/ 153 w 175"/>
                <a:gd name="T43" fmla="*/ 50 h 169"/>
                <a:gd name="T44" fmla="*/ 147 w 175"/>
                <a:gd name="T45" fmla="*/ 46 h 169"/>
                <a:gd name="T46" fmla="*/ 143 w 175"/>
                <a:gd name="T47" fmla="*/ 42 h 169"/>
                <a:gd name="T48" fmla="*/ 143 w 175"/>
                <a:gd name="T49" fmla="*/ 42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5" h="169">
                  <a:moveTo>
                    <a:pt x="143" y="42"/>
                  </a:moveTo>
                  <a:lnTo>
                    <a:pt x="143" y="42"/>
                  </a:lnTo>
                  <a:lnTo>
                    <a:pt x="119" y="32"/>
                  </a:lnTo>
                  <a:lnTo>
                    <a:pt x="91" y="24"/>
                  </a:lnTo>
                  <a:lnTo>
                    <a:pt x="60" y="14"/>
                  </a:lnTo>
                  <a:lnTo>
                    <a:pt x="28" y="0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42" y="169"/>
                  </a:lnTo>
                  <a:lnTo>
                    <a:pt x="77" y="165"/>
                  </a:lnTo>
                  <a:lnTo>
                    <a:pt x="107" y="163"/>
                  </a:lnTo>
                  <a:lnTo>
                    <a:pt x="131" y="159"/>
                  </a:lnTo>
                  <a:lnTo>
                    <a:pt x="151" y="153"/>
                  </a:lnTo>
                  <a:lnTo>
                    <a:pt x="165" y="147"/>
                  </a:lnTo>
                  <a:lnTo>
                    <a:pt x="173" y="143"/>
                  </a:lnTo>
                  <a:lnTo>
                    <a:pt x="175" y="137"/>
                  </a:lnTo>
                  <a:lnTo>
                    <a:pt x="175" y="137"/>
                  </a:lnTo>
                  <a:lnTo>
                    <a:pt x="173" y="117"/>
                  </a:lnTo>
                  <a:lnTo>
                    <a:pt x="169" y="89"/>
                  </a:lnTo>
                  <a:lnTo>
                    <a:pt x="165" y="73"/>
                  </a:lnTo>
                  <a:lnTo>
                    <a:pt x="159" y="61"/>
                  </a:lnTo>
                  <a:lnTo>
                    <a:pt x="153" y="50"/>
                  </a:lnTo>
                  <a:lnTo>
                    <a:pt x="147" y="46"/>
                  </a:lnTo>
                  <a:lnTo>
                    <a:pt x="143" y="42"/>
                  </a:lnTo>
                  <a:lnTo>
                    <a:pt x="143" y="4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6443663" y="2168525"/>
              <a:ext cx="188913" cy="190500"/>
            </a:xfrm>
            <a:custGeom>
              <a:avLst/>
              <a:gdLst>
                <a:gd name="T0" fmla="*/ 49 w 119"/>
                <a:gd name="T1" fmla="*/ 40 h 120"/>
                <a:gd name="T2" fmla="*/ 0 w 119"/>
                <a:gd name="T3" fmla="*/ 90 h 120"/>
                <a:gd name="T4" fmla="*/ 29 w 119"/>
                <a:gd name="T5" fmla="*/ 120 h 120"/>
                <a:gd name="T6" fmla="*/ 79 w 119"/>
                <a:gd name="T7" fmla="*/ 70 h 120"/>
                <a:gd name="T8" fmla="*/ 95 w 119"/>
                <a:gd name="T9" fmla="*/ 88 h 120"/>
                <a:gd name="T10" fmla="*/ 119 w 119"/>
                <a:gd name="T11" fmla="*/ 0 h 120"/>
                <a:gd name="T12" fmla="*/ 31 w 119"/>
                <a:gd name="T13" fmla="*/ 24 h 120"/>
                <a:gd name="T14" fmla="*/ 49 w 119"/>
                <a:gd name="T15" fmla="*/ 4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9" h="120">
                  <a:moveTo>
                    <a:pt x="49" y="40"/>
                  </a:moveTo>
                  <a:lnTo>
                    <a:pt x="0" y="90"/>
                  </a:lnTo>
                  <a:lnTo>
                    <a:pt x="29" y="120"/>
                  </a:lnTo>
                  <a:lnTo>
                    <a:pt x="79" y="70"/>
                  </a:lnTo>
                  <a:lnTo>
                    <a:pt x="95" y="88"/>
                  </a:lnTo>
                  <a:lnTo>
                    <a:pt x="119" y="0"/>
                  </a:lnTo>
                  <a:lnTo>
                    <a:pt x="31" y="24"/>
                  </a:lnTo>
                  <a:lnTo>
                    <a:pt x="49" y="4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6300788" y="2308225"/>
              <a:ext cx="188913" cy="188913"/>
            </a:xfrm>
            <a:custGeom>
              <a:avLst/>
              <a:gdLst>
                <a:gd name="T0" fmla="*/ 90 w 119"/>
                <a:gd name="T1" fmla="*/ 0 h 119"/>
                <a:gd name="T2" fmla="*/ 42 w 119"/>
                <a:gd name="T3" fmla="*/ 49 h 119"/>
                <a:gd name="T4" fmla="*/ 24 w 119"/>
                <a:gd name="T5" fmla="*/ 32 h 119"/>
                <a:gd name="T6" fmla="*/ 0 w 119"/>
                <a:gd name="T7" fmla="*/ 119 h 119"/>
                <a:gd name="T8" fmla="*/ 90 w 119"/>
                <a:gd name="T9" fmla="*/ 95 h 119"/>
                <a:gd name="T10" fmla="*/ 72 w 119"/>
                <a:gd name="T11" fmla="*/ 79 h 119"/>
                <a:gd name="T12" fmla="*/ 119 w 119"/>
                <a:gd name="T13" fmla="*/ 30 h 119"/>
                <a:gd name="T14" fmla="*/ 90 w 119"/>
                <a:gd name="T15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9" h="119">
                  <a:moveTo>
                    <a:pt x="90" y="0"/>
                  </a:moveTo>
                  <a:lnTo>
                    <a:pt x="42" y="49"/>
                  </a:lnTo>
                  <a:lnTo>
                    <a:pt x="24" y="32"/>
                  </a:lnTo>
                  <a:lnTo>
                    <a:pt x="0" y="119"/>
                  </a:lnTo>
                  <a:lnTo>
                    <a:pt x="90" y="95"/>
                  </a:lnTo>
                  <a:lnTo>
                    <a:pt x="72" y="79"/>
                  </a:lnTo>
                  <a:lnTo>
                    <a:pt x="119" y="3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5686425" y="2308225"/>
              <a:ext cx="188913" cy="188913"/>
            </a:xfrm>
            <a:custGeom>
              <a:avLst/>
              <a:gdLst>
                <a:gd name="T0" fmla="*/ 119 w 119"/>
                <a:gd name="T1" fmla="*/ 119 h 119"/>
                <a:gd name="T2" fmla="*/ 95 w 119"/>
                <a:gd name="T3" fmla="*/ 32 h 119"/>
                <a:gd name="T4" fmla="*/ 77 w 119"/>
                <a:gd name="T5" fmla="*/ 49 h 119"/>
                <a:gd name="T6" fmla="*/ 30 w 119"/>
                <a:gd name="T7" fmla="*/ 0 h 119"/>
                <a:gd name="T8" fmla="*/ 0 w 119"/>
                <a:gd name="T9" fmla="*/ 30 h 119"/>
                <a:gd name="T10" fmla="*/ 48 w 119"/>
                <a:gd name="T11" fmla="*/ 79 h 119"/>
                <a:gd name="T12" fmla="*/ 30 w 119"/>
                <a:gd name="T13" fmla="*/ 95 h 119"/>
                <a:gd name="T14" fmla="*/ 119 w 119"/>
                <a:gd name="T1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9" h="119">
                  <a:moveTo>
                    <a:pt x="119" y="119"/>
                  </a:moveTo>
                  <a:lnTo>
                    <a:pt x="95" y="32"/>
                  </a:lnTo>
                  <a:lnTo>
                    <a:pt x="77" y="49"/>
                  </a:lnTo>
                  <a:lnTo>
                    <a:pt x="30" y="0"/>
                  </a:lnTo>
                  <a:lnTo>
                    <a:pt x="0" y="30"/>
                  </a:lnTo>
                  <a:lnTo>
                    <a:pt x="48" y="79"/>
                  </a:lnTo>
                  <a:lnTo>
                    <a:pt x="30" y="95"/>
                  </a:lnTo>
                  <a:lnTo>
                    <a:pt x="119" y="11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5543550" y="2165350"/>
              <a:ext cx="190500" cy="190500"/>
            </a:xfrm>
            <a:custGeom>
              <a:avLst/>
              <a:gdLst>
                <a:gd name="T0" fmla="*/ 120 w 120"/>
                <a:gd name="T1" fmla="*/ 90 h 120"/>
                <a:gd name="T2" fmla="*/ 72 w 120"/>
                <a:gd name="T3" fmla="*/ 42 h 120"/>
                <a:gd name="T4" fmla="*/ 90 w 120"/>
                <a:gd name="T5" fmla="*/ 24 h 120"/>
                <a:gd name="T6" fmla="*/ 0 w 120"/>
                <a:gd name="T7" fmla="*/ 0 h 120"/>
                <a:gd name="T8" fmla="*/ 24 w 120"/>
                <a:gd name="T9" fmla="*/ 90 h 120"/>
                <a:gd name="T10" fmla="*/ 42 w 120"/>
                <a:gd name="T11" fmla="*/ 72 h 120"/>
                <a:gd name="T12" fmla="*/ 90 w 120"/>
                <a:gd name="T13" fmla="*/ 120 h 120"/>
                <a:gd name="T14" fmla="*/ 120 w 120"/>
                <a:gd name="T15" fmla="*/ 9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20">
                  <a:moveTo>
                    <a:pt x="120" y="90"/>
                  </a:moveTo>
                  <a:lnTo>
                    <a:pt x="72" y="42"/>
                  </a:lnTo>
                  <a:lnTo>
                    <a:pt x="90" y="24"/>
                  </a:lnTo>
                  <a:lnTo>
                    <a:pt x="0" y="0"/>
                  </a:lnTo>
                  <a:lnTo>
                    <a:pt x="24" y="90"/>
                  </a:lnTo>
                  <a:lnTo>
                    <a:pt x="42" y="72"/>
                  </a:lnTo>
                  <a:lnTo>
                    <a:pt x="90" y="120"/>
                  </a:lnTo>
                  <a:lnTo>
                    <a:pt x="120" y="9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2744788" y="1450975"/>
            <a:ext cx="1579562" cy="1365251"/>
            <a:chOff x="2744788" y="1450975"/>
            <a:chExt cx="1579562" cy="1365251"/>
          </a:xfrm>
        </p:grpSpPr>
        <p:sp>
          <p:nvSpPr>
            <p:cNvPr id="65" name="Freeform 65"/>
            <p:cNvSpPr>
              <a:spLocks noEditPoints="1"/>
            </p:cNvSpPr>
            <p:nvPr/>
          </p:nvSpPr>
          <p:spPr bwMode="auto">
            <a:xfrm>
              <a:off x="3265488" y="1957388"/>
              <a:ext cx="541338" cy="546100"/>
            </a:xfrm>
            <a:custGeom>
              <a:avLst/>
              <a:gdLst>
                <a:gd name="T0" fmla="*/ 337 w 341"/>
                <a:gd name="T1" fmla="*/ 137 h 344"/>
                <a:gd name="T2" fmla="*/ 311 w 341"/>
                <a:gd name="T3" fmla="*/ 76 h 344"/>
                <a:gd name="T4" fmla="*/ 266 w 341"/>
                <a:gd name="T5" fmla="*/ 30 h 344"/>
                <a:gd name="T6" fmla="*/ 204 w 341"/>
                <a:gd name="T7" fmla="*/ 4 h 344"/>
                <a:gd name="T8" fmla="*/ 152 w 341"/>
                <a:gd name="T9" fmla="*/ 2 h 344"/>
                <a:gd name="T10" fmla="*/ 89 w 341"/>
                <a:gd name="T11" fmla="*/ 22 h 344"/>
                <a:gd name="T12" fmla="*/ 37 w 341"/>
                <a:gd name="T13" fmla="*/ 64 h 344"/>
                <a:gd name="T14" fmla="*/ 5 w 341"/>
                <a:gd name="T15" fmla="*/ 121 h 344"/>
                <a:gd name="T16" fmla="*/ 0 w 341"/>
                <a:gd name="T17" fmla="*/ 171 h 344"/>
                <a:gd name="T18" fmla="*/ 11 w 341"/>
                <a:gd name="T19" fmla="*/ 239 h 344"/>
                <a:gd name="T20" fmla="*/ 49 w 341"/>
                <a:gd name="T21" fmla="*/ 292 h 344"/>
                <a:gd name="T22" fmla="*/ 103 w 341"/>
                <a:gd name="T23" fmla="*/ 330 h 344"/>
                <a:gd name="T24" fmla="*/ 170 w 341"/>
                <a:gd name="T25" fmla="*/ 344 h 344"/>
                <a:gd name="T26" fmla="*/ 220 w 341"/>
                <a:gd name="T27" fmla="*/ 336 h 344"/>
                <a:gd name="T28" fmla="*/ 280 w 341"/>
                <a:gd name="T29" fmla="*/ 304 h 344"/>
                <a:gd name="T30" fmla="*/ 321 w 341"/>
                <a:gd name="T31" fmla="*/ 253 h 344"/>
                <a:gd name="T32" fmla="*/ 341 w 341"/>
                <a:gd name="T33" fmla="*/ 189 h 344"/>
                <a:gd name="T34" fmla="*/ 111 w 341"/>
                <a:gd name="T35" fmla="*/ 38 h 344"/>
                <a:gd name="T36" fmla="*/ 53 w 341"/>
                <a:gd name="T37" fmla="*/ 84 h 344"/>
                <a:gd name="T38" fmla="*/ 111 w 341"/>
                <a:gd name="T39" fmla="*/ 38 h 344"/>
                <a:gd name="T40" fmla="*/ 81 w 341"/>
                <a:gd name="T41" fmla="*/ 100 h 344"/>
                <a:gd name="T42" fmla="*/ 23 w 341"/>
                <a:gd name="T43" fmla="*/ 165 h 344"/>
                <a:gd name="T44" fmla="*/ 43 w 341"/>
                <a:gd name="T45" fmla="*/ 100 h 344"/>
                <a:gd name="T46" fmla="*/ 35 w 341"/>
                <a:gd name="T47" fmla="*/ 231 h 344"/>
                <a:gd name="T48" fmla="*/ 71 w 341"/>
                <a:gd name="T49" fmla="*/ 183 h 344"/>
                <a:gd name="T50" fmla="*/ 43 w 341"/>
                <a:gd name="T51" fmla="*/ 247 h 344"/>
                <a:gd name="T52" fmla="*/ 97 w 341"/>
                <a:gd name="T53" fmla="*/ 286 h 344"/>
                <a:gd name="T54" fmla="*/ 79 w 341"/>
                <a:gd name="T55" fmla="*/ 288 h 344"/>
                <a:gd name="T56" fmla="*/ 162 w 341"/>
                <a:gd name="T57" fmla="*/ 318 h 344"/>
                <a:gd name="T58" fmla="*/ 135 w 341"/>
                <a:gd name="T59" fmla="*/ 308 h 344"/>
                <a:gd name="T60" fmla="*/ 162 w 341"/>
                <a:gd name="T61" fmla="*/ 263 h 344"/>
                <a:gd name="T62" fmla="*/ 99 w 341"/>
                <a:gd name="T63" fmla="*/ 247 h 344"/>
                <a:gd name="T64" fmla="*/ 162 w 341"/>
                <a:gd name="T65" fmla="*/ 247 h 344"/>
                <a:gd name="T66" fmla="*/ 91 w 341"/>
                <a:gd name="T67" fmla="*/ 131 h 344"/>
                <a:gd name="T68" fmla="*/ 162 w 341"/>
                <a:gd name="T69" fmla="*/ 84 h 344"/>
                <a:gd name="T70" fmla="*/ 123 w 341"/>
                <a:gd name="T71" fmla="*/ 48 h 344"/>
                <a:gd name="T72" fmla="*/ 162 w 341"/>
                <a:gd name="T73" fmla="*/ 26 h 344"/>
                <a:gd name="T74" fmla="*/ 260 w 341"/>
                <a:gd name="T75" fmla="*/ 247 h 344"/>
                <a:gd name="T76" fmla="*/ 315 w 341"/>
                <a:gd name="T77" fmla="*/ 183 h 344"/>
                <a:gd name="T78" fmla="*/ 295 w 341"/>
                <a:gd name="T79" fmla="*/ 247 h 344"/>
                <a:gd name="T80" fmla="*/ 305 w 341"/>
                <a:gd name="T81" fmla="*/ 116 h 344"/>
                <a:gd name="T82" fmla="*/ 268 w 341"/>
                <a:gd name="T83" fmla="*/ 165 h 344"/>
                <a:gd name="T84" fmla="*/ 297 w 341"/>
                <a:gd name="T85" fmla="*/ 100 h 344"/>
                <a:gd name="T86" fmla="*/ 244 w 341"/>
                <a:gd name="T87" fmla="*/ 58 h 344"/>
                <a:gd name="T88" fmla="*/ 262 w 341"/>
                <a:gd name="T89" fmla="*/ 58 h 344"/>
                <a:gd name="T90" fmla="*/ 178 w 341"/>
                <a:gd name="T91" fmla="*/ 26 h 344"/>
                <a:gd name="T92" fmla="*/ 204 w 341"/>
                <a:gd name="T93" fmla="*/ 36 h 344"/>
                <a:gd name="T94" fmla="*/ 178 w 341"/>
                <a:gd name="T95" fmla="*/ 84 h 344"/>
                <a:gd name="T96" fmla="*/ 242 w 341"/>
                <a:gd name="T97" fmla="*/ 100 h 344"/>
                <a:gd name="T98" fmla="*/ 178 w 341"/>
                <a:gd name="T99" fmla="*/ 100 h 344"/>
                <a:gd name="T100" fmla="*/ 248 w 341"/>
                <a:gd name="T101" fmla="*/ 215 h 344"/>
                <a:gd name="T102" fmla="*/ 192 w 341"/>
                <a:gd name="T103" fmla="*/ 316 h 344"/>
                <a:gd name="T104" fmla="*/ 236 w 341"/>
                <a:gd name="T105" fmla="*/ 263 h 344"/>
                <a:gd name="T106" fmla="*/ 204 w 341"/>
                <a:gd name="T107" fmla="*/ 308 h 344"/>
                <a:gd name="T108" fmla="*/ 230 w 341"/>
                <a:gd name="T109" fmla="*/ 306 h 344"/>
                <a:gd name="T110" fmla="*/ 286 w 341"/>
                <a:gd name="T111" fmla="*/ 263 h 344"/>
                <a:gd name="T112" fmla="*/ 230 w 341"/>
                <a:gd name="T113" fmla="*/ 30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1" h="344">
                  <a:moveTo>
                    <a:pt x="341" y="171"/>
                  </a:moveTo>
                  <a:lnTo>
                    <a:pt x="341" y="171"/>
                  </a:lnTo>
                  <a:lnTo>
                    <a:pt x="341" y="155"/>
                  </a:lnTo>
                  <a:lnTo>
                    <a:pt x="337" y="137"/>
                  </a:lnTo>
                  <a:lnTo>
                    <a:pt x="333" y="121"/>
                  </a:lnTo>
                  <a:lnTo>
                    <a:pt x="327" y="106"/>
                  </a:lnTo>
                  <a:lnTo>
                    <a:pt x="321" y="90"/>
                  </a:lnTo>
                  <a:lnTo>
                    <a:pt x="311" y="76"/>
                  </a:lnTo>
                  <a:lnTo>
                    <a:pt x="301" y="64"/>
                  </a:lnTo>
                  <a:lnTo>
                    <a:pt x="291" y="50"/>
                  </a:lnTo>
                  <a:lnTo>
                    <a:pt x="280" y="40"/>
                  </a:lnTo>
                  <a:lnTo>
                    <a:pt x="266" y="30"/>
                  </a:lnTo>
                  <a:lnTo>
                    <a:pt x="252" y="22"/>
                  </a:lnTo>
                  <a:lnTo>
                    <a:pt x="236" y="14"/>
                  </a:lnTo>
                  <a:lnTo>
                    <a:pt x="220" y="8"/>
                  </a:lnTo>
                  <a:lnTo>
                    <a:pt x="204" y="4"/>
                  </a:lnTo>
                  <a:lnTo>
                    <a:pt x="188" y="2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52" y="2"/>
                  </a:lnTo>
                  <a:lnTo>
                    <a:pt x="135" y="4"/>
                  </a:lnTo>
                  <a:lnTo>
                    <a:pt x="119" y="8"/>
                  </a:lnTo>
                  <a:lnTo>
                    <a:pt x="103" y="14"/>
                  </a:lnTo>
                  <a:lnTo>
                    <a:pt x="89" y="22"/>
                  </a:lnTo>
                  <a:lnTo>
                    <a:pt x="75" y="30"/>
                  </a:lnTo>
                  <a:lnTo>
                    <a:pt x="61" y="40"/>
                  </a:lnTo>
                  <a:lnTo>
                    <a:pt x="49" y="50"/>
                  </a:lnTo>
                  <a:lnTo>
                    <a:pt x="37" y="64"/>
                  </a:lnTo>
                  <a:lnTo>
                    <a:pt x="27" y="76"/>
                  </a:lnTo>
                  <a:lnTo>
                    <a:pt x="19" y="90"/>
                  </a:lnTo>
                  <a:lnTo>
                    <a:pt x="11" y="106"/>
                  </a:lnTo>
                  <a:lnTo>
                    <a:pt x="5" y="121"/>
                  </a:lnTo>
                  <a:lnTo>
                    <a:pt x="1" y="137"/>
                  </a:lnTo>
                  <a:lnTo>
                    <a:pt x="0" y="155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0" y="189"/>
                  </a:lnTo>
                  <a:lnTo>
                    <a:pt x="1" y="207"/>
                  </a:lnTo>
                  <a:lnTo>
                    <a:pt x="5" y="223"/>
                  </a:lnTo>
                  <a:lnTo>
                    <a:pt x="11" y="239"/>
                  </a:lnTo>
                  <a:lnTo>
                    <a:pt x="19" y="253"/>
                  </a:lnTo>
                  <a:lnTo>
                    <a:pt x="27" y="268"/>
                  </a:lnTo>
                  <a:lnTo>
                    <a:pt x="37" y="280"/>
                  </a:lnTo>
                  <a:lnTo>
                    <a:pt x="49" y="292"/>
                  </a:lnTo>
                  <a:lnTo>
                    <a:pt x="61" y="304"/>
                  </a:lnTo>
                  <a:lnTo>
                    <a:pt x="75" y="314"/>
                  </a:lnTo>
                  <a:lnTo>
                    <a:pt x="89" y="322"/>
                  </a:lnTo>
                  <a:lnTo>
                    <a:pt x="103" y="330"/>
                  </a:lnTo>
                  <a:lnTo>
                    <a:pt x="119" y="336"/>
                  </a:lnTo>
                  <a:lnTo>
                    <a:pt x="135" y="340"/>
                  </a:lnTo>
                  <a:lnTo>
                    <a:pt x="152" y="342"/>
                  </a:lnTo>
                  <a:lnTo>
                    <a:pt x="170" y="344"/>
                  </a:lnTo>
                  <a:lnTo>
                    <a:pt x="170" y="344"/>
                  </a:lnTo>
                  <a:lnTo>
                    <a:pt x="188" y="342"/>
                  </a:lnTo>
                  <a:lnTo>
                    <a:pt x="204" y="340"/>
                  </a:lnTo>
                  <a:lnTo>
                    <a:pt x="220" y="336"/>
                  </a:lnTo>
                  <a:lnTo>
                    <a:pt x="236" y="330"/>
                  </a:lnTo>
                  <a:lnTo>
                    <a:pt x="252" y="322"/>
                  </a:lnTo>
                  <a:lnTo>
                    <a:pt x="266" y="314"/>
                  </a:lnTo>
                  <a:lnTo>
                    <a:pt x="280" y="304"/>
                  </a:lnTo>
                  <a:lnTo>
                    <a:pt x="291" y="292"/>
                  </a:lnTo>
                  <a:lnTo>
                    <a:pt x="301" y="280"/>
                  </a:lnTo>
                  <a:lnTo>
                    <a:pt x="311" y="268"/>
                  </a:lnTo>
                  <a:lnTo>
                    <a:pt x="321" y="253"/>
                  </a:lnTo>
                  <a:lnTo>
                    <a:pt x="327" y="239"/>
                  </a:lnTo>
                  <a:lnTo>
                    <a:pt x="333" y="223"/>
                  </a:lnTo>
                  <a:lnTo>
                    <a:pt x="337" y="207"/>
                  </a:lnTo>
                  <a:lnTo>
                    <a:pt x="341" y="189"/>
                  </a:lnTo>
                  <a:lnTo>
                    <a:pt x="341" y="171"/>
                  </a:lnTo>
                  <a:lnTo>
                    <a:pt x="341" y="171"/>
                  </a:lnTo>
                  <a:close/>
                  <a:moveTo>
                    <a:pt x="111" y="38"/>
                  </a:moveTo>
                  <a:lnTo>
                    <a:pt x="111" y="38"/>
                  </a:lnTo>
                  <a:lnTo>
                    <a:pt x="97" y="58"/>
                  </a:lnTo>
                  <a:lnTo>
                    <a:pt x="85" y="84"/>
                  </a:lnTo>
                  <a:lnTo>
                    <a:pt x="53" y="84"/>
                  </a:lnTo>
                  <a:lnTo>
                    <a:pt x="53" y="84"/>
                  </a:lnTo>
                  <a:lnTo>
                    <a:pt x="65" y="70"/>
                  </a:lnTo>
                  <a:lnTo>
                    <a:pt x="79" y="58"/>
                  </a:lnTo>
                  <a:lnTo>
                    <a:pt x="93" y="46"/>
                  </a:lnTo>
                  <a:lnTo>
                    <a:pt x="111" y="38"/>
                  </a:lnTo>
                  <a:lnTo>
                    <a:pt x="111" y="38"/>
                  </a:lnTo>
                  <a:close/>
                  <a:moveTo>
                    <a:pt x="43" y="100"/>
                  </a:moveTo>
                  <a:lnTo>
                    <a:pt x="81" y="100"/>
                  </a:lnTo>
                  <a:lnTo>
                    <a:pt x="81" y="100"/>
                  </a:lnTo>
                  <a:lnTo>
                    <a:pt x="73" y="131"/>
                  </a:lnTo>
                  <a:lnTo>
                    <a:pt x="71" y="165"/>
                  </a:lnTo>
                  <a:lnTo>
                    <a:pt x="23" y="165"/>
                  </a:lnTo>
                  <a:lnTo>
                    <a:pt x="23" y="165"/>
                  </a:lnTo>
                  <a:lnTo>
                    <a:pt x="25" y="147"/>
                  </a:lnTo>
                  <a:lnTo>
                    <a:pt x="29" y="131"/>
                  </a:lnTo>
                  <a:lnTo>
                    <a:pt x="35" y="116"/>
                  </a:lnTo>
                  <a:lnTo>
                    <a:pt x="43" y="100"/>
                  </a:lnTo>
                  <a:lnTo>
                    <a:pt x="43" y="100"/>
                  </a:lnTo>
                  <a:close/>
                  <a:moveTo>
                    <a:pt x="43" y="247"/>
                  </a:moveTo>
                  <a:lnTo>
                    <a:pt x="43" y="247"/>
                  </a:lnTo>
                  <a:lnTo>
                    <a:pt x="35" y="231"/>
                  </a:lnTo>
                  <a:lnTo>
                    <a:pt x="29" y="215"/>
                  </a:lnTo>
                  <a:lnTo>
                    <a:pt x="25" y="199"/>
                  </a:lnTo>
                  <a:lnTo>
                    <a:pt x="23" y="183"/>
                  </a:lnTo>
                  <a:lnTo>
                    <a:pt x="71" y="183"/>
                  </a:lnTo>
                  <a:lnTo>
                    <a:pt x="71" y="183"/>
                  </a:lnTo>
                  <a:lnTo>
                    <a:pt x="75" y="215"/>
                  </a:lnTo>
                  <a:lnTo>
                    <a:pt x="81" y="247"/>
                  </a:lnTo>
                  <a:lnTo>
                    <a:pt x="43" y="247"/>
                  </a:lnTo>
                  <a:close/>
                  <a:moveTo>
                    <a:pt x="55" y="263"/>
                  </a:moveTo>
                  <a:lnTo>
                    <a:pt x="87" y="263"/>
                  </a:lnTo>
                  <a:lnTo>
                    <a:pt x="87" y="263"/>
                  </a:lnTo>
                  <a:lnTo>
                    <a:pt x="97" y="286"/>
                  </a:lnTo>
                  <a:lnTo>
                    <a:pt x="111" y="306"/>
                  </a:lnTo>
                  <a:lnTo>
                    <a:pt x="111" y="306"/>
                  </a:lnTo>
                  <a:lnTo>
                    <a:pt x="95" y="298"/>
                  </a:lnTo>
                  <a:lnTo>
                    <a:pt x="79" y="288"/>
                  </a:lnTo>
                  <a:lnTo>
                    <a:pt x="67" y="276"/>
                  </a:lnTo>
                  <a:lnTo>
                    <a:pt x="55" y="263"/>
                  </a:lnTo>
                  <a:lnTo>
                    <a:pt x="55" y="263"/>
                  </a:lnTo>
                  <a:close/>
                  <a:moveTo>
                    <a:pt x="162" y="318"/>
                  </a:moveTo>
                  <a:lnTo>
                    <a:pt x="162" y="318"/>
                  </a:lnTo>
                  <a:lnTo>
                    <a:pt x="148" y="316"/>
                  </a:lnTo>
                  <a:lnTo>
                    <a:pt x="148" y="316"/>
                  </a:lnTo>
                  <a:lnTo>
                    <a:pt x="135" y="308"/>
                  </a:lnTo>
                  <a:lnTo>
                    <a:pt x="125" y="296"/>
                  </a:lnTo>
                  <a:lnTo>
                    <a:pt x="113" y="280"/>
                  </a:lnTo>
                  <a:lnTo>
                    <a:pt x="105" y="263"/>
                  </a:lnTo>
                  <a:lnTo>
                    <a:pt x="162" y="263"/>
                  </a:lnTo>
                  <a:lnTo>
                    <a:pt x="162" y="318"/>
                  </a:lnTo>
                  <a:close/>
                  <a:moveTo>
                    <a:pt x="162" y="247"/>
                  </a:moveTo>
                  <a:lnTo>
                    <a:pt x="99" y="247"/>
                  </a:lnTo>
                  <a:lnTo>
                    <a:pt x="99" y="247"/>
                  </a:lnTo>
                  <a:lnTo>
                    <a:pt x="91" y="215"/>
                  </a:lnTo>
                  <a:lnTo>
                    <a:pt x="87" y="183"/>
                  </a:lnTo>
                  <a:lnTo>
                    <a:pt x="162" y="183"/>
                  </a:lnTo>
                  <a:lnTo>
                    <a:pt x="162" y="247"/>
                  </a:lnTo>
                  <a:close/>
                  <a:moveTo>
                    <a:pt x="162" y="165"/>
                  </a:moveTo>
                  <a:lnTo>
                    <a:pt x="87" y="165"/>
                  </a:lnTo>
                  <a:lnTo>
                    <a:pt x="87" y="165"/>
                  </a:lnTo>
                  <a:lnTo>
                    <a:pt x="91" y="131"/>
                  </a:lnTo>
                  <a:lnTo>
                    <a:pt x="99" y="100"/>
                  </a:lnTo>
                  <a:lnTo>
                    <a:pt x="162" y="100"/>
                  </a:lnTo>
                  <a:lnTo>
                    <a:pt x="162" y="165"/>
                  </a:lnTo>
                  <a:close/>
                  <a:moveTo>
                    <a:pt x="162" y="84"/>
                  </a:moveTo>
                  <a:lnTo>
                    <a:pt x="105" y="84"/>
                  </a:lnTo>
                  <a:lnTo>
                    <a:pt x="105" y="84"/>
                  </a:lnTo>
                  <a:lnTo>
                    <a:pt x="113" y="64"/>
                  </a:lnTo>
                  <a:lnTo>
                    <a:pt x="123" y="48"/>
                  </a:lnTo>
                  <a:lnTo>
                    <a:pt x="135" y="36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62" y="26"/>
                  </a:lnTo>
                  <a:lnTo>
                    <a:pt x="162" y="84"/>
                  </a:lnTo>
                  <a:close/>
                  <a:moveTo>
                    <a:pt x="295" y="247"/>
                  </a:moveTo>
                  <a:lnTo>
                    <a:pt x="260" y="247"/>
                  </a:lnTo>
                  <a:lnTo>
                    <a:pt x="260" y="247"/>
                  </a:lnTo>
                  <a:lnTo>
                    <a:pt x="266" y="215"/>
                  </a:lnTo>
                  <a:lnTo>
                    <a:pt x="268" y="183"/>
                  </a:lnTo>
                  <a:lnTo>
                    <a:pt x="315" y="183"/>
                  </a:lnTo>
                  <a:lnTo>
                    <a:pt x="315" y="183"/>
                  </a:lnTo>
                  <a:lnTo>
                    <a:pt x="313" y="199"/>
                  </a:lnTo>
                  <a:lnTo>
                    <a:pt x="309" y="215"/>
                  </a:lnTo>
                  <a:lnTo>
                    <a:pt x="303" y="231"/>
                  </a:lnTo>
                  <a:lnTo>
                    <a:pt x="295" y="247"/>
                  </a:lnTo>
                  <a:lnTo>
                    <a:pt x="295" y="247"/>
                  </a:lnTo>
                  <a:close/>
                  <a:moveTo>
                    <a:pt x="297" y="100"/>
                  </a:moveTo>
                  <a:lnTo>
                    <a:pt x="297" y="100"/>
                  </a:lnTo>
                  <a:lnTo>
                    <a:pt x="305" y="116"/>
                  </a:lnTo>
                  <a:lnTo>
                    <a:pt x="311" y="131"/>
                  </a:lnTo>
                  <a:lnTo>
                    <a:pt x="315" y="147"/>
                  </a:lnTo>
                  <a:lnTo>
                    <a:pt x="315" y="165"/>
                  </a:lnTo>
                  <a:lnTo>
                    <a:pt x="268" y="165"/>
                  </a:lnTo>
                  <a:lnTo>
                    <a:pt x="268" y="165"/>
                  </a:lnTo>
                  <a:lnTo>
                    <a:pt x="266" y="131"/>
                  </a:lnTo>
                  <a:lnTo>
                    <a:pt x="260" y="100"/>
                  </a:lnTo>
                  <a:lnTo>
                    <a:pt x="297" y="100"/>
                  </a:lnTo>
                  <a:close/>
                  <a:moveTo>
                    <a:pt x="286" y="84"/>
                  </a:moveTo>
                  <a:lnTo>
                    <a:pt x="254" y="84"/>
                  </a:lnTo>
                  <a:lnTo>
                    <a:pt x="254" y="84"/>
                  </a:lnTo>
                  <a:lnTo>
                    <a:pt x="244" y="58"/>
                  </a:lnTo>
                  <a:lnTo>
                    <a:pt x="230" y="38"/>
                  </a:lnTo>
                  <a:lnTo>
                    <a:pt x="230" y="38"/>
                  </a:lnTo>
                  <a:lnTo>
                    <a:pt x="246" y="46"/>
                  </a:lnTo>
                  <a:lnTo>
                    <a:pt x="262" y="58"/>
                  </a:lnTo>
                  <a:lnTo>
                    <a:pt x="274" y="70"/>
                  </a:lnTo>
                  <a:lnTo>
                    <a:pt x="286" y="84"/>
                  </a:lnTo>
                  <a:lnTo>
                    <a:pt x="286" y="84"/>
                  </a:lnTo>
                  <a:close/>
                  <a:moveTo>
                    <a:pt x="178" y="26"/>
                  </a:moveTo>
                  <a:lnTo>
                    <a:pt x="178" y="26"/>
                  </a:lnTo>
                  <a:lnTo>
                    <a:pt x="192" y="28"/>
                  </a:lnTo>
                  <a:lnTo>
                    <a:pt x="192" y="28"/>
                  </a:lnTo>
                  <a:lnTo>
                    <a:pt x="204" y="36"/>
                  </a:lnTo>
                  <a:lnTo>
                    <a:pt x="216" y="48"/>
                  </a:lnTo>
                  <a:lnTo>
                    <a:pt x="228" y="64"/>
                  </a:lnTo>
                  <a:lnTo>
                    <a:pt x="236" y="84"/>
                  </a:lnTo>
                  <a:lnTo>
                    <a:pt x="178" y="84"/>
                  </a:lnTo>
                  <a:lnTo>
                    <a:pt x="178" y="26"/>
                  </a:lnTo>
                  <a:close/>
                  <a:moveTo>
                    <a:pt x="178" y="100"/>
                  </a:moveTo>
                  <a:lnTo>
                    <a:pt x="242" y="100"/>
                  </a:lnTo>
                  <a:lnTo>
                    <a:pt x="242" y="100"/>
                  </a:lnTo>
                  <a:lnTo>
                    <a:pt x="250" y="131"/>
                  </a:lnTo>
                  <a:lnTo>
                    <a:pt x="252" y="165"/>
                  </a:lnTo>
                  <a:lnTo>
                    <a:pt x="178" y="165"/>
                  </a:lnTo>
                  <a:lnTo>
                    <a:pt x="178" y="100"/>
                  </a:lnTo>
                  <a:close/>
                  <a:moveTo>
                    <a:pt x="178" y="183"/>
                  </a:moveTo>
                  <a:lnTo>
                    <a:pt x="252" y="183"/>
                  </a:lnTo>
                  <a:lnTo>
                    <a:pt x="252" y="183"/>
                  </a:lnTo>
                  <a:lnTo>
                    <a:pt x="248" y="215"/>
                  </a:lnTo>
                  <a:lnTo>
                    <a:pt x="242" y="247"/>
                  </a:lnTo>
                  <a:lnTo>
                    <a:pt x="178" y="247"/>
                  </a:lnTo>
                  <a:lnTo>
                    <a:pt x="178" y="183"/>
                  </a:lnTo>
                  <a:close/>
                  <a:moveTo>
                    <a:pt x="192" y="316"/>
                  </a:moveTo>
                  <a:lnTo>
                    <a:pt x="192" y="316"/>
                  </a:lnTo>
                  <a:lnTo>
                    <a:pt x="178" y="318"/>
                  </a:lnTo>
                  <a:lnTo>
                    <a:pt x="178" y="263"/>
                  </a:lnTo>
                  <a:lnTo>
                    <a:pt x="236" y="263"/>
                  </a:lnTo>
                  <a:lnTo>
                    <a:pt x="236" y="263"/>
                  </a:lnTo>
                  <a:lnTo>
                    <a:pt x="226" y="280"/>
                  </a:lnTo>
                  <a:lnTo>
                    <a:pt x="216" y="296"/>
                  </a:lnTo>
                  <a:lnTo>
                    <a:pt x="204" y="308"/>
                  </a:lnTo>
                  <a:lnTo>
                    <a:pt x="192" y="316"/>
                  </a:lnTo>
                  <a:lnTo>
                    <a:pt x="192" y="316"/>
                  </a:lnTo>
                  <a:close/>
                  <a:moveTo>
                    <a:pt x="230" y="306"/>
                  </a:moveTo>
                  <a:lnTo>
                    <a:pt x="230" y="306"/>
                  </a:lnTo>
                  <a:lnTo>
                    <a:pt x="242" y="286"/>
                  </a:lnTo>
                  <a:lnTo>
                    <a:pt x="254" y="263"/>
                  </a:lnTo>
                  <a:lnTo>
                    <a:pt x="286" y="263"/>
                  </a:lnTo>
                  <a:lnTo>
                    <a:pt x="286" y="263"/>
                  </a:lnTo>
                  <a:lnTo>
                    <a:pt x="274" y="276"/>
                  </a:lnTo>
                  <a:lnTo>
                    <a:pt x="260" y="288"/>
                  </a:lnTo>
                  <a:lnTo>
                    <a:pt x="246" y="298"/>
                  </a:lnTo>
                  <a:lnTo>
                    <a:pt x="230" y="306"/>
                  </a:lnTo>
                  <a:lnTo>
                    <a:pt x="230" y="30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3703638" y="2436813"/>
              <a:ext cx="400050" cy="376238"/>
            </a:xfrm>
            <a:custGeom>
              <a:avLst/>
              <a:gdLst>
                <a:gd name="T0" fmla="*/ 232 w 252"/>
                <a:gd name="T1" fmla="*/ 159 h 237"/>
                <a:gd name="T2" fmla="*/ 153 w 252"/>
                <a:gd name="T3" fmla="*/ 127 h 237"/>
                <a:gd name="T4" fmla="*/ 153 w 252"/>
                <a:gd name="T5" fmla="*/ 108 h 237"/>
                <a:gd name="T6" fmla="*/ 166 w 252"/>
                <a:gd name="T7" fmla="*/ 82 h 237"/>
                <a:gd name="T8" fmla="*/ 172 w 252"/>
                <a:gd name="T9" fmla="*/ 54 h 237"/>
                <a:gd name="T10" fmla="*/ 170 w 252"/>
                <a:gd name="T11" fmla="*/ 44 h 237"/>
                <a:gd name="T12" fmla="*/ 164 w 252"/>
                <a:gd name="T13" fmla="*/ 24 h 237"/>
                <a:gd name="T14" fmla="*/ 151 w 252"/>
                <a:gd name="T15" fmla="*/ 8 h 237"/>
                <a:gd name="T16" fmla="*/ 135 w 252"/>
                <a:gd name="T17" fmla="*/ 0 h 237"/>
                <a:gd name="T18" fmla="*/ 125 w 252"/>
                <a:gd name="T19" fmla="*/ 0 h 237"/>
                <a:gd name="T20" fmla="*/ 107 w 252"/>
                <a:gd name="T21" fmla="*/ 4 h 237"/>
                <a:gd name="T22" fmla="*/ 91 w 252"/>
                <a:gd name="T23" fmla="*/ 16 h 237"/>
                <a:gd name="T24" fmla="*/ 81 w 252"/>
                <a:gd name="T25" fmla="*/ 32 h 237"/>
                <a:gd name="T26" fmla="*/ 77 w 252"/>
                <a:gd name="T27" fmla="*/ 54 h 237"/>
                <a:gd name="T28" fmla="*/ 79 w 252"/>
                <a:gd name="T29" fmla="*/ 68 h 237"/>
                <a:gd name="T30" fmla="*/ 89 w 252"/>
                <a:gd name="T31" fmla="*/ 96 h 237"/>
                <a:gd name="T32" fmla="*/ 97 w 252"/>
                <a:gd name="T33" fmla="*/ 127 h 237"/>
                <a:gd name="T34" fmla="*/ 53 w 252"/>
                <a:gd name="T35" fmla="*/ 145 h 237"/>
                <a:gd name="T36" fmla="*/ 19 w 252"/>
                <a:gd name="T37" fmla="*/ 159 h 237"/>
                <a:gd name="T38" fmla="*/ 8 w 252"/>
                <a:gd name="T39" fmla="*/ 171 h 237"/>
                <a:gd name="T40" fmla="*/ 2 w 252"/>
                <a:gd name="T41" fmla="*/ 189 h 237"/>
                <a:gd name="T42" fmla="*/ 0 w 252"/>
                <a:gd name="T43" fmla="*/ 217 h 237"/>
                <a:gd name="T44" fmla="*/ 2 w 252"/>
                <a:gd name="T45" fmla="*/ 221 h 237"/>
                <a:gd name="T46" fmla="*/ 13 w 252"/>
                <a:gd name="T47" fmla="*/ 227 h 237"/>
                <a:gd name="T48" fmla="*/ 57 w 252"/>
                <a:gd name="T49" fmla="*/ 235 h 237"/>
                <a:gd name="T50" fmla="*/ 153 w 252"/>
                <a:gd name="T51" fmla="*/ 237 h 237"/>
                <a:gd name="T52" fmla="*/ 153 w 252"/>
                <a:gd name="T53" fmla="*/ 237 h 237"/>
                <a:gd name="T54" fmla="*/ 226 w 252"/>
                <a:gd name="T55" fmla="*/ 229 h 237"/>
                <a:gd name="T56" fmla="*/ 246 w 252"/>
                <a:gd name="T57" fmla="*/ 223 h 237"/>
                <a:gd name="T58" fmla="*/ 252 w 252"/>
                <a:gd name="T59" fmla="*/ 217 h 237"/>
                <a:gd name="T60" fmla="*/ 250 w 252"/>
                <a:gd name="T61" fmla="*/ 205 h 237"/>
                <a:gd name="T62" fmla="*/ 246 w 252"/>
                <a:gd name="T63" fmla="*/ 179 h 237"/>
                <a:gd name="T64" fmla="*/ 238 w 252"/>
                <a:gd name="T65" fmla="*/ 165 h 237"/>
                <a:gd name="T66" fmla="*/ 232 w 252"/>
                <a:gd name="T67" fmla="*/ 15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2" h="237">
                  <a:moveTo>
                    <a:pt x="232" y="159"/>
                  </a:moveTo>
                  <a:lnTo>
                    <a:pt x="232" y="159"/>
                  </a:lnTo>
                  <a:lnTo>
                    <a:pt x="196" y="145"/>
                  </a:lnTo>
                  <a:lnTo>
                    <a:pt x="153" y="127"/>
                  </a:lnTo>
                  <a:lnTo>
                    <a:pt x="153" y="108"/>
                  </a:lnTo>
                  <a:lnTo>
                    <a:pt x="153" y="108"/>
                  </a:lnTo>
                  <a:lnTo>
                    <a:pt x="160" y="96"/>
                  </a:lnTo>
                  <a:lnTo>
                    <a:pt x="166" y="82"/>
                  </a:lnTo>
                  <a:lnTo>
                    <a:pt x="170" y="68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0" y="44"/>
                  </a:lnTo>
                  <a:lnTo>
                    <a:pt x="168" y="32"/>
                  </a:lnTo>
                  <a:lnTo>
                    <a:pt x="164" y="24"/>
                  </a:lnTo>
                  <a:lnTo>
                    <a:pt x="158" y="16"/>
                  </a:lnTo>
                  <a:lnTo>
                    <a:pt x="151" y="8"/>
                  </a:lnTo>
                  <a:lnTo>
                    <a:pt x="143" y="4"/>
                  </a:lnTo>
                  <a:lnTo>
                    <a:pt x="135" y="0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15" y="0"/>
                  </a:lnTo>
                  <a:lnTo>
                    <a:pt x="107" y="4"/>
                  </a:lnTo>
                  <a:lnTo>
                    <a:pt x="99" y="8"/>
                  </a:lnTo>
                  <a:lnTo>
                    <a:pt x="91" y="16"/>
                  </a:lnTo>
                  <a:lnTo>
                    <a:pt x="87" y="24"/>
                  </a:lnTo>
                  <a:lnTo>
                    <a:pt x="81" y="32"/>
                  </a:lnTo>
                  <a:lnTo>
                    <a:pt x="79" y="44"/>
                  </a:lnTo>
                  <a:lnTo>
                    <a:pt x="77" y="54"/>
                  </a:lnTo>
                  <a:lnTo>
                    <a:pt x="77" y="54"/>
                  </a:lnTo>
                  <a:lnTo>
                    <a:pt x="79" y="68"/>
                  </a:lnTo>
                  <a:lnTo>
                    <a:pt x="83" y="82"/>
                  </a:lnTo>
                  <a:lnTo>
                    <a:pt x="89" y="96"/>
                  </a:lnTo>
                  <a:lnTo>
                    <a:pt x="97" y="108"/>
                  </a:lnTo>
                  <a:lnTo>
                    <a:pt x="97" y="127"/>
                  </a:lnTo>
                  <a:lnTo>
                    <a:pt x="97" y="127"/>
                  </a:lnTo>
                  <a:lnTo>
                    <a:pt x="53" y="145"/>
                  </a:lnTo>
                  <a:lnTo>
                    <a:pt x="19" y="159"/>
                  </a:lnTo>
                  <a:lnTo>
                    <a:pt x="19" y="159"/>
                  </a:lnTo>
                  <a:lnTo>
                    <a:pt x="13" y="165"/>
                  </a:lnTo>
                  <a:lnTo>
                    <a:pt x="8" y="171"/>
                  </a:lnTo>
                  <a:lnTo>
                    <a:pt x="6" y="179"/>
                  </a:lnTo>
                  <a:lnTo>
                    <a:pt x="2" y="189"/>
                  </a:lnTo>
                  <a:lnTo>
                    <a:pt x="0" y="205"/>
                  </a:lnTo>
                  <a:lnTo>
                    <a:pt x="0" y="217"/>
                  </a:lnTo>
                  <a:lnTo>
                    <a:pt x="0" y="217"/>
                  </a:lnTo>
                  <a:lnTo>
                    <a:pt x="2" y="221"/>
                  </a:lnTo>
                  <a:lnTo>
                    <a:pt x="6" y="223"/>
                  </a:lnTo>
                  <a:lnTo>
                    <a:pt x="13" y="227"/>
                  </a:lnTo>
                  <a:lnTo>
                    <a:pt x="25" y="231"/>
                  </a:lnTo>
                  <a:lnTo>
                    <a:pt x="57" y="235"/>
                  </a:lnTo>
                  <a:lnTo>
                    <a:pt x="105" y="237"/>
                  </a:lnTo>
                  <a:lnTo>
                    <a:pt x="153" y="237"/>
                  </a:lnTo>
                  <a:lnTo>
                    <a:pt x="153" y="237"/>
                  </a:lnTo>
                  <a:lnTo>
                    <a:pt x="153" y="237"/>
                  </a:lnTo>
                  <a:lnTo>
                    <a:pt x="196" y="235"/>
                  </a:lnTo>
                  <a:lnTo>
                    <a:pt x="226" y="229"/>
                  </a:lnTo>
                  <a:lnTo>
                    <a:pt x="238" y="227"/>
                  </a:lnTo>
                  <a:lnTo>
                    <a:pt x="246" y="223"/>
                  </a:lnTo>
                  <a:lnTo>
                    <a:pt x="250" y="221"/>
                  </a:lnTo>
                  <a:lnTo>
                    <a:pt x="252" y="217"/>
                  </a:lnTo>
                  <a:lnTo>
                    <a:pt x="252" y="217"/>
                  </a:lnTo>
                  <a:lnTo>
                    <a:pt x="250" y="205"/>
                  </a:lnTo>
                  <a:lnTo>
                    <a:pt x="248" y="189"/>
                  </a:lnTo>
                  <a:lnTo>
                    <a:pt x="246" y="179"/>
                  </a:lnTo>
                  <a:lnTo>
                    <a:pt x="242" y="171"/>
                  </a:lnTo>
                  <a:lnTo>
                    <a:pt x="238" y="165"/>
                  </a:lnTo>
                  <a:lnTo>
                    <a:pt x="232" y="159"/>
                  </a:lnTo>
                  <a:lnTo>
                    <a:pt x="232" y="159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3927475" y="1812925"/>
              <a:ext cx="396875" cy="374650"/>
            </a:xfrm>
            <a:custGeom>
              <a:avLst/>
              <a:gdLst>
                <a:gd name="T0" fmla="*/ 230 w 250"/>
                <a:gd name="T1" fmla="*/ 161 h 236"/>
                <a:gd name="T2" fmla="*/ 153 w 250"/>
                <a:gd name="T3" fmla="*/ 127 h 236"/>
                <a:gd name="T4" fmla="*/ 153 w 250"/>
                <a:gd name="T5" fmla="*/ 109 h 236"/>
                <a:gd name="T6" fmla="*/ 166 w 250"/>
                <a:gd name="T7" fmla="*/ 83 h 236"/>
                <a:gd name="T8" fmla="*/ 172 w 250"/>
                <a:gd name="T9" fmla="*/ 56 h 236"/>
                <a:gd name="T10" fmla="*/ 170 w 250"/>
                <a:gd name="T11" fmla="*/ 44 h 236"/>
                <a:gd name="T12" fmla="*/ 164 w 250"/>
                <a:gd name="T13" fmla="*/ 24 h 236"/>
                <a:gd name="T14" fmla="*/ 151 w 250"/>
                <a:gd name="T15" fmla="*/ 10 h 236"/>
                <a:gd name="T16" fmla="*/ 135 w 250"/>
                <a:gd name="T17" fmla="*/ 2 h 236"/>
                <a:gd name="T18" fmla="*/ 125 w 250"/>
                <a:gd name="T19" fmla="*/ 0 h 236"/>
                <a:gd name="T20" fmla="*/ 107 w 250"/>
                <a:gd name="T21" fmla="*/ 6 h 236"/>
                <a:gd name="T22" fmla="*/ 91 w 250"/>
                <a:gd name="T23" fmla="*/ 16 h 236"/>
                <a:gd name="T24" fmla="*/ 81 w 250"/>
                <a:gd name="T25" fmla="*/ 34 h 236"/>
                <a:gd name="T26" fmla="*/ 77 w 250"/>
                <a:gd name="T27" fmla="*/ 56 h 236"/>
                <a:gd name="T28" fmla="*/ 79 w 250"/>
                <a:gd name="T29" fmla="*/ 69 h 236"/>
                <a:gd name="T30" fmla="*/ 89 w 250"/>
                <a:gd name="T31" fmla="*/ 97 h 236"/>
                <a:gd name="T32" fmla="*/ 97 w 250"/>
                <a:gd name="T33" fmla="*/ 127 h 236"/>
                <a:gd name="T34" fmla="*/ 53 w 250"/>
                <a:gd name="T35" fmla="*/ 145 h 236"/>
                <a:gd name="T36" fmla="*/ 17 w 250"/>
                <a:gd name="T37" fmla="*/ 161 h 236"/>
                <a:gd name="T38" fmla="*/ 8 w 250"/>
                <a:gd name="T39" fmla="*/ 173 h 236"/>
                <a:gd name="T40" fmla="*/ 2 w 250"/>
                <a:gd name="T41" fmla="*/ 189 h 236"/>
                <a:gd name="T42" fmla="*/ 0 w 250"/>
                <a:gd name="T43" fmla="*/ 218 h 236"/>
                <a:gd name="T44" fmla="*/ 0 w 250"/>
                <a:gd name="T45" fmla="*/ 220 h 236"/>
                <a:gd name="T46" fmla="*/ 14 w 250"/>
                <a:gd name="T47" fmla="*/ 228 h 236"/>
                <a:gd name="T48" fmla="*/ 57 w 250"/>
                <a:gd name="T49" fmla="*/ 234 h 236"/>
                <a:gd name="T50" fmla="*/ 153 w 250"/>
                <a:gd name="T51" fmla="*/ 236 h 236"/>
                <a:gd name="T52" fmla="*/ 153 w 250"/>
                <a:gd name="T53" fmla="*/ 236 h 236"/>
                <a:gd name="T54" fmla="*/ 226 w 250"/>
                <a:gd name="T55" fmla="*/ 230 h 236"/>
                <a:gd name="T56" fmla="*/ 244 w 250"/>
                <a:gd name="T57" fmla="*/ 224 h 236"/>
                <a:gd name="T58" fmla="*/ 250 w 250"/>
                <a:gd name="T59" fmla="*/ 218 h 236"/>
                <a:gd name="T60" fmla="*/ 250 w 250"/>
                <a:gd name="T61" fmla="*/ 207 h 236"/>
                <a:gd name="T62" fmla="*/ 244 w 250"/>
                <a:gd name="T63" fmla="*/ 181 h 236"/>
                <a:gd name="T64" fmla="*/ 236 w 250"/>
                <a:gd name="T65" fmla="*/ 165 h 236"/>
                <a:gd name="T66" fmla="*/ 230 w 250"/>
                <a:gd name="T67" fmla="*/ 161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0" h="236">
                  <a:moveTo>
                    <a:pt x="230" y="161"/>
                  </a:moveTo>
                  <a:lnTo>
                    <a:pt x="230" y="161"/>
                  </a:lnTo>
                  <a:lnTo>
                    <a:pt x="196" y="145"/>
                  </a:lnTo>
                  <a:lnTo>
                    <a:pt x="153" y="127"/>
                  </a:lnTo>
                  <a:lnTo>
                    <a:pt x="153" y="109"/>
                  </a:lnTo>
                  <a:lnTo>
                    <a:pt x="153" y="109"/>
                  </a:lnTo>
                  <a:lnTo>
                    <a:pt x="160" y="97"/>
                  </a:lnTo>
                  <a:lnTo>
                    <a:pt x="166" y="83"/>
                  </a:lnTo>
                  <a:lnTo>
                    <a:pt x="170" y="69"/>
                  </a:lnTo>
                  <a:lnTo>
                    <a:pt x="172" y="56"/>
                  </a:lnTo>
                  <a:lnTo>
                    <a:pt x="172" y="56"/>
                  </a:lnTo>
                  <a:lnTo>
                    <a:pt x="170" y="44"/>
                  </a:lnTo>
                  <a:lnTo>
                    <a:pt x="168" y="34"/>
                  </a:lnTo>
                  <a:lnTo>
                    <a:pt x="164" y="24"/>
                  </a:lnTo>
                  <a:lnTo>
                    <a:pt x="158" y="16"/>
                  </a:lnTo>
                  <a:lnTo>
                    <a:pt x="151" y="10"/>
                  </a:lnTo>
                  <a:lnTo>
                    <a:pt x="143" y="6"/>
                  </a:lnTo>
                  <a:lnTo>
                    <a:pt x="135" y="2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15" y="2"/>
                  </a:lnTo>
                  <a:lnTo>
                    <a:pt x="107" y="6"/>
                  </a:lnTo>
                  <a:lnTo>
                    <a:pt x="99" y="10"/>
                  </a:lnTo>
                  <a:lnTo>
                    <a:pt x="91" y="16"/>
                  </a:lnTo>
                  <a:lnTo>
                    <a:pt x="85" y="24"/>
                  </a:lnTo>
                  <a:lnTo>
                    <a:pt x="81" y="34"/>
                  </a:lnTo>
                  <a:lnTo>
                    <a:pt x="79" y="44"/>
                  </a:lnTo>
                  <a:lnTo>
                    <a:pt x="77" y="56"/>
                  </a:lnTo>
                  <a:lnTo>
                    <a:pt x="77" y="56"/>
                  </a:lnTo>
                  <a:lnTo>
                    <a:pt x="79" y="69"/>
                  </a:lnTo>
                  <a:lnTo>
                    <a:pt x="83" y="83"/>
                  </a:lnTo>
                  <a:lnTo>
                    <a:pt x="89" y="97"/>
                  </a:lnTo>
                  <a:lnTo>
                    <a:pt x="97" y="109"/>
                  </a:lnTo>
                  <a:lnTo>
                    <a:pt x="97" y="127"/>
                  </a:lnTo>
                  <a:lnTo>
                    <a:pt x="97" y="127"/>
                  </a:lnTo>
                  <a:lnTo>
                    <a:pt x="53" y="145"/>
                  </a:lnTo>
                  <a:lnTo>
                    <a:pt x="17" y="161"/>
                  </a:lnTo>
                  <a:lnTo>
                    <a:pt x="17" y="161"/>
                  </a:lnTo>
                  <a:lnTo>
                    <a:pt x="12" y="165"/>
                  </a:lnTo>
                  <a:lnTo>
                    <a:pt x="8" y="173"/>
                  </a:lnTo>
                  <a:lnTo>
                    <a:pt x="4" y="181"/>
                  </a:lnTo>
                  <a:lnTo>
                    <a:pt x="2" y="189"/>
                  </a:lnTo>
                  <a:lnTo>
                    <a:pt x="0" y="207"/>
                  </a:lnTo>
                  <a:lnTo>
                    <a:pt x="0" y="218"/>
                  </a:lnTo>
                  <a:lnTo>
                    <a:pt x="0" y="218"/>
                  </a:lnTo>
                  <a:lnTo>
                    <a:pt x="0" y="220"/>
                  </a:lnTo>
                  <a:lnTo>
                    <a:pt x="6" y="224"/>
                  </a:lnTo>
                  <a:lnTo>
                    <a:pt x="14" y="228"/>
                  </a:lnTo>
                  <a:lnTo>
                    <a:pt x="25" y="230"/>
                  </a:lnTo>
                  <a:lnTo>
                    <a:pt x="57" y="234"/>
                  </a:lnTo>
                  <a:lnTo>
                    <a:pt x="105" y="236"/>
                  </a:lnTo>
                  <a:lnTo>
                    <a:pt x="153" y="236"/>
                  </a:lnTo>
                  <a:lnTo>
                    <a:pt x="153" y="236"/>
                  </a:lnTo>
                  <a:lnTo>
                    <a:pt x="153" y="236"/>
                  </a:lnTo>
                  <a:lnTo>
                    <a:pt x="196" y="234"/>
                  </a:lnTo>
                  <a:lnTo>
                    <a:pt x="226" y="230"/>
                  </a:lnTo>
                  <a:lnTo>
                    <a:pt x="236" y="226"/>
                  </a:lnTo>
                  <a:lnTo>
                    <a:pt x="244" y="224"/>
                  </a:lnTo>
                  <a:lnTo>
                    <a:pt x="250" y="220"/>
                  </a:lnTo>
                  <a:lnTo>
                    <a:pt x="250" y="218"/>
                  </a:lnTo>
                  <a:lnTo>
                    <a:pt x="250" y="218"/>
                  </a:lnTo>
                  <a:lnTo>
                    <a:pt x="250" y="207"/>
                  </a:lnTo>
                  <a:lnTo>
                    <a:pt x="248" y="189"/>
                  </a:lnTo>
                  <a:lnTo>
                    <a:pt x="244" y="181"/>
                  </a:lnTo>
                  <a:lnTo>
                    <a:pt x="242" y="173"/>
                  </a:lnTo>
                  <a:lnTo>
                    <a:pt x="236" y="165"/>
                  </a:lnTo>
                  <a:lnTo>
                    <a:pt x="230" y="161"/>
                  </a:lnTo>
                  <a:lnTo>
                    <a:pt x="230" y="16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3333750" y="1450975"/>
              <a:ext cx="400050" cy="374650"/>
            </a:xfrm>
            <a:custGeom>
              <a:avLst/>
              <a:gdLst>
                <a:gd name="T0" fmla="*/ 155 w 252"/>
                <a:gd name="T1" fmla="*/ 236 h 236"/>
                <a:gd name="T2" fmla="*/ 155 w 252"/>
                <a:gd name="T3" fmla="*/ 236 h 236"/>
                <a:gd name="T4" fmla="*/ 229 w 252"/>
                <a:gd name="T5" fmla="*/ 228 h 236"/>
                <a:gd name="T6" fmla="*/ 246 w 252"/>
                <a:gd name="T7" fmla="*/ 222 h 236"/>
                <a:gd name="T8" fmla="*/ 252 w 252"/>
                <a:gd name="T9" fmla="*/ 216 h 236"/>
                <a:gd name="T10" fmla="*/ 252 w 252"/>
                <a:gd name="T11" fmla="*/ 204 h 236"/>
                <a:gd name="T12" fmla="*/ 246 w 252"/>
                <a:gd name="T13" fmla="*/ 178 h 236"/>
                <a:gd name="T14" fmla="*/ 239 w 252"/>
                <a:gd name="T15" fmla="*/ 164 h 236"/>
                <a:gd name="T16" fmla="*/ 233 w 252"/>
                <a:gd name="T17" fmla="*/ 158 h 236"/>
                <a:gd name="T18" fmla="*/ 155 w 252"/>
                <a:gd name="T19" fmla="*/ 127 h 236"/>
                <a:gd name="T20" fmla="*/ 155 w 252"/>
                <a:gd name="T21" fmla="*/ 107 h 236"/>
                <a:gd name="T22" fmla="*/ 169 w 252"/>
                <a:gd name="T23" fmla="*/ 81 h 236"/>
                <a:gd name="T24" fmla="*/ 173 w 252"/>
                <a:gd name="T25" fmla="*/ 53 h 236"/>
                <a:gd name="T26" fmla="*/ 173 w 252"/>
                <a:gd name="T27" fmla="*/ 41 h 236"/>
                <a:gd name="T28" fmla="*/ 165 w 252"/>
                <a:gd name="T29" fmla="*/ 23 h 236"/>
                <a:gd name="T30" fmla="*/ 153 w 252"/>
                <a:gd name="T31" fmla="*/ 7 h 236"/>
                <a:gd name="T32" fmla="*/ 137 w 252"/>
                <a:gd name="T33" fmla="*/ 0 h 236"/>
                <a:gd name="T34" fmla="*/ 127 w 252"/>
                <a:gd name="T35" fmla="*/ 0 h 236"/>
                <a:gd name="T36" fmla="*/ 109 w 252"/>
                <a:gd name="T37" fmla="*/ 4 h 236"/>
                <a:gd name="T38" fmla="*/ 94 w 252"/>
                <a:gd name="T39" fmla="*/ 15 h 236"/>
                <a:gd name="T40" fmla="*/ 84 w 252"/>
                <a:gd name="T41" fmla="*/ 31 h 236"/>
                <a:gd name="T42" fmla="*/ 80 w 252"/>
                <a:gd name="T43" fmla="*/ 53 h 236"/>
                <a:gd name="T44" fmla="*/ 82 w 252"/>
                <a:gd name="T45" fmla="*/ 67 h 236"/>
                <a:gd name="T46" fmla="*/ 92 w 252"/>
                <a:gd name="T47" fmla="*/ 95 h 236"/>
                <a:gd name="T48" fmla="*/ 100 w 252"/>
                <a:gd name="T49" fmla="*/ 127 h 236"/>
                <a:gd name="T50" fmla="*/ 56 w 252"/>
                <a:gd name="T51" fmla="*/ 145 h 236"/>
                <a:gd name="T52" fmla="*/ 20 w 252"/>
                <a:gd name="T53" fmla="*/ 158 h 236"/>
                <a:gd name="T54" fmla="*/ 10 w 252"/>
                <a:gd name="T55" fmla="*/ 170 h 236"/>
                <a:gd name="T56" fmla="*/ 4 w 252"/>
                <a:gd name="T57" fmla="*/ 188 h 236"/>
                <a:gd name="T58" fmla="*/ 0 w 252"/>
                <a:gd name="T59" fmla="*/ 216 h 236"/>
                <a:gd name="T60" fmla="*/ 2 w 252"/>
                <a:gd name="T61" fmla="*/ 220 h 236"/>
                <a:gd name="T62" fmla="*/ 16 w 252"/>
                <a:gd name="T63" fmla="*/ 226 h 236"/>
                <a:gd name="T64" fmla="*/ 60 w 252"/>
                <a:gd name="T65" fmla="*/ 234 h 236"/>
                <a:gd name="T66" fmla="*/ 107 w 252"/>
                <a:gd name="T6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2" h="236">
                  <a:moveTo>
                    <a:pt x="107" y="236"/>
                  </a:moveTo>
                  <a:lnTo>
                    <a:pt x="155" y="236"/>
                  </a:lnTo>
                  <a:lnTo>
                    <a:pt x="155" y="236"/>
                  </a:lnTo>
                  <a:lnTo>
                    <a:pt x="155" y="236"/>
                  </a:lnTo>
                  <a:lnTo>
                    <a:pt x="199" y="234"/>
                  </a:lnTo>
                  <a:lnTo>
                    <a:pt x="229" y="228"/>
                  </a:lnTo>
                  <a:lnTo>
                    <a:pt x="239" y="226"/>
                  </a:lnTo>
                  <a:lnTo>
                    <a:pt x="246" y="222"/>
                  </a:lnTo>
                  <a:lnTo>
                    <a:pt x="250" y="220"/>
                  </a:lnTo>
                  <a:lnTo>
                    <a:pt x="252" y="216"/>
                  </a:lnTo>
                  <a:lnTo>
                    <a:pt x="252" y="216"/>
                  </a:lnTo>
                  <a:lnTo>
                    <a:pt x="252" y="204"/>
                  </a:lnTo>
                  <a:lnTo>
                    <a:pt x="250" y="188"/>
                  </a:lnTo>
                  <a:lnTo>
                    <a:pt x="246" y="178"/>
                  </a:lnTo>
                  <a:lnTo>
                    <a:pt x="244" y="170"/>
                  </a:lnTo>
                  <a:lnTo>
                    <a:pt x="239" y="164"/>
                  </a:lnTo>
                  <a:lnTo>
                    <a:pt x="233" y="158"/>
                  </a:lnTo>
                  <a:lnTo>
                    <a:pt x="233" y="158"/>
                  </a:lnTo>
                  <a:lnTo>
                    <a:pt x="197" y="145"/>
                  </a:lnTo>
                  <a:lnTo>
                    <a:pt x="155" y="127"/>
                  </a:lnTo>
                  <a:lnTo>
                    <a:pt x="155" y="107"/>
                  </a:lnTo>
                  <a:lnTo>
                    <a:pt x="155" y="107"/>
                  </a:lnTo>
                  <a:lnTo>
                    <a:pt x="163" y="95"/>
                  </a:lnTo>
                  <a:lnTo>
                    <a:pt x="169" y="81"/>
                  </a:lnTo>
                  <a:lnTo>
                    <a:pt x="173" y="67"/>
                  </a:lnTo>
                  <a:lnTo>
                    <a:pt x="173" y="53"/>
                  </a:lnTo>
                  <a:lnTo>
                    <a:pt x="173" y="53"/>
                  </a:lnTo>
                  <a:lnTo>
                    <a:pt x="173" y="41"/>
                  </a:lnTo>
                  <a:lnTo>
                    <a:pt x="171" y="31"/>
                  </a:lnTo>
                  <a:lnTo>
                    <a:pt x="165" y="23"/>
                  </a:lnTo>
                  <a:lnTo>
                    <a:pt x="161" y="15"/>
                  </a:lnTo>
                  <a:lnTo>
                    <a:pt x="153" y="7"/>
                  </a:lnTo>
                  <a:lnTo>
                    <a:pt x="145" y="4"/>
                  </a:lnTo>
                  <a:lnTo>
                    <a:pt x="137" y="0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17" y="0"/>
                  </a:lnTo>
                  <a:lnTo>
                    <a:pt x="109" y="4"/>
                  </a:lnTo>
                  <a:lnTo>
                    <a:pt x="101" y="7"/>
                  </a:lnTo>
                  <a:lnTo>
                    <a:pt x="94" y="15"/>
                  </a:lnTo>
                  <a:lnTo>
                    <a:pt x="88" y="23"/>
                  </a:lnTo>
                  <a:lnTo>
                    <a:pt x="84" y="31"/>
                  </a:lnTo>
                  <a:lnTo>
                    <a:pt x="82" y="41"/>
                  </a:lnTo>
                  <a:lnTo>
                    <a:pt x="80" y="53"/>
                  </a:lnTo>
                  <a:lnTo>
                    <a:pt x="80" y="53"/>
                  </a:lnTo>
                  <a:lnTo>
                    <a:pt x="82" y="67"/>
                  </a:lnTo>
                  <a:lnTo>
                    <a:pt x="86" y="81"/>
                  </a:lnTo>
                  <a:lnTo>
                    <a:pt x="92" y="95"/>
                  </a:lnTo>
                  <a:lnTo>
                    <a:pt x="100" y="107"/>
                  </a:lnTo>
                  <a:lnTo>
                    <a:pt x="100" y="127"/>
                  </a:lnTo>
                  <a:lnTo>
                    <a:pt x="100" y="127"/>
                  </a:lnTo>
                  <a:lnTo>
                    <a:pt x="56" y="145"/>
                  </a:lnTo>
                  <a:lnTo>
                    <a:pt x="20" y="158"/>
                  </a:lnTo>
                  <a:lnTo>
                    <a:pt x="20" y="158"/>
                  </a:lnTo>
                  <a:lnTo>
                    <a:pt x="14" y="164"/>
                  </a:lnTo>
                  <a:lnTo>
                    <a:pt x="10" y="170"/>
                  </a:lnTo>
                  <a:lnTo>
                    <a:pt x="6" y="178"/>
                  </a:lnTo>
                  <a:lnTo>
                    <a:pt x="4" y="188"/>
                  </a:lnTo>
                  <a:lnTo>
                    <a:pt x="2" y="204"/>
                  </a:lnTo>
                  <a:lnTo>
                    <a:pt x="0" y="216"/>
                  </a:lnTo>
                  <a:lnTo>
                    <a:pt x="0" y="216"/>
                  </a:lnTo>
                  <a:lnTo>
                    <a:pt x="2" y="220"/>
                  </a:lnTo>
                  <a:lnTo>
                    <a:pt x="8" y="222"/>
                  </a:lnTo>
                  <a:lnTo>
                    <a:pt x="16" y="226"/>
                  </a:lnTo>
                  <a:lnTo>
                    <a:pt x="26" y="228"/>
                  </a:lnTo>
                  <a:lnTo>
                    <a:pt x="60" y="234"/>
                  </a:lnTo>
                  <a:lnTo>
                    <a:pt x="107" y="236"/>
                  </a:lnTo>
                  <a:lnTo>
                    <a:pt x="107" y="23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3509963" y="1854200"/>
              <a:ext cx="47625" cy="77788"/>
            </a:xfrm>
            <a:prstGeom prst="rect">
              <a:avLst/>
            </a:pr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3822700" y="2100263"/>
              <a:ext cx="85725" cy="65088"/>
            </a:xfrm>
            <a:custGeom>
              <a:avLst/>
              <a:gdLst>
                <a:gd name="T0" fmla="*/ 54 w 54"/>
                <a:gd name="T1" fmla="*/ 28 h 41"/>
                <a:gd name="T2" fmla="*/ 46 w 54"/>
                <a:gd name="T3" fmla="*/ 0 h 41"/>
                <a:gd name="T4" fmla="*/ 0 w 54"/>
                <a:gd name="T5" fmla="*/ 14 h 41"/>
                <a:gd name="T6" fmla="*/ 8 w 54"/>
                <a:gd name="T7" fmla="*/ 41 h 41"/>
                <a:gd name="T8" fmla="*/ 54 w 54"/>
                <a:gd name="T9" fmla="*/ 2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1">
                  <a:moveTo>
                    <a:pt x="54" y="28"/>
                  </a:moveTo>
                  <a:lnTo>
                    <a:pt x="46" y="0"/>
                  </a:lnTo>
                  <a:lnTo>
                    <a:pt x="0" y="14"/>
                  </a:lnTo>
                  <a:lnTo>
                    <a:pt x="8" y="41"/>
                  </a:lnTo>
                  <a:lnTo>
                    <a:pt x="54" y="2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3706813" y="2487613"/>
              <a:ext cx="80963" cy="92075"/>
            </a:xfrm>
            <a:custGeom>
              <a:avLst/>
              <a:gdLst>
                <a:gd name="T0" fmla="*/ 27 w 51"/>
                <a:gd name="T1" fmla="*/ 58 h 58"/>
                <a:gd name="T2" fmla="*/ 51 w 51"/>
                <a:gd name="T3" fmla="*/ 40 h 58"/>
                <a:gd name="T4" fmla="*/ 23 w 51"/>
                <a:gd name="T5" fmla="*/ 0 h 58"/>
                <a:gd name="T6" fmla="*/ 0 w 51"/>
                <a:gd name="T7" fmla="*/ 18 h 58"/>
                <a:gd name="T8" fmla="*/ 27 w 51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8">
                  <a:moveTo>
                    <a:pt x="27" y="58"/>
                  </a:moveTo>
                  <a:lnTo>
                    <a:pt x="51" y="40"/>
                  </a:lnTo>
                  <a:lnTo>
                    <a:pt x="23" y="0"/>
                  </a:lnTo>
                  <a:lnTo>
                    <a:pt x="0" y="18"/>
                  </a:lnTo>
                  <a:lnTo>
                    <a:pt x="27" y="5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2968625" y="2439988"/>
              <a:ext cx="400050" cy="376238"/>
            </a:xfrm>
            <a:custGeom>
              <a:avLst/>
              <a:gdLst>
                <a:gd name="T0" fmla="*/ 232 w 252"/>
                <a:gd name="T1" fmla="*/ 159 h 237"/>
                <a:gd name="T2" fmla="*/ 155 w 252"/>
                <a:gd name="T3" fmla="*/ 127 h 237"/>
                <a:gd name="T4" fmla="*/ 155 w 252"/>
                <a:gd name="T5" fmla="*/ 107 h 237"/>
                <a:gd name="T6" fmla="*/ 167 w 252"/>
                <a:gd name="T7" fmla="*/ 82 h 237"/>
                <a:gd name="T8" fmla="*/ 173 w 252"/>
                <a:gd name="T9" fmla="*/ 54 h 237"/>
                <a:gd name="T10" fmla="*/ 173 w 252"/>
                <a:gd name="T11" fmla="*/ 44 h 237"/>
                <a:gd name="T12" fmla="*/ 165 w 252"/>
                <a:gd name="T13" fmla="*/ 24 h 237"/>
                <a:gd name="T14" fmla="*/ 153 w 252"/>
                <a:gd name="T15" fmla="*/ 10 h 237"/>
                <a:gd name="T16" fmla="*/ 135 w 252"/>
                <a:gd name="T17" fmla="*/ 0 h 237"/>
                <a:gd name="T18" fmla="*/ 125 w 252"/>
                <a:gd name="T19" fmla="*/ 0 h 237"/>
                <a:gd name="T20" fmla="*/ 107 w 252"/>
                <a:gd name="T21" fmla="*/ 4 h 237"/>
                <a:gd name="T22" fmla="*/ 93 w 252"/>
                <a:gd name="T23" fmla="*/ 16 h 237"/>
                <a:gd name="T24" fmla="*/ 83 w 252"/>
                <a:gd name="T25" fmla="*/ 32 h 237"/>
                <a:gd name="T26" fmla="*/ 79 w 252"/>
                <a:gd name="T27" fmla="*/ 54 h 237"/>
                <a:gd name="T28" fmla="*/ 79 w 252"/>
                <a:gd name="T29" fmla="*/ 68 h 237"/>
                <a:gd name="T30" fmla="*/ 89 w 252"/>
                <a:gd name="T31" fmla="*/ 96 h 237"/>
                <a:gd name="T32" fmla="*/ 97 w 252"/>
                <a:gd name="T33" fmla="*/ 127 h 237"/>
                <a:gd name="T34" fmla="*/ 55 w 252"/>
                <a:gd name="T35" fmla="*/ 145 h 237"/>
                <a:gd name="T36" fmla="*/ 20 w 252"/>
                <a:gd name="T37" fmla="*/ 159 h 237"/>
                <a:gd name="T38" fmla="*/ 10 w 252"/>
                <a:gd name="T39" fmla="*/ 171 h 237"/>
                <a:gd name="T40" fmla="*/ 4 w 252"/>
                <a:gd name="T41" fmla="*/ 189 h 237"/>
                <a:gd name="T42" fmla="*/ 0 w 252"/>
                <a:gd name="T43" fmla="*/ 217 h 237"/>
                <a:gd name="T44" fmla="*/ 2 w 252"/>
                <a:gd name="T45" fmla="*/ 221 h 237"/>
                <a:gd name="T46" fmla="*/ 14 w 252"/>
                <a:gd name="T47" fmla="*/ 227 h 237"/>
                <a:gd name="T48" fmla="*/ 53 w 252"/>
                <a:gd name="T49" fmla="*/ 235 h 237"/>
                <a:gd name="T50" fmla="*/ 97 w 252"/>
                <a:gd name="T51" fmla="*/ 237 h 237"/>
                <a:gd name="T52" fmla="*/ 147 w 252"/>
                <a:gd name="T53" fmla="*/ 237 h 237"/>
                <a:gd name="T54" fmla="*/ 226 w 252"/>
                <a:gd name="T55" fmla="*/ 231 h 237"/>
                <a:gd name="T56" fmla="*/ 246 w 252"/>
                <a:gd name="T57" fmla="*/ 223 h 237"/>
                <a:gd name="T58" fmla="*/ 252 w 252"/>
                <a:gd name="T59" fmla="*/ 217 h 237"/>
                <a:gd name="T60" fmla="*/ 250 w 252"/>
                <a:gd name="T61" fmla="*/ 205 h 237"/>
                <a:gd name="T62" fmla="*/ 246 w 252"/>
                <a:gd name="T63" fmla="*/ 179 h 237"/>
                <a:gd name="T64" fmla="*/ 238 w 252"/>
                <a:gd name="T65" fmla="*/ 165 h 237"/>
                <a:gd name="T66" fmla="*/ 232 w 252"/>
                <a:gd name="T67" fmla="*/ 15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2" h="237">
                  <a:moveTo>
                    <a:pt x="232" y="159"/>
                  </a:moveTo>
                  <a:lnTo>
                    <a:pt x="232" y="159"/>
                  </a:lnTo>
                  <a:lnTo>
                    <a:pt x="196" y="145"/>
                  </a:lnTo>
                  <a:lnTo>
                    <a:pt x="155" y="127"/>
                  </a:lnTo>
                  <a:lnTo>
                    <a:pt x="155" y="107"/>
                  </a:lnTo>
                  <a:lnTo>
                    <a:pt x="155" y="107"/>
                  </a:lnTo>
                  <a:lnTo>
                    <a:pt x="161" y="96"/>
                  </a:lnTo>
                  <a:lnTo>
                    <a:pt x="167" y="82"/>
                  </a:lnTo>
                  <a:lnTo>
                    <a:pt x="171" y="68"/>
                  </a:lnTo>
                  <a:lnTo>
                    <a:pt x="173" y="54"/>
                  </a:lnTo>
                  <a:lnTo>
                    <a:pt x="173" y="54"/>
                  </a:lnTo>
                  <a:lnTo>
                    <a:pt x="173" y="44"/>
                  </a:lnTo>
                  <a:lnTo>
                    <a:pt x="169" y="32"/>
                  </a:lnTo>
                  <a:lnTo>
                    <a:pt x="165" y="24"/>
                  </a:lnTo>
                  <a:lnTo>
                    <a:pt x="159" y="16"/>
                  </a:lnTo>
                  <a:lnTo>
                    <a:pt x="153" y="10"/>
                  </a:lnTo>
                  <a:lnTo>
                    <a:pt x="145" y="4"/>
                  </a:lnTo>
                  <a:lnTo>
                    <a:pt x="135" y="0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17" y="0"/>
                  </a:lnTo>
                  <a:lnTo>
                    <a:pt x="107" y="4"/>
                  </a:lnTo>
                  <a:lnTo>
                    <a:pt x="99" y="10"/>
                  </a:lnTo>
                  <a:lnTo>
                    <a:pt x="93" y="16"/>
                  </a:lnTo>
                  <a:lnTo>
                    <a:pt x="87" y="24"/>
                  </a:lnTo>
                  <a:lnTo>
                    <a:pt x="83" y="32"/>
                  </a:lnTo>
                  <a:lnTo>
                    <a:pt x="79" y="44"/>
                  </a:lnTo>
                  <a:lnTo>
                    <a:pt x="79" y="54"/>
                  </a:lnTo>
                  <a:lnTo>
                    <a:pt x="79" y="54"/>
                  </a:lnTo>
                  <a:lnTo>
                    <a:pt x="79" y="68"/>
                  </a:lnTo>
                  <a:lnTo>
                    <a:pt x="83" y="82"/>
                  </a:lnTo>
                  <a:lnTo>
                    <a:pt x="89" y="96"/>
                  </a:lnTo>
                  <a:lnTo>
                    <a:pt x="97" y="107"/>
                  </a:lnTo>
                  <a:lnTo>
                    <a:pt x="97" y="127"/>
                  </a:lnTo>
                  <a:lnTo>
                    <a:pt x="97" y="127"/>
                  </a:lnTo>
                  <a:lnTo>
                    <a:pt x="55" y="145"/>
                  </a:lnTo>
                  <a:lnTo>
                    <a:pt x="20" y="159"/>
                  </a:lnTo>
                  <a:lnTo>
                    <a:pt x="20" y="159"/>
                  </a:lnTo>
                  <a:lnTo>
                    <a:pt x="14" y="165"/>
                  </a:lnTo>
                  <a:lnTo>
                    <a:pt x="10" y="171"/>
                  </a:lnTo>
                  <a:lnTo>
                    <a:pt x="6" y="179"/>
                  </a:lnTo>
                  <a:lnTo>
                    <a:pt x="4" y="189"/>
                  </a:lnTo>
                  <a:lnTo>
                    <a:pt x="0" y="205"/>
                  </a:lnTo>
                  <a:lnTo>
                    <a:pt x="0" y="217"/>
                  </a:lnTo>
                  <a:lnTo>
                    <a:pt x="0" y="217"/>
                  </a:lnTo>
                  <a:lnTo>
                    <a:pt x="2" y="221"/>
                  </a:lnTo>
                  <a:lnTo>
                    <a:pt x="6" y="223"/>
                  </a:lnTo>
                  <a:lnTo>
                    <a:pt x="14" y="227"/>
                  </a:lnTo>
                  <a:lnTo>
                    <a:pt x="24" y="229"/>
                  </a:lnTo>
                  <a:lnTo>
                    <a:pt x="53" y="235"/>
                  </a:lnTo>
                  <a:lnTo>
                    <a:pt x="97" y="237"/>
                  </a:lnTo>
                  <a:lnTo>
                    <a:pt x="97" y="237"/>
                  </a:lnTo>
                  <a:lnTo>
                    <a:pt x="147" y="237"/>
                  </a:lnTo>
                  <a:lnTo>
                    <a:pt x="147" y="237"/>
                  </a:lnTo>
                  <a:lnTo>
                    <a:pt x="192" y="235"/>
                  </a:lnTo>
                  <a:lnTo>
                    <a:pt x="226" y="231"/>
                  </a:lnTo>
                  <a:lnTo>
                    <a:pt x="236" y="227"/>
                  </a:lnTo>
                  <a:lnTo>
                    <a:pt x="246" y="223"/>
                  </a:lnTo>
                  <a:lnTo>
                    <a:pt x="250" y="221"/>
                  </a:lnTo>
                  <a:lnTo>
                    <a:pt x="252" y="217"/>
                  </a:lnTo>
                  <a:lnTo>
                    <a:pt x="252" y="217"/>
                  </a:lnTo>
                  <a:lnTo>
                    <a:pt x="250" y="205"/>
                  </a:lnTo>
                  <a:lnTo>
                    <a:pt x="248" y="189"/>
                  </a:lnTo>
                  <a:lnTo>
                    <a:pt x="246" y="179"/>
                  </a:lnTo>
                  <a:lnTo>
                    <a:pt x="242" y="171"/>
                  </a:lnTo>
                  <a:lnTo>
                    <a:pt x="238" y="165"/>
                  </a:lnTo>
                  <a:lnTo>
                    <a:pt x="232" y="159"/>
                  </a:lnTo>
                  <a:lnTo>
                    <a:pt x="232" y="159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2744788" y="1816100"/>
              <a:ext cx="400050" cy="374650"/>
            </a:xfrm>
            <a:custGeom>
              <a:avLst/>
              <a:gdLst>
                <a:gd name="T0" fmla="*/ 252 w 252"/>
                <a:gd name="T1" fmla="*/ 218 h 236"/>
                <a:gd name="T2" fmla="*/ 248 w 252"/>
                <a:gd name="T3" fmla="*/ 189 h 236"/>
                <a:gd name="T4" fmla="*/ 244 w 252"/>
                <a:gd name="T5" fmla="*/ 173 h 236"/>
                <a:gd name="T6" fmla="*/ 232 w 252"/>
                <a:gd name="T7" fmla="*/ 161 h 236"/>
                <a:gd name="T8" fmla="*/ 196 w 252"/>
                <a:gd name="T9" fmla="*/ 145 h 236"/>
                <a:gd name="T10" fmla="*/ 155 w 252"/>
                <a:gd name="T11" fmla="*/ 109 h 236"/>
                <a:gd name="T12" fmla="*/ 163 w 252"/>
                <a:gd name="T13" fmla="*/ 97 h 236"/>
                <a:gd name="T14" fmla="*/ 173 w 252"/>
                <a:gd name="T15" fmla="*/ 69 h 236"/>
                <a:gd name="T16" fmla="*/ 173 w 252"/>
                <a:gd name="T17" fmla="*/ 56 h 236"/>
                <a:gd name="T18" fmla="*/ 171 w 252"/>
                <a:gd name="T19" fmla="*/ 34 h 236"/>
                <a:gd name="T20" fmla="*/ 159 w 252"/>
                <a:gd name="T21" fmla="*/ 16 h 236"/>
                <a:gd name="T22" fmla="*/ 145 w 252"/>
                <a:gd name="T23" fmla="*/ 6 h 236"/>
                <a:gd name="T24" fmla="*/ 127 w 252"/>
                <a:gd name="T25" fmla="*/ 0 h 236"/>
                <a:gd name="T26" fmla="*/ 117 w 252"/>
                <a:gd name="T27" fmla="*/ 2 h 236"/>
                <a:gd name="T28" fmla="*/ 99 w 252"/>
                <a:gd name="T29" fmla="*/ 10 h 236"/>
                <a:gd name="T30" fmla="*/ 87 w 252"/>
                <a:gd name="T31" fmla="*/ 24 h 236"/>
                <a:gd name="T32" fmla="*/ 79 w 252"/>
                <a:gd name="T33" fmla="*/ 44 h 236"/>
                <a:gd name="T34" fmla="*/ 79 w 252"/>
                <a:gd name="T35" fmla="*/ 56 h 236"/>
                <a:gd name="T36" fmla="*/ 85 w 252"/>
                <a:gd name="T37" fmla="*/ 83 h 236"/>
                <a:gd name="T38" fmla="*/ 99 w 252"/>
                <a:gd name="T39" fmla="*/ 109 h 236"/>
                <a:gd name="T40" fmla="*/ 99 w 252"/>
                <a:gd name="T41" fmla="*/ 127 h 236"/>
                <a:gd name="T42" fmla="*/ 20 w 252"/>
                <a:gd name="T43" fmla="*/ 161 h 236"/>
                <a:gd name="T44" fmla="*/ 14 w 252"/>
                <a:gd name="T45" fmla="*/ 165 h 236"/>
                <a:gd name="T46" fmla="*/ 6 w 252"/>
                <a:gd name="T47" fmla="*/ 181 h 236"/>
                <a:gd name="T48" fmla="*/ 2 w 252"/>
                <a:gd name="T49" fmla="*/ 207 h 236"/>
                <a:gd name="T50" fmla="*/ 0 w 252"/>
                <a:gd name="T51" fmla="*/ 218 h 236"/>
                <a:gd name="T52" fmla="*/ 6 w 252"/>
                <a:gd name="T53" fmla="*/ 224 h 236"/>
                <a:gd name="T54" fmla="*/ 24 w 252"/>
                <a:gd name="T55" fmla="*/ 230 h 236"/>
                <a:gd name="T56" fmla="*/ 99 w 252"/>
                <a:gd name="T57" fmla="*/ 236 h 236"/>
                <a:gd name="T58" fmla="*/ 147 w 252"/>
                <a:gd name="T59" fmla="*/ 236 h 236"/>
                <a:gd name="T60" fmla="*/ 192 w 252"/>
                <a:gd name="T61" fmla="*/ 234 h 236"/>
                <a:gd name="T62" fmla="*/ 238 w 252"/>
                <a:gd name="T63" fmla="*/ 228 h 236"/>
                <a:gd name="T64" fmla="*/ 250 w 252"/>
                <a:gd name="T65" fmla="*/ 220 h 236"/>
                <a:gd name="T66" fmla="*/ 252 w 252"/>
                <a:gd name="T67" fmla="*/ 21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2" h="236">
                  <a:moveTo>
                    <a:pt x="252" y="218"/>
                  </a:moveTo>
                  <a:lnTo>
                    <a:pt x="252" y="218"/>
                  </a:lnTo>
                  <a:lnTo>
                    <a:pt x="252" y="207"/>
                  </a:lnTo>
                  <a:lnTo>
                    <a:pt x="248" y="189"/>
                  </a:lnTo>
                  <a:lnTo>
                    <a:pt x="246" y="181"/>
                  </a:lnTo>
                  <a:lnTo>
                    <a:pt x="244" y="173"/>
                  </a:lnTo>
                  <a:lnTo>
                    <a:pt x="238" y="165"/>
                  </a:lnTo>
                  <a:lnTo>
                    <a:pt x="232" y="161"/>
                  </a:lnTo>
                  <a:lnTo>
                    <a:pt x="232" y="161"/>
                  </a:lnTo>
                  <a:lnTo>
                    <a:pt x="196" y="145"/>
                  </a:lnTo>
                  <a:lnTo>
                    <a:pt x="155" y="127"/>
                  </a:lnTo>
                  <a:lnTo>
                    <a:pt x="155" y="109"/>
                  </a:lnTo>
                  <a:lnTo>
                    <a:pt x="155" y="109"/>
                  </a:lnTo>
                  <a:lnTo>
                    <a:pt x="163" y="97"/>
                  </a:lnTo>
                  <a:lnTo>
                    <a:pt x="169" y="83"/>
                  </a:lnTo>
                  <a:lnTo>
                    <a:pt x="173" y="69"/>
                  </a:lnTo>
                  <a:lnTo>
                    <a:pt x="173" y="56"/>
                  </a:lnTo>
                  <a:lnTo>
                    <a:pt x="173" y="56"/>
                  </a:lnTo>
                  <a:lnTo>
                    <a:pt x="173" y="44"/>
                  </a:lnTo>
                  <a:lnTo>
                    <a:pt x="171" y="34"/>
                  </a:lnTo>
                  <a:lnTo>
                    <a:pt x="165" y="24"/>
                  </a:lnTo>
                  <a:lnTo>
                    <a:pt x="159" y="16"/>
                  </a:lnTo>
                  <a:lnTo>
                    <a:pt x="153" y="10"/>
                  </a:lnTo>
                  <a:lnTo>
                    <a:pt x="145" y="6"/>
                  </a:lnTo>
                  <a:lnTo>
                    <a:pt x="135" y="2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17" y="2"/>
                  </a:lnTo>
                  <a:lnTo>
                    <a:pt x="107" y="6"/>
                  </a:lnTo>
                  <a:lnTo>
                    <a:pt x="99" y="10"/>
                  </a:lnTo>
                  <a:lnTo>
                    <a:pt x="93" y="16"/>
                  </a:lnTo>
                  <a:lnTo>
                    <a:pt x="87" y="24"/>
                  </a:lnTo>
                  <a:lnTo>
                    <a:pt x="83" y="34"/>
                  </a:lnTo>
                  <a:lnTo>
                    <a:pt x="79" y="44"/>
                  </a:lnTo>
                  <a:lnTo>
                    <a:pt x="79" y="56"/>
                  </a:lnTo>
                  <a:lnTo>
                    <a:pt x="79" y="56"/>
                  </a:lnTo>
                  <a:lnTo>
                    <a:pt x="81" y="69"/>
                  </a:lnTo>
                  <a:lnTo>
                    <a:pt x="85" y="83"/>
                  </a:lnTo>
                  <a:lnTo>
                    <a:pt x="91" y="97"/>
                  </a:lnTo>
                  <a:lnTo>
                    <a:pt x="99" y="109"/>
                  </a:lnTo>
                  <a:lnTo>
                    <a:pt x="99" y="127"/>
                  </a:lnTo>
                  <a:lnTo>
                    <a:pt x="99" y="127"/>
                  </a:lnTo>
                  <a:lnTo>
                    <a:pt x="55" y="145"/>
                  </a:lnTo>
                  <a:lnTo>
                    <a:pt x="20" y="161"/>
                  </a:lnTo>
                  <a:lnTo>
                    <a:pt x="20" y="161"/>
                  </a:lnTo>
                  <a:lnTo>
                    <a:pt x="14" y="165"/>
                  </a:lnTo>
                  <a:lnTo>
                    <a:pt x="10" y="173"/>
                  </a:lnTo>
                  <a:lnTo>
                    <a:pt x="6" y="181"/>
                  </a:lnTo>
                  <a:lnTo>
                    <a:pt x="4" y="189"/>
                  </a:lnTo>
                  <a:lnTo>
                    <a:pt x="2" y="207"/>
                  </a:lnTo>
                  <a:lnTo>
                    <a:pt x="0" y="218"/>
                  </a:lnTo>
                  <a:lnTo>
                    <a:pt x="0" y="218"/>
                  </a:lnTo>
                  <a:lnTo>
                    <a:pt x="2" y="220"/>
                  </a:lnTo>
                  <a:lnTo>
                    <a:pt x="6" y="224"/>
                  </a:lnTo>
                  <a:lnTo>
                    <a:pt x="14" y="226"/>
                  </a:lnTo>
                  <a:lnTo>
                    <a:pt x="24" y="230"/>
                  </a:lnTo>
                  <a:lnTo>
                    <a:pt x="55" y="234"/>
                  </a:lnTo>
                  <a:lnTo>
                    <a:pt x="99" y="236"/>
                  </a:lnTo>
                  <a:lnTo>
                    <a:pt x="99" y="236"/>
                  </a:lnTo>
                  <a:lnTo>
                    <a:pt x="147" y="236"/>
                  </a:lnTo>
                  <a:lnTo>
                    <a:pt x="147" y="236"/>
                  </a:lnTo>
                  <a:lnTo>
                    <a:pt x="192" y="234"/>
                  </a:lnTo>
                  <a:lnTo>
                    <a:pt x="226" y="230"/>
                  </a:lnTo>
                  <a:lnTo>
                    <a:pt x="238" y="228"/>
                  </a:lnTo>
                  <a:lnTo>
                    <a:pt x="246" y="224"/>
                  </a:lnTo>
                  <a:lnTo>
                    <a:pt x="250" y="220"/>
                  </a:lnTo>
                  <a:lnTo>
                    <a:pt x="252" y="218"/>
                  </a:lnTo>
                  <a:lnTo>
                    <a:pt x="252" y="21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3160713" y="2103438"/>
              <a:ext cx="88900" cy="65088"/>
            </a:xfrm>
            <a:custGeom>
              <a:avLst/>
              <a:gdLst>
                <a:gd name="T0" fmla="*/ 56 w 56"/>
                <a:gd name="T1" fmla="*/ 14 h 41"/>
                <a:gd name="T2" fmla="*/ 8 w 56"/>
                <a:gd name="T3" fmla="*/ 0 h 41"/>
                <a:gd name="T4" fmla="*/ 0 w 56"/>
                <a:gd name="T5" fmla="*/ 28 h 41"/>
                <a:gd name="T6" fmla="*/ 48 w 56"/>
                <a:gd name="T7" fmla="*/ 41 h 41"/>
                <a:gd name="T8" fmla="*/ 56 w 56"/>
                <a:gd name="T9" fmla="*/ 1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1">
                  <a:moveTo>
                    <a:pt x="56" y="14"/>
                  </a:moveTo>
                  <a:lnTo>
                    <a:pt x="8" y="0"/>
                  </a:lnTo>
                  <a:lnTo>
                    <a:pt x="0" y="28"/>
                  </a:lnTo>
                  <a:lnTo>
                    <a:pt x="48" y="41"/>
                  </a:lnTo>
                  <a:lnTo>
                    <a:pt x="56" y="1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3282950" y="2490788"/>
              <a:ext cx="82550" cy="92075"/>
            </a:xfrm>
            <a:custGeom>
              <a:avLst/>
              <a:gdLst>
                <a:gd name="T0" fmla="*/ 28 w 52"/>
                <a:gd name="T1" fmla="*/ 0 h 58"/>
                <a:gd name="T2" fmla="*/ 0 w 52"/>
                <a:gd name="T3" fmla="*/ 40 h 58"/>
                <a:gd name="T4" fmla="*/ 24 w 52"/>
                <a:gd name="T5" fmla="*/ 58 h 58"/>
                <a:gd name="T6" fmla="*/ 52 w 52"/>
                <a:gd name="T7" fmla="*/ 18 h 58"/>
                <a:gd name="T8" fmla="*/ 28 w 52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8">
                  <a:moveTo>
                    <a:pt x="28" y="0"/>
                  </a:moveTo>
                  <a:lnTo>
                    <a:pt x="0" y="40"/>
                  </a:lnTo>
                  <a:lnTo>
                    <a:pt x="24" y="58"/>
                  </a:lnTo>
                  <a:lnTo>
                    <a:pt x="52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7899400" y="1343025"/>
            <a:ext cx="1447800" cy="1579563"/>
            <a:chOff x="7899400" y="1343025"/>
            <a:chExt cx="1447800" cy="1579563"/>
          </a:xfrm>
        </p:grpSpPr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8180388" y="1677988"/>
              <a:ext cx="176213" cy="279400"/>
            </a:xfrm>
            <a:custGeom>
              <a:avLst/>
              <a:gdLst>
                <a:gd name="T0" fmla="*/ 56 w 111"/>
                <a:gd name="T1" fmla="*/ 0 h 176"/>
                <a:gd name="T2" fmla="*/ 56 w 111"/>
                <a:gd name="T3" fmla="*/ 0 h 176"/>
                <a:gd name="T4" fmla="*/ 44 w 111"/>
                <a:gd name="T5" fmla="*/ 0 h 176"/>
                <a:gd name="T6" fmla="*/ 34 w 111"/>
                <a:gd name="T7" fmla="*/ 4 h 176"/>
                <a:gd name="T8" fmla="*/ 24 w 111"/>
                <a:gd name="T9" fmla="*/ 9 h 176"/>
                <a:gd name="T10" fmla="*/ 16 w 111"/>
                <a:gd name="T11" fmla="*/ 17 h 176"/>
                <a:gd name="T12" fmla="*/ 10 w 111"/>
                <a:gd name="T13" fmla="*/ 27 h 176"/>
                <a:gd name="T14" fmla="*/ 4 w 111"/>
                <a:gd name="T15" fmla="*/ 37 h 176"/>
                <a:gd name="T16" fmla="*/ 2 w 111"/>
                <a:gd name="T17" fmla="*/ 49 h 176"/>
                <a:gd name="T18" fmla="*/ 0 w 111"/>
                <a:gd name="T19" fmla="*/ 63 h 176"/>
                <a:gd name="T20" fmla="*/ 0 w 111"/>
                <a:gd name="T21" fmla="*/ 63 h 176"/>
                <a:gd name="T22" fmla="*/ 2 w 111"/>
                <a:gd name="T23" fmla="*/ 79 h 176"/>
                <a:gd name="T24" fmla="*/ 6 w 111"/>
                <a:gd name="T25" fmla="*/ 95 h 176"/>
                <a:gd name="T26" fmla="*/ 14 w 111"/>
                <a:gd name="T27" fmla="*/ 111 h 176"/>
                <a:gd name="T28" fmla="*/ 22 w 111"/>
                <a:gd name="T29" fmla="*/ 125 h 176"/>
                <a:gd name="T30" fmla="*/ 22 w 111"/>
                <a:gd name="T31" fmla="*/ 147 h 176"/>
                <a:gd name="T32" fmla="*/ 22 w 111"/>
                <a:gd name="T33" fmla="*/ 147 h 176"/>
                <a:gd name="T34" fmla="*/ 36 w 111"/>
                <a:gd name="T35" fmla="*/ 162 h 176"/>
                <a:gd name="T36" fmla="*/ 48 w 111"/>
                <a:gd name="T37" fmla="*/ 172 h 176"/>
                <a:gd name="T38" fmla="*/ 52 w 111"/>
                <a:gd name="T39" fmla="*/ 176 h 176"/>
                <a:gd name="T40" fmla="*/ 56 w 111"/>
                <a:gd name="T41" fmla="*/ 176 h 176"/>
                <a:gd name="T42" fmla="*/ 56 w 111"/>
                <a:gd name="T43" fmla="*/ 176 h 176"/>
                <a:gd name="T44" fmla="*/ 60 w 111"/>
                <a:gd name="T45" fmla="*/ 176 h 176"/>
                <a:gd name="T46" fmla="*/ 63 w 111"/>
                <a:gd name="T47" fmla="*/ 172 h 176"/>
                <a:gd name="T48" fmla="*/ 75 w 111"/>
                <a:gd name="T49" fmla="*/ 162 h 176"/>
                <a:gd name="T50" fmla="*/ 89 w 111"/>
                <a:gd name="T51" fmla="*/ 147 h 176"/>
                <a:gd name="T52" fmla="*/ 89 w 111"/>
                <a:gd name="T53" fmla="*/ 125 h 176"/>
                <a:gd name="T54" fmla="*/ 89 w 111"/>
                <a:gd name="T55" fmla="*/ 125 h 176"/>
                <a:gd name="T56" fmla="*/ 97 w 111"/>
                <a:gd name="T57" fmla="*/ 111 h 176"/>
                <a:gd name="T58" fmla="*/ 105 w 111"/>
                <a:gd name="T59" fmla="*/ 95 h 176"/>
                <a:gd name="T60" fmla="*/ 109 w 111"/>
                <a:gd name="T61" fmla="*/ 79 h 176"/>
                <a:gd name="T62" fmla="*/ 111 w 111"/>
                <a:gd name="T63" fmla="*/ 63 h 176"/>
                <a:gd name="T64" fmla="*/ 111 w 111"/>
                <a:gd name="T65" fmla="*/ 63 h 176"/>
                <a:gd name="T66" fmla="*/ 109 w 111"/>
                <a:gd name="T67" fmla="*/ 49 h 176"/>
                <a:gd name="T68" fmla="*/ 107 w 111"/>
                <a:gd name="T69" fmla="*/ 37 h 176"/>
                <a:gd name="T70" fmla="*/ 101 w 111"/>
                <a:gd name="T71" fmla="*/ 27 h 176"/>
                <a:gd name="T72" fmla="*/ 95 w 111"/>
                <a:gd name="T73" fmla="*/ 17 h 176"/>
                <a:gd name="T74" fmla="*/ 87 w 111"/>
                <a:gd name="T75" fmla="*/ 9 h 176"/>
                <a:gd name="T76" fmla="*/ 77 w 111"/>
                <a:gd name="T77" fmla="*/ 4 h 176"/>
                <a:gd name="T78" fmla="*/ 67 w 111"/>
                <a:gd name="T79" fmla="*/ 0 h 176"/>
                <a:gd name="T80" fmla="*/ 56 w 111"/>
                <a:gd name="T81" fmla="*/ 0 h 176"/>
                <a:gd name="T82" fmla="*/ 56 w 111"/>
                <a:gd name="T8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1" h="176">
                  <a:moveTo>
                    <a:pt x="56" y="0"/>
                  </a:moveTo>
                  <a:lnTo>
                    <a:pt x="56" y="0"/>
                  </a:lnTo>
                  <a:lnTo>
                    <a:pt x="44" y="0"/>
                  </a:lnTo>
                  <a:lnTo>
                    <a:pt x="34" y="4"/>
                  </a:lnTo>
                  <a:lnTo>
                    <a:pt x="24" y="9"/>
                  </a:lnTo>
                  <a:lnTo>
                    <a:pt x="16" y="17"/>
                  </a:lnTo>
                  <a:lnTo>
                    <a:pt x="10" y="27"/>
                  </a:lnTo>
                  <a:lnTo>
                    <a:pt x="4" y="37"/>
                  </a:lnTo>
                  <a:lnTo>
                    <a:pt x="2" y="49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2" y="79"/>
                  </a:lnTo>
                  <a:lnTo>
                    <a:pt x="6" y="95"/>
                  </a:lnTo>
                  <a:lnTo>
                    <a:pt x="14" y="111"/>
                  </a:lnTo>
                  <a:lnTo>
                    <a:pt x="22" y="125"/>
                  </a:lnTo>
                  <a:lnTo>
                    <a:pt x="22" y="147"/>
                  </a:lnTo>
                  <a:lnTo>
                    <a:pt x="22" y="147"/>
                  </a:lnTo>
                  <a:lnTo>
                    <a:pt x="36" y="162"/>
                  </a:lnTo>
                  <a:lnTo>
                    <a:pt x="48" y="172"/>
                  </a:lnTo>
                  <a:lnTo>
                    <a:pt x="52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3" y="172"/>
                  </a:lnTo>
                  <a:lnTo>
                    <a:pt x="75" y="162"/>
                  </a:lnTo>
                  <a:lnTo>
                    <a:pt x="89" y="147"/>
                  </a:lnTo>
                  <a:lnTo>
                    <a:pt x="89" y="125"/>
                  </a:lnTo>
                  <a:lnTo>
                    <a:pt x="89" y="125"/>
                  </a:lnTo>
                  <a:lnTo>
                    <a:pt x="97" y="111"/>
                  </a:lnTo>
                  <a:lnTo>
                    <a:pt x="105" y="95"/>
                  </a:lnTo>
                  <a:lnTo>
                    <a:pt x="109" y="79"/>
                  </a:lnTo>
                  <a:lnTo>
                    <a:pt x="111" y="63"/>
                  </a:lnTo>
                  <a:lnTo>
                    <a:pt x="111" y="63"/>
                  </a:lnTo>
                  <a:lnTo>
                    <a:pt x="109" y="49"/>
                  </a:lnTo>
                  <a:lnTo>
                    <a:pt x="107" y="37"/>
                  </a:lnTo>
                  <a:lnTo>
                    <a:pt x="101" y="27"/>
                  </a:lnTo>
                  <a:lnTo>
                    <a:pt x="95" y="17"/>
                  </a:lnTo>
                  <a:lnTo>
                    <a:pt x="87" y="9"/>
                  </a:lnTo>
                  <a:lnTo>
                    <a:pt x="77" y="4"/>
                  </a:lnTo>
                  <a:lnTo>
                    <a:pt x="67" y="0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8240713" y="1963738"/>
              <a:ext cx="55563" cy="152400"/>
            </a:xfrm>
            <a:custGeom>
              <a:avLst/>
              <a:gdLst>
                <a:gd name="T0" fmla="*/ 22 w 35"/>
                <a:gd name="T1" fmla="*/ 2 h 96"/>
                <a:gd name="T2" fmla="*/ 22 w 35"/>
                <a:gd name="T3" fmla="*/ 2 h 96"/>
                <a:gd name="T4" fmla="*/ 18 w 35"/>
                <a:gd name="T5" fmla="*/ 0 h 96"/>
                <a:gd name="T6" fmla="*/ 14 w 35"/>
                <a:gd name="T7" fmla="*/ 2 h 96"/>
                <a:gd name="T8" fmla="*/ 2 w 35"/>
                <a:gd name="T9" fmla="*/ 16 h 96"/>
                <a:gd name="T10" fmla="*/ 2 w 35"/>
                <a:gd name="T11" fmla="*/ 16 h 96"/>
                <a:gd name="T12" fmla="*/ 0 w 35"/>
                <a:gd name="T13" fmla="*/ 18 h 96"/>
                <a:gd name="T14" fmla="*/ 2 w 35"/>
                <a:gd name="T15" fmla="*/ 22 h 96"/>
                <a:gd name="T16" fmla="*/ 12 w 35"/>
                <a:gd name="T17" fmla="*/ 34 h 96"/>
                <a:gd name="T18" fmla="*/ 12 w 35"/>
                <a:gd name="T19" fmla="*/ 34 h 96"/>
                <a:gd name="T20" fmla="*/ 10 w 35"/>
                <a:gd name="T21" fmla="*/ 44 h 96"/>
                <a:gd name="T22" fmla="*/ 6 w 35"/>
                <a:gd name="T23" fmla="*/ 58 h 96"/>
                <a:gd name="T24" fmla="*/ 4 w 35"/>
                <a:gd name="T25" fmla="*/ 76 h 96"/>
                <a:gd name="T26" fmla="*/ 2 w 35"/>
                <a:gd name="T27" fmla="*/ 96 h 96"/>
                <a:gd name="T28" fmla="*/ 33 w 35"/>
                <a:gd name="T29" fmla="*/ 96 h 96"/>
                <a:gd name="T30" fmla="*/ 33 w 35"/>
                <a:gd name="T31" fmla="*/ 96 h 96"/>
                <a:gd name="T32" fmla="*/ 31 w 35"/>
                <a:gd name="T33" fmla="*/ 76 h 96"/>
                <a:gd name="T34" fmla="*/ 29 w 35"/>
                <a:gd name="T35" fmla="*/ 58 h 96"/>
                <a:gd name="T36" fmla="*/ 25 w 35"/>
                <a:gd name="T37" fmla="*/ 44 h 96"/>
                <a:gd name="T38" fmla="*/ 23 w 35"/>
                <a:gd name="T39" fmla="*/ 34 h 96"/>
                <a:gd name="T40" fmla="*/ 33 w 35"/>
                <a:gd name="T41" fmla="*/ 22 h 96"/>
                <a:gd name="T42" fmla="*/ 33 w 35"/>
                <a:gd name="T43" fmla="*/ 22 h 96"/>
                <a:gd name="T44" fmla="*/ 35 w 35"/>
                <a:gd name="T45" fmla="*/ 18 h 96"/>
                <a:gd name="T46" fmla="*/ 33 w 35"/>
                <a:gd name="T47" fmla="*/ 16 h 96"/>
                <a:gd name="T48" fmla="*/ 22 w 35"/>
                <a:gd name="T49" fmla="*/ 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" h="96">
                  <a:moveTo>
                    <a:pt x="22" y="2"/>
                  </a:moveTo>
                  <a:lnTo>
                    <a:pt x="22" y="2"/>
                  </a:lnTo>
                  <a:lnTo>
                    <a:pt x="18" y="0"/>
                  </a:lnTo>
                  <a:lnTo>
                    <a:pt x="14" y="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0" y="44"/>
                  </a:lnTo>
                  <a:lnTo>
                    <a:pt x="6" y="58"/>
                  </a:lnTo>
                  <a:lnTo>
                    <a:pt x="4" y="76"/>
                  </a:lnTo>
                  <a:lnTo>
                    <a:pt x="2" y="96"/>
                  </a:lnTo>
                  <a:lnTo>
                    <a:pt x="33" y="96"/>
                  </a:lnTo>
                  <a:lnTo>
                    <a:pt x="33" y="96"/>
                  </a:lnTo>
                  <a:lnTo>
                    <a:pt x="31" y="76"/>
                  </a:lnTo>
                  <a:lnTo>
                    <a:pt x="29" y="58"/>
                  </a:lnTo>
                  <a:lnTo>
                    <a:pt x="25" y="44"/>
                  </a:lnTo>
                  <a:lnTo>
                    <a:pt x="23" y="34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35" y="18"/>
                  </a:lnTo>
                  <a:lnTo>
                    <a:pt x="33" y="16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78"/>
            <p:cNvSpPr>
              <a:spLocks/>
            </p:cNvSpPr>
            <p:nvPr/>
          </p:nvSpPr>
          <p:spPr bwMode="auto">
            <a:xfrm>
              <a:off x="8035925" y="1925638"/>
              <a:ext cx="195263" cy="190500"/>
            </a:xfrm>
            <a:custGeom>
              <a:avLst/>
              <a:gdLst>
                <a:gd name="T0" fmla="*/ 103 w 123"/>
                <a:gd name="T1" fmla="*/ 0 h 120"/>
                <a:gd name="T2" fmla="*/ 103 w 123"/>
                <a:gd name="T3" fmla="*/ 0 h 120"/>
                <a:gd name="T4" fmla="*/ 79 w 123"/>
                <a:gd name="T5" fmla="*/ 10 h 120"/>
                <a:gd name="T6" fmla="*/ 57 w 123"/>
                <a:gd name="T7" fmla="*/ 16 h 120"/>
                <a:gd name="T8" fmla="*/ 39 w 123"/>
                <a:gd name="T9" fmla="*/ 24 h 120"/>
                <a:gd name="T10" fmla="*/ 21 w 123"/>
                <a:gd name="T11" fmla="*/ 30 h 120"/>
                <a:gd name="T12" fmla="*/ 21 w 123"/>
                <a:gd name="T13" fmla="*/ 30 h 120"/>
                <a:gd name="T14" fmla="*/ 17 w 123"/>
                <a:gd name="T15" fmla="*/ 34 h 120"/>
                <a:gd name="T16" fmla="*/ 13 w 123"/>
                <a:gd name="T17" fmla="*/ 38 h 120"/>
                <a:gd name="T18" fmla="*/ 8 w 123"/>
                <a:gd name="T19" fmla="*/ 50 h 120"/>
                <a:gd name="T20" fmla="*/ 4 w 123"/>
                <a:gd name="T21" fmla="*/ 64 h 120"/>
                <a:gd name="T22" fmla="*/ 0 w 123"/>
                <a:gd name="T23" fmla="*/ 78 h 120"/>
                <a:gd name="T24" fmla="*/ 0 w 123"/>
                <a:gd name="T25" fmla="*/ 78 h 120"/>
                <a:gd name="T26" fmla="*/ 11 w 123"/>
                <a:gd name="T27" fmla="*/ 96 h 120"/>
                <a:gd name="T28" fmla="*/ 25 w 123"/>
                <a:gd name="T29" fmla="*/ 112 h 120"/>
                <a:gd name="T30" fmla="*/ 25 w 123"/>
                <a:gd name="T31" fmla="*/ 112 h 120"/>
                <a:gd name="T32" fmla="*/ 41 w 123"/>
                <a:gd name="T33" fmla="*/ 114 h 120"/>
                <a:gd name="T34" fmla="*/ 63 w 123"/>
                <a:gd name="T35" fmla="*/ 118 h 120"/>
                <a:gd name="T36" fmla="*/ 91 w 123"/>
                <a:gd name="T37" fmla="*/ 120 h 120"/>
                <a:gd name="T38" fmla="*/ 123 w 123"/>
                <a:gd name="T39" fmla="*/ 120 h 120"/>
                <a:gd name="T40" fmla="*/ 103 w 123"/>
                <a:gd name="T4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3" h="120">
                  <a:moveTo>
                    <a:pt x="103" y="0"/>
                  </a:moveTo>
                  <a:lnTo>
                    <a:pt x="103" y="0"/>
                  </a:lnTo>
                  <a:lnTo>
                    <a:pt x="79" y="10"/>
                  </a:lnTo>
                  <a:lnTo>
                    <a:pt x="57" y="16"/>
                  </a:lnTo>
                  <a:lnTo>
                    <a:pt x="39" y="24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17" y="34"/>
                  </a:lnTo>
                  <a:lnTo>
                    <a:pt x="13" y="38"/>
                  </a:lnTo>
                  <a:lnTo>
                    <a:pt x="8" y="50"/>
                  </a:lnTo>
                  <a:lnTo>
                    <a:pt x="4" y="64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1" y="96"/>
                  </a:lnTo>
                  <a:lnTo>
                    <a:pt x="25" y="112"/>
                  </a:lnTo>
                  <a:lnTo>
                    <a:pt x="25" y="112"/>
                  </a:lnTo>
                  <a:lnTo>
                    <a:pt x="41" y="114"/>
                  </a:lnTo>
                  <a:lnTo>
                    <a:pt x="63" y="118"/>
                  </a:lnTo>
                  <a:lnTo>
                    <a:pt x="91" y="120"/>
                  </a:lnTo>
                  <a:lnTo>
                    <a:pt x="123" y="12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8305800" y="1925638"/>
              <a:ext cx="174625" cy="190500"/>
            </a:xfrm>
            <a:custGeom>
              <a:avLst/>
              <a:gdLst>
                <a:gd name="T0" fmla="*/ 102 w 110"/>
                <a:gd name="T1" fmla="*/ 30 h 120"/>
                <a:gd name="T2" fmla="*/ 102 w 110"/>
                <a:gd name="T3" fmla="*/ 30 h 120"/>
                <a:gd name="T4" fmla="*/ 84 w 110"/>
                <a:gd name="T5" fmla="*/ 24 h 120"/>
                <a:gd name="T6" fmla="*/ 64 w 110"/>
                <a:gd name="T7" fmla="*/ 16 h 120"/>
                <a:gd name="T8" fmla="*/ 44 w 110"/>
                <a:gd name="T9" fmla="*/ 10 h 120"/>
                <a:gd name="T10" fmla="*/ 20 w 110"/>
                <a:gd name="T11" fmla="*/ 0 h 120"/>
                <a:gd name="T12" fmla="*/ 0 w 110"/>
                <a:gd name="T13" fmla="*/ 120 h 120"/>
                <a:gd name="T14" fmla="*/ 0 w 110"/>
                <a:gd name="T15" fmla="*/ 120 h 120"/>
                <a:gd name="T16" fmla="*/ 40 w 110"/>
                <a:gd name="T17" fmla="*/ 118 h 120"/>
                <a:gd name="T18" fmla="*/ 40 w 110"/>
                <a:gd name="T19" fmla="*/ 118 h 120"/>
                <a:gd name="T20" fmla="*/ 56 w 110"/>
                <a:gd name="T21" fmla="*/ 96 h 120"/>
                <a:gd name="T22" fmla="*/ 72 w 110"/>
                <a:gd name="T23" fmla="*/ 76 h 120"/>
                <a:gd name="T24" fmla="*/ 90 w 110"/>
                <a:gd name="T25" fmla="*/ 56 h 120"/>
                <a:gd name="T26" fmla="*/ 110 w 110"/>
                <a:gd name="T27" fmla="*/ 38 h 120"/>
                <a:gd name="T28" fmla="*/ 110 w 110"/>
                <a:gd name="T29" fmla="*/ 38 h 120"/>
                <a:gd name="T30" fmla="*/ 106 w 110"/>
                <a:gd name="T31" fmla="*/ 34 h 120"/>
                <a:gd name="T32" fmla="*/ 102 w 110"/>
                <a:gd name="T33" fmla="*/ 30 h 120"/>
                <a:gd name="T34" fmla="*/ 102 w 110"/>
                <a:gd name="T35" fmla="*/ 3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0" h="120">
                  <a:moveTo>
                    <a:pt x="102" y="30"/>
                  </a:moveTo>
                  <a:lnTo>
                    <a:pt x="102" y="30"/>
                  </a:lnTo>
                  <a:lnTo>
                    <a:pt x="84" y="24"/>
                  </a:lnTo>
                  <a:lnTo>
                    <a:pt x="64" y="16"/>
                  </a:lnTo>
                  <a:lnTo>
                    <a:pt x="44" y="10"/>
                  </a:lnTo>
                  <a:lnTo>
                    <a:pt x="20" y="0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56" y="96"/>
                  </a:lnTo>
                  <a:lnTo>
                    <a:pt x="72" y="76"/>
                  </a:lnTo>
                  <a:lnTo>
                    <a:pt x="90" y="56"/>
                  </a:lnTo>
                  <a:lnTo>
                    <a:pt x="110" y="38"/>
                  </a:lnTo>
                  <a:lnTo>
                    <a:pt x="110" y="38"/>
                  </a:lnTo>
                  <a:lnTo>
                    <a:pt x="106" y="34"/>
                  </a:lnTo>
                  <a:lnTo>
                    <a:pt x="102" y="30"/>
                  </a:lnTo>
                  <a:lnTo>
                    <a:pt x="102" y="3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80"/>
            <p:cNvSpPr>
              <a:spLocks/>
            </p:cNvSpPr>
            <p:nvPr/>
          </p:nvSpPr>
          <p:spPr bwMode="auto">
            <a:xfrm>
              <a:off x="8769350" y="1438275"/>
              <a:ext cx="139700" cy="227013"/>
            </a:xfrm>
            <a:custGeom>
              <a:avLst/>
              <a:gdLst>
                <a:gd name="T0" fmla="*/ 70 w 88"/>
                <a:gd name="T1" fmla="*/ 101 h 143"/>
                <a:gd name="T2" fmla="*/ 70 w 88"/>
                <a:gd name="T3" fmla="*/ 101 h 143"/>
                <a:gd name="T4" fmla="*/ 78 w 88"/>
                <a:gd name="T5" fmla="*/ 89 h 143"/>
                <a:gd name="T6" fmla="*/ 84 w 88"/>
                <a:gd name="T7" fmla="*/ 77 h 143"/>
                <a:gd name="T8" fmla="*/ 88 w 88"/>
                <a:gd name="T9" fmla="*/ 63 h 143"/>
                <a:gd name="T10" fmla="*/ 88 w 88"/>
                <a:gd name="T11" fmla="*/ 49 h 143"/>
                <a:gd name="T12" fmla="*/ 88 w 88"/>
                <a:gd name="T13" fmla="*/ 49 h 143"/>
                <a:gd name="T14" fmla="*/ 88 w 88"/>
                <a:gd name="T15" fmla="*/ 39 h 143"/>
                <a:gd name="T16" fmla="*/ 86 w 88"/>
                <a:gd name="T17" fmla="*/ 29 h 143"/>
                <a:gd name="T18" fmla="*/ 80 w 88"/>
                <a:gd name="T19" fmla="*/ 21 h 143"/>
                <a:gd name="T20" fmla="*/ 76 w 88"/>
                <a:gd name="T21" fmla="*/ 13 h 143"/>
                <a:gd name="T22" fmla="*/ 68 w 88"/>
                <a:gd name="T23" fmla="*/ 8 h 143"/>
                <a:gd name="T24" fmla="*/ 62 w 88"/>
                <a:gd name="T25" fmla="*/ 4 h 143"/>
                <a:gd name="T26" fmla="*/ 54 w 88"/>
                <a:gd name="T27" fmla="*/ 0 h 143"/>
                <a:gd name="T28" fmla="*/ 44 w 88"/>
                <a:gd name="T29" fmla="*/ 0 h 143"/>
                <a:gd name="T30" fmla="*/ 44 w 88"/>
                <a:gd name="T31" fmla="*/ 0 h 143"/>
                <a:gd name="T32" fmla="*/ 36 w 88"/>
                <a:gd name="T33" fmla="*/ 0 h 143"/>
                <a:gd name="T34" fmla="*/ 26 w 88"/>
                <a:gd name="T35" fmla="*/ 4 h 143"/>
                <a:gd name="T36" fmla="*/ 20 w 88"/>
                <a:gd name="T37" fmla="*/ 8 h 143"/>
                <a:gd name="T38" fmla="*/ 12 w 88"/>
                <a:gd name="T39" fmla="*/ 13 h 143"/>
                <a:gd name="T40" fmla="*/ 8 w 88"/>
                <a:gd name="T41" fmla="*/ 21 h 143"/>
                <a:gd name="T42" fmla="*/ 4 w 88"/>
                <a:gd name="T43" fmla="*/ 29 h 143"/>
                <a:gd name="T44" fmla="*/ 0 w 88"/>
                <a:gd name="T45" fmla="*/ 39 h 143"/>
                <a:gd name="T46" fmla="*/ 0 w 88"/>
                <a:gd name="T47" fmla="*/ 49 h 143"/>
                <a:gd name="T48" fmla="*/ 0 w 88"/>
                <a:gd name="T49" fmla="*/ 49 h 143"/>
                <a:gd name="T50" fmla="*/ 0 w 88"/>
                <a:gd name="T51" fmla="*/ 63 h 143"/>
                <a:gd name="T52" fmla="*/ 4 w 88"/>
                <a:gd name="T53" fmla="*/ 77 h 143"/>
                <a:gd name="T54" fmla="*/ 10 w 88"/>
                <a:gd name="T55" fmla="*/ 89 h 143"/>
                <a:gd name="T56" fmla="*/ 18 w 88"/>
                <a:gd name="T57" fmla="*/ 101 h 143"/>
                <a:gd name="T58" fmla="*/ 18 w 88"/>
                <a:gd name="T59" fmla="*/ 119 h 143"/>
                <a:gd name="T60" fmla="*/ 18 w 88"/>
                <a:gd name="T61" fmla="*/ 119 h 143"/>
                <a:gd name="T62" fmla="*/ 28 w 88"/>
                <a:gd name="T63" fmla="*/ 131 h 143"/>
                <a:gd name="T64" fmla="*/ 38 w 88"/>
                <a:gd name="T65" fmla="*/ 139 h 143"/>
                <a:gd name="T66" fmla="*/ 44 w 88"/>
                <a:gd name="T67" fmla="*/ 143 h 143"/>
                <a:gd name="T68" fmla="*/ 44 w 88"/>
                <a:gd name="T69" fmla="*/ 143 h 143"/>
                <a:gd name="T70" fmla="*/ 50 w 88"/>
                <a:gd name="T71" fmla="*/ 139 h 143"/>
                <a:gd name="T72" fmla="*/ 60 w 88"/>
                <a:gd name="T73" fmla="*/ 131 h 143"/>
                <a:gd name="T74" fmla="*/ 70 w 88"/>
                <a:gd name="T75" fmla="*/ 119 h 143"/>
                <a:gd name="T76" fmla="*/ 70 w 88"/>
                <a:gd name="T77" fmla="*/ 10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" h="143">
                  <a:moveTo>
                    <a:pt x="70" y="101"/>
                  </a:moveTo>
                  <a:lnTo>
                    <a:pt x="70" y="101"/>
                  </a:lnTo>
                  <a:lnTo>
                    <a:pt x="78" y="89"/>
                  </a:lnTo>
                  <a:lnTo>
                    <a:pt x="84" y="77"/>
                  </a:lnTo>
                  <a:lnTo>
                    <a:pt x="88" y="63"/>
                  </a:lnTo>
                  <a:lnTo>
                    <a:pt x="88" y="49"/>
                  </a:lnTo>
                  <a:lnTo>
                    <a:pt x="88" y="49"/>
                  </a:lnTo>
                  <a:lnTo>
                    <a:pt x="88" y="39"/>
                  </a:lnTo>
                  <a:lnTo>
                    <a:pt x="86" y="29"/>
                  </a:lnTo>
                  <a:lnTo>
                    <a:pt x="80" y="21"/>
                  </a:lnTo>
                  <a:lnTo>
                    <a:pt x="76" y="13"/>
                  </a:lnTo>
                  <a:lnTo>
                    <a:pt x="68" y="8"/>
                  </a:lnTo>
                  <a:lnTo>
                    <a:pt x="62" y="4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6" y="4"/>
                  </a:lnTo>
                  <a:lnTo>
                    <a:pt x="20" y="8"/>
                  </a:lnTo>
                  <a:lnTo>
                    <a:pt x="12" y="13"/>
                  </a:lnTo>
                  <a:lnTo>
                    <a:pt x="8" y="21"/>
                  </a:lnTo>
                  <a:lnTo>
                    <a:pt x="4" y="29"/>
                  </a:lnTo>
                  <a:lnTo>
                    <a:pt x="0" y="3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63"/>
                  </a:lnTo>
                  <a:lnTo>
                    <a:pt x="4" y="77"/>
                  </a:lnTo>
                  <a:lnTo>
                    <a:pt x="10" y="89"/>
                  </a:lnTo>
                  <a:lnTo>
                    <a:pt x="18" y="101"/>
                  </a:lnTo>
                  <a:lnTo>
                    <a:pt x="18" y="119"/>
                  </a:lnTo>
                  <a:lnTo>
                    <a:pt x="18" y="119"/>
                  </a:lnTo>
                  <a:lnTo>
                    <a:pt x="28" y="131"/>
                  </a:lnTo>
                  <a:lnTo>
                    <a:pt x="38" y="139"/>
                  </a:lnTo>
                  <a:lnTo>
                    <a:pt x="44" y="143"/>
                  </a:lnTo>
                  <a:lnTo>
                    <a:pt x="44" y="143"/>
                  </a:lnTo>
                  <a:lnTo>
                    <a:pt x="50" y="139"/>
                  </a:lnTo>
                  <a:lnTo>
                    <a:pt x="60" y="131"/>
                  </a:lnTo>
                  <a:lnTo>
                    <a:pt x="70" y="119"/>
                  </a:lnTo>
                  <a:lnTo>
                    <a:pt x="70" y="10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8816975" y="1668463"/>
              <a:ext cx="44450" cy="119063"/>
            </a:xfrm>
            <a:custGeom>
              <a:avLst/>
              <a:gdLst>
                <a:gd name="T0" fmla="*/ 16 w 28"/>
                <a:gd name="T1" fmla="*/ 2 h 75"/>
                <a:gd name="T2" fmla="*/ 16 w 28"/>
                <a:gd name="T3" fmla="*/ 2 h 75"/>
                <a:gd name="T4" fmla="*/ 14 w 28"/>
                <a:gd name="T5" fmla="*/ 0 h 75"/>
                <a:gd name="T6" fmla="*/ 12 w 28"/>
                <a:gd name="T7" fmla="*/ 2 h 75"/>
                <a:gd name="T8" fmla="*/ 0 w 28"/>
                <a:gd name="T9" fmla="*/ 12 h 75"/>
                <a:gd name="T10" fmla="*/ 0 w 28"/>
                <a:gd name="T11" fmla="*/ 12 h 75"/>
                <a:gd name="T12" fmla="*/ 0 w 28"/>
                <a:gd name="T13" fmla="*/ 13 h 75"/>
                <a:gd name="T14" fmla="*/ 0 w 28"/>
                <a:gd name="T15" fmla="*/ 17 h 75"/>
                <a:gd name="T16" fmla="*/ 10 w 28"/>
                <a:gd name="T17" fmla="*/ 25 h 75"/>
                <a:gd name="T18" fmla="*/ 10 w 28"/>
                <a:gd name="T19" fmla="*/ 25 h 75"/>
                <a:gd name="T20" fmla="*/ 4 w 28"/>
                <a:gd name="T21" fmla="*/ 45 h 75"/>
                <a:gd name="T22" fmla="*/ 2 w 28"/>
                <a:gd name="T23" fmla="*/ 75 h 75"/>
                <a:gd name="T24" fmla="*/ 26 w 28"/>
                <a:gd name="T25" fmla="*/ 75 h 75"/>
                <a:gd name="T26" fmla="*/ 26 w 28"/>
                <a:gd name="T27" fmla="*/ 75 h 75"/>
                <a:gd name="T28" fmla="*/ 24 w 28"/>
                <a:gd name="T29" fmla="*/ 45 h 75"/>
                <a:gd name="T30" fmla="*/ 18 w 28"/>
                <a:gd name="T31" fmla="*/ 25 h 75"/>
                <a:gd name="T32" fmla="*/ 28 w 28"/>
                <a:gd name="T33" fmla="*/ 17 h 75"/>
                <a:gd name="T34" fmla="*/ 28 w 28"/>
                <a:gd name="T35" fmla="*/ 17 h 75"/>
                <a:gd name="T36" fmla="*/ 28 w 28"/>
                <a:gd name="T37" fmla="*/ 13 h 75"/>
                <a:gd name="T38" fmla="*/ 28 w 28"/>
                <a:gd name="T39" fmla="*/ 12 h 75"/>
                <a:gd name="T40" fmla="*/ 16 w 28"/>
                <a:gd name="T41" fmla="*/ 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75">
                  <a:moveTo>
                    <a:pt x="16" y="2"/>
                  </a:moveTo>
                  <a:lnTo>
                    <a:pt x="16" y="2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4" y="45"/>
                  </a:lnTo>
                  <a:lnTo>
                    <a:pt x="2" y="75"/>
                  </a:lnTo>
                  <a:lnTo>
                    <a:pt x="26" y="75"/>
                  </a:lnTo>
                  <a:lnTo>
                    <a:pt x="26" y="75"/>
                  </a:lnTo>
                  <a:lnTo>
                    <a:pt x="24" y="45"/>
                  </a:lnTo>
                  <a:lnTo>
                    <a:pt x="18" y="25"/>
                  </a:lnTo>
                  <a:lnTo>
                    <a:pt x="28" y="17"/>
                  </a:lnTo>
                  <a:lnTo>
                    <a:pt x="28" y="17"/>
                  </a:lnTo>
                  <a:lnTo>
                    <a:pt x="28" y="13"/>
                  </a:lnTo>
                  <a:lnTo>
                    <a:pt x="28" y="1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82"/>
            <p:cNvSpPr>
              <a:spLocks/>
            </p:cNvSpPr>
            <p:nvPr/>
          </p:nvSpPr>
          <p:spPr bwMode="auto">
            <a:xfrm>
              <a:off x="8653463" y="1636713"/>
              <a:ext cx="153988" cy="150813"/>
            </a:xfrm>
            <a:custGeom>
              <a:avLst/>
              <a:gdLst>
                <a:gd name="T0" fmla="*/ 18 w 97"/>
                <a:gd name="T1" fmla="*/ 24 h 95"/>
                <a:gd name="T2" fmla="*/ 18 w 97"/>
                <a:gd name="T3" fmla="*/ 24 h 95"/>
                <a:gd name="T4" fmla="*/ 12 w 97"/>
                <a:gd name="T5" fmla="*/ 28 h 95"/>
                <a:gd name="T6" fmla="*/ 8 w 97"/>
                <a:gd name="T7" fmla="*/ 35 h 95"/>
                <a:gd name="T8" fmla="*/ 4 w 97"/>
                <a:gd name="T9" fmla="*/ 41 h 95"/>
                <a:gd name="T10" fmla="*/ 2 w 97"/>
                <a:gd name="T11" fmla="*/ 51 h 95"/>
                <a:gd name="T12" fmla="*/ 0 w 97"/>
                <a:gd name="T13" fmla="*/ 67 h 95"/>
                <a:gd name="T14" fmla="*/ 0 w 97"/>
                <a:gd name="T15" fmla="*/ 77 h 95"/>
                <a:gd name="T16" fmla="*/ 0 w 97"/>
                <a:gd name="T17" fmla="*/ 77 h 95"/>
                <a:gd name="T18" fmla="*/ 0 w 97"/>
                <a:gd name="T19" fmla="*/ 81 h 95"/>
                <a:gd name="T20" fmla="*/ 6 w 97"/>
                <a:gd name="T21" fmla="*/ 83 h 95"/>
                <a:gd name="T22" fmla="*/ 12 w 97"/>
                <a:gd name="T23" fmla="*/ 87 h 95"/>
                <a:gd name="T24" fmla="*/ 24 w 97"/>
                <a:gd name="T25" fmla="*/ 89 h 95"/>
                <a:gd name="T26" fmla="*/ 53 w 97"/>
                <a:gd name="T27" fmla="*/ 93 h 95"/>
                <a:gd name="T28" fmla="*/ 97 w 97"/>
                <a:gd name="T29" fmla="*/ 95 h 95"/>
                <a:gd name="T30" fmla="*/ 83 w 97"/>
                <a:gd name="T31" fmla="*/ 0 h 95"/>
                <a:gd name="T32" fmla="*/ 83 w 97"/>
                <a:gd name="T33" fmla="*/ 0 h 95"/>
                <a:gd name="T34" fmla="*/ 63 w 97"/>
                <a:gd name="T35" fmla="*/ 8 h 95"/>
                <a:gd name="T36" fmla="*/ 46 w 97"/>
                <a:gd name="T37" fmla="*/ 14 h 95"/>
                <a:gd name="T38" fmla="*/ 32 w 97"/>
                <a:gd name="T39" fmla="*/ 18 h 95"/>
                <a:gd name="T40" fmla="*/ 18 w 97"/>
                <a:gd name="T41" fmla="*/ 24 h 95"/>
                <a:gd name="T42" fmla="*/ 18 w 97"/>
                <a:gd name="T43" fmla="*/ 2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7" h="95">
                  <a:moveTo>
                    <a:pt x="18" y="24"/>
                  </a:moveTo>
                  <a:lnTo>
                    <a:pt x="18" y="24"/>
                  </a:lnTo>
                  <a:lnTo>
                    <a:pt x="12" y="28"/>
                  </a:lnTo>
                  <a:lnTo>
                    <a:pt x="8" y="35"/>
                  </a:lnTo>
                  <a:lnTo>
                    <a:pt x="4" y="41"/>
                  </a:lnTo>
                  <a:lnTo>
                    <a:pt x="2" y="51"/>
                  </a:lnTo>
                  <a:lnTo>
                    <a:pt x="0" y="6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81"/>
                  </a:lnTo>
                  <a:lnTo>
                    <a:pt x="6" y="83"/>
                  </a:lnTo>
                  <a:lnTo>
                    <a:pt x="12" y="87"/>
                  </a:lnTo>
                  <a:lnTo>
                    <a:pt x="24" y="89"/>
                  </a:lnTo>
                  <a:lnTo>
                    <a:pt x="53" y="93"/>
                  </a:lnTo>
                  <a:lnTo>
                    <a:pt x="97" y="95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63" y="8"/>
                  </a:lnTo>
                  <a:lnTo>
                    <a:pt x="46" y="14"/>
                  </a:lnTo>
                  <a:lnTo>
                    <a:pt x="32" y="18"/>
                  </a:lnTo>
                  <a:lnTo>
                    <a:pt x="18" y="24"/>
                  </a:lnTo>
                  <a:lnTo>
                    <a:pt x="18" y="2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8870950" y="1636713"/>
              <a:ext cx="153988" cy="150813"/>
            </a:xfrm>
            <a:custGeom>
              <a:avLst/>
              <a:gdLst>
                <a:gd name="T0" fmla="*/ 97 w 97"/>
                <a:gd name="T1" fmla="*/ 77 h 95"/>
                <a:gd name="T2" fmla="*/ 97 w 97"/>
                <a:gd name="T3" fmla="*/ 77 h 95"/>
                <a:gd name="T4" fmla="*/ 97 w 97"/>
                <a:gd name="T5" fmla="*/ 67 h 95"/>
                <a:gd name="T6" fmla="*/ 95 w 97"/>
                <a:gd name="T7" fmla="*/ 51 h 95"/>
                <a:gd name="T8" fmla="*/ 93 w 97"/>
                <a:gd name="T9" fmla="*/ 41 h 95"/>
                <a:gd name="T10" fmla="*/ 89 w 97"/>
                <a:gd name="T11" fmla="*/ 35 h 95"/>
                <a:gd name="T12" fmla="*/ 85 w 97"/>
                <a:gd name="T13" fmla="*/ 28 h 95"/>
                <a:gd name="T14" fmla="*/ 79 w 97"/>
                <a:gd name="T15" fmla="*/ 24 h 95"/>
                <a:gd name="T16" fmla="*/ 79 w 97"/>
                <a:gd name="T17" fmla="*/ 24 h 95"/>
                <a:gd name="T18" fmla="*/ 67 w 97"/>
                <a:gd name="T19" fmla="*/ 18 h 95"/>
                <a:gd name="T20" fmla="*/ 52 w 97"/>
                <a:gd name="T21" fmla="*/ 14 h 95"/>
                <a:gd name="T22" fmla="*/ 34 w 97"/>
                <a:gd name="T23" fmla="*/ 8 h 95"/>
                <a:gd name="T24" fmla="*/ 16 w 97"/>
                <a:gd name="T25" fmla="*/ 0 h 95"/>
                <a:gd name="T26" fmla="*/ 0 w 97"/>
                <a:gd name="T27" fmla="*/ 95 h 95"/>
                <a:gd name="T28" fmla="*/ 0 w 97"/>
                <a:gd name="T29" fmla="*/ 95 h 95"/>
                <a:gd name="T30" fmla="*/ 44 w 97"/>
                <a:gd name="T31" fmla="*/ 93 h 95"/>
                <a:gd name="T32" fmla="*/ 73 w 97"/>
                <a:gd name="T33" fmla="*/ 89 h 95"/>
                <a:gd name="T34" fmla="*/ 85 w 97"/>
                <a:gd name="T35" fmla="*/ 87 h 95"/>
                <a:gd name="T36" fmla="*/ 91 w 97"/>
                <a:gd name="T37" fmla="*/ 83 h 95"/>
                <a:gd name="T38" fmla="*/ 97 w 97"/>
                <a:gd name="T39" fmla="*/ 81 h 95"/>
                <a:gd name="T40" fmla="*/ 97 w 97"/>
                <a:gd name="T41" fmla="*/ 77 h 95"/>
                <a:gd name="T42" fmla="*/ 97 w 97"/>
                <a:gd name="T43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7" h="95">
                  <a:moveTo>
                    <a:pt x="97" y="77"/>
                  </a:moveTo>
                  <a:lnTo>
                    <a:pt x="97" y="77"/>
                  </a:lnTo>
                  <a:lnTo>
                    <a:pt x="97" y="67"/>
                  </a:lnTo>
                  <a:lnTo>
                    <a:pt x="95" y="51"/>
                  </a:lnTo>
                  <a:lnTo>
                    <a:pt x="93" y="41"/>
                  </a:lnTo>
                  <a:lnTo>
                    <a:pt x="89" y="35"/>
                  </a:lnTo>
                  <a:lnTo>
                    <a:pt x="85" y="28"/>
                  </a:lnTo>
                  <a:lnTo>
                    <a:pt x="79" y="24"/>
                  </a:lnTo>
                  <a:lnTo>
                    <a:pt x="79" y="24"/>
                  </a:lnTo>
                  <a:lnTo>
                    <a:pt x="67" y="18"/>
                  </a:lnTo>
                  <a:lnTo>
                    <a:pt x="52" y="14"/>
                  </a:lnTo>
                  <a:lnTo>
                    <a:pt x="34" y="8"/>
                  </a:lnTo>
                  <a:lnTo>
                    <a:pt x="16" y="0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44" y="93"/>
                  </a:lnTo>
                  <a:lnTo>
                    <a:pt x="73" y="89"/>
                  </a:lnTo>
                  <a:lnTo>
                    <a:pt x="85" y="87"/>
                  </a:lnTo>
                  <a:lnTo>
                    <a:pt x="91" y="83"/>
                  </a:lnTo>
                  <a:lnTo>
                    <a:pt x="97" y="81"/>
                  </a:lnTo>
                  <a:lnTo>
                    <a:pt x="97" y="77"/>
                  </a:lnTo>
                  <a:lnTo>
                    <a:pt x="97" y="77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84"/>
            <p:cNvSpPr>
              <a:spLocks/>
            </p:cNvSpPr>
            <p:nvPr/>
          </p:nvSpPr>
          <p:spPr bwMode="auto">
            <a:xfrm>
              <a:off x="8542338" y="1343025"/>
              <a:ext cx="590550" cy="539750"/>
            </a:xfrm>
            <a:custGeom>
              <a:avLst/>
              <a:gdLst>
                <a:gd name="T0" fmla="*/ 36 w 372"/>
                <a:gd name="T1" fmla="*/ 215 h 340"/>
                <a:gd name="T2" fmla="*/ 32 w 372"/>
                <a:gd name="T3" fmla="*/ 185 h 340"/>
                <a:gd name="T4" fmla="*/ 34 w 372"/>
                <a:gd name="T5" fmla="*/ 169 h 340"/>
                <a:gd name="T6" fmla="*/ 40 w 372"/>
                <a:gd name="T7" fmla="*/ 139 h 340"/>
                <a:gd name="T8" fmla="*/ 52 w 372"/>
                <a:gd name="T9" fmla="*/ 111 h 340"/>
                <a:gd name="T10" fmla="*/ 68 w 372"/>
                <a:gd name="T11" fmla="*/ 87 h 340"/>
                <a:gd name="T12" fmla="*/ 88 w 372"/>
                <a:gd name="T13" fmla="*/ 68 h 340"/>
                <a:gd name="T14" fmla="*/ 114 w 372"/>
                <a:gd name="T15" fmla="*/ 50 h 340"/>
                <a:gd name="T16" fmla="*/ 141 w 372"/>
                <a:gd name="T17" fmla="*/ 38 h 340"/>
                <a:gd name="T18" fmla="*/ 171 w 372"/>
                <a:gd name="T19" fmla="*/ 32 h 340"/>
                <a:gd name="T20" fmla="*/ 185 w 372"/>
                <a:gd name="T21" fmla="*/ 32 h 340"/>
                <a:gd name="T22" fmla="*/ 217 w 372"/>
                <a:gd name="T23" fmla="*/ 36 h 340"/>
                <a:gd name="T24" fmla="*/ 247 w 372"/>
                <a:gd name="T25" fmla="*/ 44 h 340"/>
                <a:gd name="T26" fmla="*/ 272 w 372"/>
                <a:gd name="T27" fmla="*/ 58 h 340"/>
                <a:gd name="T28" fmla="*/ 294 w 372"/>
                <a:gd name="T29" fmla="*/ 77 h 340"/>
                <a:gd name="T30" fmla="*/ 314 w 372"/>
                <a:gd name="T31" fmla="*/ 99 h 340"/>
                <a:gd name="T32" fmla="*/ 328 w 372"/>
                <a:gd name="T33" fmla="*/ 125 h 340"/>
                <a:gd name="T34" fmla="*/ 336 w 372"/>
                <a:gd name="T35" fmla="*/ 155 h 340"/>
                <a:gd name="T36" fmla="*/ 340 w 372"/>
                <a:gd name="T37" fmla="*/ 185 h 340"/>
                <a:gd name="T38" fmla="*/ 338 w 372"/>
                <a:gd name="T39" fmla="*/ 209 h 340"/>
                <a:gd name="T40" fmla="*/ 324 w 372"/>
                <a:gd name="T41" fmla="*/ 254 h 340"/>
                <a:gd name="T42" fmla="*/ 296 w 372"/>
                <a:gd name="T43" fmla="*/ 292 h 340"/>
                <a:gd name="T44" fmla="*/ 261 w 372"/>
                <a:gd name="T45" fmla="*/ 320 h 340"/>
                <a:gd name="T46" fmla="*/ 239 w 372"/>
                <a:gd name="T47" fmla="*/ 330 h 340"/>
                <a:gd name="T48" fmla="*/ 288 w 372"/>
                <a:gd name="T49" fmla="*/ 340 h 340"/>
                <a:gd name="T50" fmla="*/ 306 w 372"/>
                <a:gd name="T51" fmla="*/ 326 h 340"/>
                <a:gd name="T52" fmla="*/ 336 w 372"/>
                <a:gd name="T53" fmla="*/ 294 h 340"/>
                <a:gd name="T54" fmla="*/ 358 w 372"/>
                <a:gd name="T55" fmla="*/ 254 h 340"/>
                <a:gd name="T56" fmla="*/ 370 w 372"/>
                <a:gd name="T57" fmla="*/ 209 h 340"/>
                <a:gd name="T58" fmla="*/ 372 w 372"/>
                <a:gd name="T59" fmla="*/ 185 h 340"/>
                <a:gd name="T60" fmla="*/ 368 w 372"/>
                <a:gd name="T61" fmla="*/ 147 h 340"/>
                <a:gd name="T62" fmla="*/ 358 w 372"/>
                <a:gd name="T63" fmla="*/ 113 h 340"/>
                <a:gd name="T64" fmla="*/ 340 w 372"/>
                <a:gd name="T65" fmla="*/ 81 h 340"/>
                <a:gd name="T66" fmla="*/ 318 w 372"/>
                <a:gd name="T67" fmla="*/ 54 h 340"/>
                <a:gd name="T68" fmla="*/ 290 w 372"/>
                <a:gd name="T69" fmla="*/ 32 h 340"/>
                <a:gd name="T70" fmla="*/ 259 w 372"/>
                <a:gd name="T71" fmla="*/ 14 h 340"/>
                <a:gd name="T72" fmla="*/ 223 w 372"/>
                <a:gd name="T73" fmla="*/ 4 h 340"/>
                <a:gd name="T74" fmla="*/ 185 w 372"/>
                <a:gd name="T75" fmla="*/ 0 h 340"/>
                <a:gd name="T76" fmla="*/ 167 w 372"/>
                <a:gd name="T77" fmla="*/ 0 h 340"/>
                <a:gd name="T78" fmla="*/ 133 w 372"/>
                <a:gd name="T79" fmla="*/ 8 h 340"/>
                <a:gd name="T80" fmla="*/ 100 w 372"/>
                <a:gd name="T81" fmla="*/ 20 h 340"/>
                <a:gd name="T82" fmla="*/ 72 w 372"/>
                <a:gd name="T83" fmla="*/ 40 h 340"/>
                <a:gd name="T84" fmla="*/ 46 w 372"/>
                <a:gd name="T85" fmla="*/ 64 h 340"/>
                <a:gd name="T86" fmla="*/ 26 w 372"/>
                <a:gd name="T87" fmla="*/ 91 h 340"/>
                <a:gd name="T88" fmla="*/ 10 w 372"/>
                <a:gd name="T89" fmla="*/ 123 h 340"/>
                <a:gd name="T90" fmla="*/ 2 w 372"/>
                <a:gd name="T91" fmla="*/ 159 h 340"/>
                <a:gd name="T92" fmla="*/ 0 w 372"/>
                <a:gd name="T93" fmla="*/ 177 h 340"/>
                <a:gd name="T94" fmla="*/ 36 w 372"/>
                <a:gd name="T95" fmla="*/ 215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2" h="340">
                  <a:moveTo>
                    <a:pt x="36" y="215"/>
                  </a:moveTo>
                  <a:lnTo>
                    <a:pt x="36" y="215"/>
                  </a:lnTo>
                  <a:lnTo>
                    <a:pt x="34" y="201"/>
                  </a:lnTo>
                  <a:lnTo>
                    <a:pt x="32" y="185"/>
                  </a:lnTo>
                  <a:lnTo>
                    <a:pt x="32" y="185"/>
                  </a:lnTo>
                  <a:lnTo>
                    <a:pt x="34" y="169"/>
                  </a:lnTo>
                  <a:lnTo>
                    <a:pt x="36" y="155"/>
                  </a:lnTo>
                  <a:lnTo>
                    <a:pt x="40" y="139"/>
                  </a:lnTo>
                  <a:lnTo>
                    <a:pt x="44" y="125"/>
                  </a:lnTo>
                  <a:lnTo>
                    <a:pt x="52" y="111"/>
                  </a:lnTo>
                  <a:lnTo>
                    <a:pt x="58" y="99"/>
                  </a:lnTo>
                  <a:lnTo>
                    <a:pt x="68" y="87"/>
                  </a:lnTo>
                  <a:lnTo>
                    <a:pt x="78" y="77"/>
                  </a:lnTo>
                  <a:lnTo>
                    <a:pt x="88" y="68"/>
                  </a:lnTo>
                  <a:lnTo>
                    <a:pt x="100" y="58"/>
                  </a:lnTo>
                  <a:lnTo>
                    <a:pt x="114" y="50"/>
                  </a:lnTo>
                  <a:lnTo>
                    <a:pt x="125" y="44"/>
                  </a:lnTo>
                  <a:lnTo>
                    <a:pt x="141" y="38"/>
                  </a:lnTo>
                  <a:lnTo>
                    <a:pt x="155" y="36"/>
                  </a:lnTo>
                  <a:lnTo>
                    <a:pt x="171" y="32"/>
                  </a:lnTo>
                  <a:lnTo>
                    <a:pt x="185" y="32"/>
                  </a:lnTo>
                  <a:lnTo>
                    <a:pt x="185" y="32"/>
                  </a:lnTo>
                  <a:lnTo>
                    <a:pt x="201" y="32"/>
                  </a:lnTo>
                  <a:lnTo>
                    <a:pt x="217" y="36"/>
                  </a:lnTo>
                  <a:lnTo>
                    <a:pt x="231" y="38"/>
                  </a:lnTo>
                  <a:lnTo>
                    <a:pt x="247" y="44"/>
                  </a:lnTo>
                  <a:lnTo>
                    <a:pt x="259" y="50"/>
                  </a:lnTo>
                  <a:lnTo>
                    <a:pt x="272" y="58"/>
                  </a:lnTo>
                  <a:lnTo>
                    <a:pt x="284" y="68"/>
                  </a:lnTo>
                  <a:lnTo>
                    <a:pt x="294" y="77"/>
                  </a:lnTo>
                  <a:lnTo>
                    <a:pt x="304" y="87"/>
                  </a:lnTo>
                  <a:lnTo>
                    <a:pt x="314" y="99"/>
                  </a:lnTo>
                  <a:lnTo>
                    <a:pt x="320" y="111"/>
                  </a:lnTo>
                  <a:lnTo>
                    <a:pt x="328" y="125"/>
                  </a:lnTo>
                  <a:lnTo>
                    <a:pt x="332" y="139"/>
                  </a:lnTo>
                  <a:lnTo>
                    <a:pt x="336" y="155"/>
                  </a:lnTo>
                  <a:lnTo>
                    <a:pt x="338" y="169"/>
                  </a:lnTo>
                  <a:lnTo>
                    <a:pt x="340" y="185"/>
                  </a:lnTo>
                  <a:lnTo>
                    <a:pt x="340" y="185"/>
                  </a:lnTo>
                  <a:lnTo>
                    <a:pt x="338" y="209"/>
                  </a:lnTo>
                  <a:lnTo>
                    <a:pt x="332" y="232"/>
                  </a:lnTo>
                  <a:lnTo>
                    <a:pt x="324" y="254"/>
                  </a:lnTo>
                  <a:lnTo>
                    <a:pt x="312" y="274"/>
                  </a:lnTo>
                  <a:lnTo>
                    <a:pt x="296" y="292"/>
                  </a:lnTo>
                  <a:lnTo>
                    <a:pt x="280" y="306"/>
                  </a:lnTo>
                  <a:lnTo>
                    <a:pt x="261" y="320"/>
                  </a:lnTo>
                  <a:lnTo>
                    <a:pt x="239" y="330"/>
                  </a:lnTo>
                  <a:lnTo>
                    <a:pt x="239" y="330"/>
                  </a:lnTo>
                  <a:lnTo>
                    <a:pt x="264" y="334"/>
                  </a:lnTo>
                  <a:lnTo>
                    <a:pt x="288" y="340"/>
                  </a:lnTo>
                  <a:lnTo>
                    <a:pt x="288" y="340"/>
                  </a:lnTo>
                  <a:lnTo>
                    <a:pt x="306" y="326"/>
                  </a:lnTo>
                  <a:lnTo>
                    <a:pt x="322" y="310"/>
                  </a:lnTo>
                  <a:lnTo>
                    <a:pt x="336" y="294"/>
                  </a:lnTo>
                  <a:lnTo>
                    <a:pt x="348" y="274"/>
                  </a:lnTo>
                  <a:lnTo>
                    <a:pt x="358" y="254"/>
                  </a:lnTo>
                  <a:lnTo>
                    <a:pt x="366" y="232"/>
                  </a:lnTo>
                  <a:lnTo>
                    <a:pt x="370" y="209"/>
                  </a:lnTo>
                  <a:lnTo>
                    <a:pt x="372" y="185"/>
                  </a:lnTo>
                  <a:lnTo>
                    <a:pt x="372" y="185"/>
                  </a:lnTo>
                  <a:lnTo>
                    <a:pt x="370" y="167"/>
                  </a:lnTo>
                  <a:lnTo>
                    <a:pt x="368" y="147"/>
                  </a:lnTo>
                  <a:lnTo>
                    <a:pt x="364" y="129"/>
                  </a:lnTo>
                  <a:lnTo>
                    <a:pt x="358" y="113"/>
                  </a:lnTo>
                  <a:lnTo>
                    <a:pt x="350" y="97"/>
                  </a:lnTo>
                  <a:lnTo>
                    <a:pt x="340" y="81"/>
                  </a:lnTo>
                  <a:lnTo>
                    <a:pt x="330" y="68"/>
                  </a:lnTo>
                  <a:lnTo>
                    <a:pt x="318" y="54"/>
                  </a:lnTo>
                  <a:lnTo>
                    <a:pt x="304" y="42"/>
                  </a:lnTo>
                  <a:lnTo>
                    <a:pt x="290" y="32"/>
                  </a:lnTo>
                  <a:lnTo>
                    <a:pt x="274" y="22"/>
                  </a:lnTo>
                  <a:lnTo>
                    <a:pt x="259" y="14"/>
                  </a:lnTo>
                  <a:lnTo>
                    <a:pt x="241" y="8"/>
                  </a:lnTo>
                  <a:lnTo>
                    <a:pt x="223" y="4"/>
                  </a:lnTo>
                  <a:lnTo>
                    <a:pt x="205" y="0"/>
                  </a:lnTo>
                  <a:lnTo>
                    <a:pt x="185" y="0"/>
                  </a:lnTo>
                  <a:lnTo>
                    <a:pt x="185" y="0"/>
                  </a:lnTo>
                  <a:lnTo>
                    <a:pt x="167" y="0"/>
                  </a:lnTo>
                  <a:lnTo>
                    <a:pt x="149" y="4"/>
                  </a:lnTo>
                  <a:lnTo>
                    <a:pt x="133" y="8"/>
                  </a:lnTo>
                  <a:lnTo>
                    <a:pt x="116" y="14"/>
                  </a:lnTo>
                  <a:lnTo>
                    <a:pt x="100" y="20"/>
                  </a:lnTo>
                  <a:lnTo>
                    <a:pt x="86" y="30"/>
                  </a:lnTo>
                  <a:lnTo>
                    <a:pt x="72" y="40"/>
                  </a:lnTo>
                  <a:lnTo>
                    <a:pt x="58" y="52"/>
                  </a:lnTo>
                  <a:lnTo>
                    <a:pt x="46" y="64"/>
                  </a:lnTo>
                  <a:lnTo>
                    <a:pt x="36" y="77"/>
                  </a:lnTo>
                  <a:lnTo>
                    <a:pt x="26" y="91"/>
                  </a:lnTo>
                  <a:lnTo>
                    <a:pt x="18" y="107"/>
                  </a:lnTo>
                  <a:lnTo>
                    <a:pt x="10" y="123"/>
                  </a:lnTo>
                  <a:lnTo>
                    <a:pt x="6" y="141"/>
                  </a:lnTo>
                  <a:lnTo>
                    <a:pt x="2" y="159"/>
                  </a:lnTo>
                  <a:lnTo>
                    <a:pt x="0" y="177"/>
                  </a:lnTo>
                  <a:lnTo>
                    <a:pt x="0" y="177"/>
                  </a:lnTo>
                  <a:lnTo>
                    <a:pt x="18" y="195"/>
                  </a:lnTo>
                  <a:lnTo>
                    <a:pt x="36" y="215"/>
                  </a:lnTo>
                  <a:lnTo>
                    <a:pt x="36" y="21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85"/>
            <p:cNvSpPr>
              <a:spLocks/>
            </p:cNvSpPr>
            <p:nvPr/>
          </p:nvSpPr>
          <p:spPr bwMode="auto">
            <a:xfrm>
              <a:off x="8659813" y="1803400"/>
              <a:ext cx="90488" cy="79375"/>
            </a:xfrm>
            <a:custGeom>
              <a:avLst/>
              <a:gdLst>
                <a:gd name="T0" fmla="*/ 0 w 57"/>
                <a:gd name="T1" fmla="*/ 0 h 50"/>
                <a:gd name="T2" fmla="*/ 0 w 57"/>
                <a:gd name="T3" fmla="*/ 0 h 50"/>
                <a:gd name="T4" fmla="*/ 6 w 57"/>
                <a:gd name="T5" fmla="*/ 24 h 50"/>
                <a:gd name="T6" fmla="*/ 10 w 57"/>
                <a:gd name="T7" fmla="*/ 50 h 50"/>
                <a:gd name="T8" fmla="*/ 10 w 57"/>
                <a:gd name="T9" fmla="*/ 50 h 50"/>
                <a:gd name="T10" fmla="*/ 34 w 57"/>
                <a:gd name="T11" fmla="*/ 44 h 50"/>
                <a:gd name="T12" fmla="*/ 57 w 57"/>
                <a:gd name="T13" fmla="*/ 38 h 50"/>
                <a:gd name="T14" fmla="*/ 57 w 57"/>
                <a:gd name="T15" fmla="*/ 38 h 50"/>
                <a:gd name="T16" fmla="*/ 42 w 57"/>
                <a:gd name="T17" fmla="*/ 32 h 50"/>
                <a:gd name="T18" fmla="*/ 26 w 57"/>
                <a:gd name="T19" fmla="*/ 22 h 50"/>
                <a:gd name="T20" fmla="*/ 12 w 57"/>
                <a:gd name="T21" fmla="*/ 12 h 50"/>
                <a:gd name="T22" fmla="*/ 0 w 57"/>
                <a:gd name="T23" fmla="*/ 0 h 50"/>
                <a:gd name="T24" fmla="*/ 0 w 57"/>
                <a:gd name="T2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50">
                  <a:moveTo>
                    <a:pt x="0" y="0"/>
                  </a:moveTo>
                  <a:lnTo>
                    <a:pt x="0" y="0"/>
                  </a:lnTo>
                  <a:lnTo>
                    <a:pt x="6" y="24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34" y="44"/>
                  </a:lnTo>
                  <a:lnTo>
                    <a:pt x="57" y="38"/>
                  </a:lnTo>
                  <a:lnTo>
                    <a:pt x="57" y="38"/>
                  </a:lnTo>
                  <a:lnTo>
                    <a:pt x="42" y="32"/>
                  </a:lnTo>
                  <a:lnTo>
                    <a:pt x="26" y="22"/>
                  </a:lnTo>
                  <a:lnTo>
                    <a:pt x="1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86"/>
            <p:cNvSpPr>
              <a:spLocks/>
            </p:cNvSpPr>
            <p:nvPr/>
          </p:nvSpPr>
          <p:spPr bwMode="auto">
            <a:xfrm>
              <a:off x="7899400" y="1557338"/>
              <a:ext cx="731838" cy="738188"/>
            </a:xfrm>
            <a:custGeom>
              <a:avLst/>
              <a:gdLst>
                <a:gd name="T0" fmla="*/ 231 w 461"/>
                <a:gd name="T1" fmla="*/ 0 h 465"/>
                <a:gd name="T2" fmla="*/ 185 w 461"/>
                <a:gd name="T3" fmla="*/ 6 h 465"/>
                <a:gd name="T4" fmla="*/ 141 w 461"/>
                <a:gd name="T5" fmla="*/ 20 h 465"/>
                <a:gd name="T6" fmla="*/ 101 w 461"/>
                <a:gd name="T7" fmla="*/ 40 h 465"/>
                <a:gd name="T8" fmla="*/ 68 w 461"/>
                <a:gd name="T9" fmla="*/ 70 h 465"/>
                <a:gd name="T10" fmla="*/ 40 w 461"/>
                <a:gd name="T11" fmla="*/ 103 h 465"/>
                <a:gd name="T12" fmla="*/ 18 w 461"/>
                <a:gd name="T13" fmla="*/ 143 h 465"/>
                <a:gd name="T14" fmla="*/ 4 w 461"/>
                <a:gd name="T15" fmla="*/ 187 h 465"/>
                <a:gd name="T16" fmla="*/ 0 w 461"/>
                <a:gd name="T17" fmla="*/ 232 h 465"/>
                <a:gd name="T18" fmla="*/ 0 w 461"/>
                <a:gd name="T19" fmla="*/ 256 h 465"/>
                <a:gd name="T20" fmla="*/ 10 w 461"/>
                <a:gd name="T21" fmla="*/ 302 h 465"/>
                <a:gd name="T22" fmla="*/ 28 w 461"/>
                <a:gd name="T23" fmla="*/ 344 h 465"/>
                <a:gd name="T24" fmla="*/ 52 w 461"/>
                <a:gd name="T25" fmla="*/ 379 h 465"/>
                <a:gd name="T26" fmla="*/ 84 w 461"/>
                <a:gd name="T27" fmla="*/ 411 h 465"/>
                <a:gd name="T28" fmla="*/ 121 w 461"/>
                <a:gd name="T29" fmla="*/ 437 h 465"/>
                <a:gd name="T30" fmla="*/ 163 w 461"/>
                <a:gd name="T31" fmla="*/ 453 h 465"/>
                <a:gd name="T32" fmla="*/ 207 w 461"/>
                <a:gd name="T33" fmla="*/ 463 h 465"/>
                <a:gd name="T34" fmla="*/ 231 w 461"/>
                <a:gd name="T35" fmla="*/ 465 h 465"/>
                <a:gd name="T36" fmla="*/ 250 w 461"/>
                <a:gd name="T37" fmla="*/ 463 h 465"/>
                <a:gd name="T38" fmla="*/ 262 w 461"/>
                <a:gd name="T39" fmla="*/ 421 h 465"/>
                <a:gd name="T40" fmla="*/ 246 w 461"/>
                <a:gd name="T41" fmla="*/ 423 h 465"/>
                <a:gd name="T42" fmla="*/ 231 w 461"/>
                <a:gd name="T43" fmla="*/ 425 h 465"/>
                <a:gd name="T44" fmla="*/ 193 w 461"/>
                <a:gd name="T45" fmla="*/ 421 h 465"/>
                <a:gd name="T46" fmla="*/ 157 w 461"/>
                <a:gd name="T47" fmla="*/ 409 h 465"/>
                <a:gd name="T48" fmla="*/ 123 w 461"/>
                <a:gd name="T49" fmla="*/ 391 h 465"/>
                <a:gd name="T50" fmla="*/ 95 w 461"/>
                <a:gd name="T51" fmla="*/ 368 h 465"/>
                <a:gd name="T52" fmla="*/ 72 w 461"/>
                <a:gd name="T53" fmla="*/ 340 h 465"/>
                <a:gd name="T54" fmla="*/ 54 w 461"/>
                <a:gd name="T55" fmla="*/ 308 h 465"/>
                <a:gd name="T56" fmla="*/ 44 w 461"/>
                <a:gd name="T57" fmla="*/ 270 h 465"/>
                <a:gd name="T58" fmla="*/ 40 w 461"/>
                <a:gd name="T59" fmla="*/ 232 h 465"/>
                <a:gd name="T60" fmla="*/ 40 w 461"/>
                <a:gd name="T61" fmla="*/ 213 h 465"/>
                <a:gd name="T62" fmla="*/ 48 w 461"/>
                <a:gd name="T63" fmla="*/ 175 h 465"/>
                <a:gd name="T64" fmla="*/ 62 w 461"/>
                <a:gd name="T65" fmla="*/ 141 h 465"/>
                <a:gd name="T66" fmla="*/ 84 w 461"/>
                <a:gd name="T67" fmla="*/ 111 h 465"/>
                <a:gd name="T68" fmla="*/ 109 w 461"/>
                <a:gd name="T69" fmla="*/ 85 h 465"/>
                <a:gd name="T70" fmla="*/ 139 w 461"/>
                <a:gd name="T71" fmla="*/ 64 h 465"/>
                <a:gd name="T72" fmla="*/ 175 w 461"/>
                <a:gd name="T73" fmla="*/ 50 h 465"/>
                <a:gd name="T74" fmla="*/ 211 w 461"/>
                <a:gd name="T75" fmla="*/ 42 h 465"/>
                <a:gd name="T76" fmla="*/ 231 w 461"/>
                <a:gd name="T77" fmla="*/ 42 h 465"/>
                <a:gd name="T78" fmla="*/ 270 w 461"/>
                <a:gd name="T79" fmla="*/ 46 h 465"/>
                <a:gd name="T80" fmla="*/ 306 w 461"/>
                <a:gd name="T81" fmla="*/ 56 h 465"/>
                <a:gd name="T82" fmla="*/ 338 w 461"/>
                <a:gd name="T83" fmla="*/ 74 h 465"/>
                <a:gd name="T84" fmla="*/ 366 w 461"/>
                <a:gd name="T85" fmla="*/ 97 h 465"/>
                <a:gd name="T86" fmla="*/ 389 w 461"/>
                <a:gd name="T87" fmla="*/ 125 h 465"/>
                <a:gd name="T88" fmla="*/ 407 w 461"/>
                <a:gd name="T89" fmla="*/ 157 h 465"/>
                <a:gd name="T90" fmla="*/ 419 w 461"/>
                <a:gd name="T91" fmla="*/ 193 h 465"/>
                <a:gd name="T92" fmla="*/ 423 w 461"/>
                <a:gd name="T93" fmla="*/ 232 h 465"/>
                <a:gd name="T94" fmla="*/ 441 w 461"/>
                <a:gd name="T95" fmla="*/ 223 h 465"/>
                <a:gd name="T96" fmla="*/ 461 w 461"/>
                <a:gd name="T97" fmla="*/ 215 h 465"/>
                <a:gd name="T98" fmla="*/ 455 w 461"/>
                <a:gd name="T99" fmla="*/ 171 h 465"/>
                <a:gd name="T100" fmla="*/ 439 w 461"/>
                <a:gd name="T101" fmla="*/ 131 h 465"/>
                <a:gd name="T102" fmla="*/ 417 w 461"/>
                <a:gd name="T103" fmla="*/ 93 h 465"/>
                <a:gd name="T104" fmla="*/ 389 w 461"/>
                <a:gd name="T105" fmla="*/ 64 h 465"/>
                <a:gd name="T106" fmla="*/ 356 w 461"/>
                <a:gd name="T107" fmla="*/ 36 h 465"/>
                <a:gd name="T108" fmla="*/ 318 w 461"/>
                <a:gd name="T109" fmla="*/ 18 h 465"/>
                <a:gd name="T110" fmla="*/ 276 w 461"/>
                <a:gd name="T111" fmla="*/ 4 h 465"/>
                <a:gd name="T112" fmla="*/ 231 w 461"/>
                <a:gd name="T113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61" h="465">
                  <a:moveTo>
                    <a:pt x="231" y="0"/>
                  </a:moveTo>
                  <a:lnTo>
                    <a:pt x="231" y="0"/>
                  </a:lnTo>
                  <a:lnTo>
                    <a:pt x="207" y="2"/>
                  </a:lnTo>
                  <a:lnTo>
                    <a:pt x="185" y="6"/>
                  </a:lnTo>
                  <a:lnTo>
                    <a:pt x="163" y="12"/>
                  </a:lnTo>
                  <a:lnTo>
                    <a:pt x="141" y="20"/>
                  </a:lnTo>
                  <a:lnTo>
                    <a:pt x="121" y="28"/>
                  </a:lnTo>
                  <a:lnTo>
                    <a:pt x="101" y="40"/>
                  </a:lnTo>
                  <a:lnTo>
                    <a:pt x="84" y="54"/>
                  </a:lnTo>
                  <a:lnTo>
                    <a:pt x="68" y="70"/>
                  </a:lnTo>
                  <a:lnTo>
                    <a:pt x="52" y="85"/>
                  </a:lnTo>
                  <a:lnTo>
                    <a:pt x="40" y="103"/>
                  </a:lnTo>
                  <a:lnTo>
                    <a:pt x="28" y="121"/>
                  </a:lnTo>
                  <a:lnTo>
                    <a:pt x="18" y="143"/>
                  </a:lnTo>
                  <a:lnTo>
                    <a:pt x="10" y="163"/>
                  </a:lnTo>
                  <a:lnTo>
                    <a:pt x="4" y="187"/>
                  </a:lnTo>
                  <a:lnTo>
                    <a:pt x="0" y="209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0" y="256"/>
                  </a:lnTo>
                  <a:lnTo>
                    <a:pt x="4" y="280"/>
                  </a:lnTo>
                  <a:lnTo>
                    <a:pt x="10" y="302"/>
                  </a:lnTo>
                  <a:lnTo>
                    <a:pt x="18" y="322"/>
                  </a:lnTo>
                  <a:lnTo>
                    <a:pt x="28" y="344"/>
                  </a:lnTo>
                  <a:lnTo>
                    <a:pt x="40" y="362"/>
                  </a:lnTo>
                  <a:lnTo>
                    <a:pt x="52" y="379"/>
                  </a:lnTo>
                  <a:lnTo>
                    <a:pt x="68" y="397"/>
                  </a:lnTo>
                  <a:lnTo>
                    <a:pt x="84" y="411"/>
                  </a:lnTo>
                  <a:lnTo>
                    <a:pt x="101" y="425"/>
                  </a:lnTo>
                  <a:lnTo>
                    <a:pt x="121" y="437"/>
                  </a:lnTo>
                  <a:lnTo>
                    <a:pt x="141" y="447"/>
                  </a:lnTo>
                  <a:lnTo>
                    <a:pt x="163" y="453"/>
                  </a:lnTo>
                  <a:lnTo>
                    <a:pt x="185" y="459"/>
                  </a:lnTo>
                  <a:lnTo>
                    <a:pt x="207" y="463"/>
                  </a:lnTo>
                  <a:lnTo>
                    <a:pt x="231" y="465"/>
                  </a:lnTo>
                  <a:lnTo>
                    <a:pt x="231" y="465"/>
                  </a:lnTo>
                  <a:lnTo>
                    <a:pt x="250" y="463"/>
                  </a:lnTo>
                  <a:lnTo>
                    <a:pt x="250" y="463"/>
                  </a:lnTo>
                  <a:lnTo>
                    <a:pt x="254" y="443"/>
                  </a:lnTo>
                  <a:lnTo>
                    <a:pt x="262" y="421"/>
                  </a:lnTo>
                  <a:lnTo>
                    <a:pt x="262" y="421"/>
                  </a:lnTo>
                  <a:lnTo>
                    <a:pt x="246" y="423"/>
                  </a:lnTo>
                  <a:lnTo>
                    <a:pt x="231" y="425"/>
                  </a:lnTo>
                  <a:lnTo>
                    <a:pt x="231" y="425"/>
                  </a:lnTo>
                  <a:lnTo>
                    <a:pt x="211" y="423"/>
                  </a:lnTo>
                  <a:lnTo>
                    <a:pt x="193" y="421"/>
                  </a:lnTo>
                  <a:lnTo>
                    <a:pt x="175" y="415"/>
                  </a:lnTo>
                  <a:lnTo>
                    <a:pt x="157" y="409"/>
                  </a:lnTo>
                  <a:lnTo>
                    <a:pt x="139" y="401"/>
                  </a:lnTo>
                  <a:lnTo>
                    <a:pt x="123" y="391"/>
                  </a:lnTo>
                  <a:lnTo>
                    <a:pt x="109" y="379"/>
                  </a:lnTo>
                  <a:lnTo>
                    <a:pt x="95" y="368"/>
                  </a:lnTo>
                  <a:lnTo>
                    <a:pt x="84" y="354"/>
                  </a:lnTo>
                  <a:lnTo>
                    <a:pt x="72" y="340"/>
                  </a:lnTo>
                  <a:lnTo>
                    <a:pt x="62" y="324"/>
                  </a:lnTo>
                  <a:lnTo>
                    <a:pt x="54" y="308"/>
                  </a:lnTo>
                  <a:lnTo>
                    <a:pt x="48" y="290"/>
                  </a:lnTo>
                  <a:lnTo>
                    <a:pt x="44" y="270"/>
                  </a:lnTo>
                  <a:lnTo>
                    <a:pt x="40" y="252"/>
                  </a:lnTo>
                  <a:lnTo>
                    <a:pt x="40" y="232"/>
                  </a:lnTo>
                  <a:lnTo>
                    <a:pt x="40" y="232"/>
                  </a:lnTo>
                  <a:lnTo>
                    <a:pt x="40" y="213"/>
                  </a:lnTo>
                  <a:lnTo>
                    <a:pt x="44" y="195"/>
                  </a:lnTo>
                  <a:lnTo>
                    <a:pt x="48" y="175"/>
                  </a:lnTo>
                  <a:lnTo>
                    <a:pt x="54" y="159"/>
                  </a:lnTo>
                  <a:lnTo>
                    <a:pt x="62" y="141"/>
                  </a:lnTo>
                  <a:lnTo>
                    <a:pt x="72" y="125"/>
                  </a:lnTo>
                  <a:lnTo>
                    <a:pt x="84" y="111"/>
                  </a:lnTo>
                  <a:lnTo>
                    <a:pt x="95" y="97"/>
                  </a:lnTo>
                  <a:lnTo>
                    <a:pt x="109" y="85"/>
                  </a:lnTo>
                  <a:lnTo>
                    <a:pt x="123" y="74"/>
                  </a:lnTo>
                  <a:lnTo>
                    <a:pt x="139" y="64"/>
                  </a:lnTo>
                  <a:lnTo>
                    <a:pt x="157" y="56"/>
                  </a:lnTo>
                  <a:lnTo>
                    <a:pt x="175" y="50"/>
                  </a:lnTo>
                  <a:lnTo>
                    <a:pt x="193" y="46"/>
                  </a:lnTo>
                  <a:lnTo>
                    <a:pt x="211" y="42"/>
                  </a:lnTo>
                  <a:lnTo>
                    <a:pt x="231" y="42"/>
                  </a:lnTo>
                  <a:lnTo>
                    <a:pt x="231" y="42"/>
                  </a:lnTo>
                  <a:lnTo>
                    <a:pt x="250" y="42"/>
                  </a:lnTo>
                  <a:lnTo>
                    <a:pt x="270" y="46"/>
                  </a:lnTo>
                  <a:lnTo>
                    <a:pt x="288" y="50"/>
                  </a:lnTo>
                  <a:lnTo>
                    <a:pt x="306" y="56"/>
                  </a:lnTo>
                  <a:lnTo>
                    <a:pt x="322" y="64"/>
                  </a:lnTo>
                  <a:lnTo>
                    <a:pt x="338" y="74"/>
                  </a:lnTo>
                  <a:lnTo>
                    <a:pt x="354" y="85"/>
                  </a:lnTo>
                  <a:lnTo>
                    <a:pt x="366" y="97"/>
                  </a:lnTo>
                  <a:lnTo>
                    <a:pt x="380" y="111"/>
                  </a:lnTo>
                  <a:lnTo>
                    <a:pt x="389" y="125"/>
                  </a:lnTo>
                  <a:lnTo>
                    <a:pt x="399" y="141"/>
                  </a:lnTo>
                  <a:lnTo>
                    <a:pt x="407" y="157"/>
                  </a:lnTo>
                  <a:lnTo>
                    <a:pt x="413" y="175"/>
                  </a:lnTo>
                  <a:lnTo>
                    <a:pt x="419" y="193"/>
                  </a:lnTo>
                  <a:lnTo>
                    <a:pt x="421" y="213"/>
                  </a:lnTo>
                  <a:lnTo>
                    <a:pt x="423" y="232"/>
                  </a:lnTo>
                  <a:lnTo>
                    <a:pt x="423" y="232"/>
                  </a:lnTo>
                  <a:lnTo>
                    <a:pt x="441" y="223"/>
                  </a:lnTo>
                  <a:lnTo>
                    <a:pt x="461" y="215"/>
                  </a:lnTo>
                  <a:lnTo>
                    <a:pt x="461" y="215"/>
                  </a:lnTo>
                  <a:lnTo>
                    <a:pt x="459" y="193"/>
                  </a:lnTo>
                  <a:lnTo>
                    <a:pt x="455" y="171"/>
                  </a:lnTo>
                  <a:lnTo>
                    <a:pt x="447" y="151"/>
                  </a:lnTo>
                  <a:lnTo>
                    <a:pt x="439" y="131"/>
                  </a:lnTo>
                  <a:lnTo>
                    <a:pt x="429" y="111"/>
                  </a:lnTo>
                  <a:lnTo>
                    <a:pt x="417" y="93"/>
                  </a:lnTo>
                  <a:lnTo>
                    <a:pt x="403" y="78"/>
                  </a:lnTo>
                  <a:lnTo>
                    <a:pt x="389" y="64"/>
                  </a:lnTo>
                  <a:lnTo>
                    <a:pt x="372" y="50"/>
                  </a:lnTo>
                  <a:lnTo>
                    <a:pt x="356" y="36"/>
                  </a:lnTo>
                  <a:lnTo>
                    <a:pt x="336" y="26"/>
                  </a:lnTo>
                  <a:lnTo>
                    <a:pt x="318" y="18"/>
                  </a:lnTo>
                  <a:lnTo>
                    <a:pt x="296" y="10"/>
                  </a:lnTo>
                  <a:lnTo>
                    <a:pt x="276" y="4"/>
                  </a:lnTo>
                  <a:lnTo>
                    <a:pt x="254" y="2"/>
                  </a:lnTo>
                  <a:lnTo>
                    <a:pt x="231" y="0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87"/>
            <p:cNvSpPr>
              <a:spLocks/>
            </p:cNvSpPr>
            <p:nvPr/>
          </p:nvSpPr>
          <p:spPr bwMode="auto">
            <a:xfrm>
              <a:off x="8720138" y="2065338"/>
              <a:ext cx="241300" cy="390525"/>
            </a:xfrm>
            <a:custGeom>
              <a:avLst/>
              <a:gdLst>
                <a:gd name="T0" fmla="*/ 121 w 152"/>
                <a:gd name="T1" fmla="*/ 175 h 246"/>
                <a:gd name="T2" fmla="*/ 121 w 152"/>
                <a:gd name="T3" fmla="*/ 175 h 246"/>
                <a:gd name="T4" fmla="*/ 135 w 152"/>
                <a:gd name="T5" fmla="*/ 155 h 246"/>
                <a:gd name="T6" fmla="*/ 143 w 152"/>
                <a:gd name="T7" fmla="*/ 133 h 246"/>
                <a:gd name="T8" fmla="*/ 151 w 152"/>
                <a:gd name="T9" fmla="*/ 111 h 246"/>
                <a:gd name="T10" fmla="*/ 152 w 152"/>
                <a:gd name="T11" fmla="*/ 87 h 246"/>
                <a:gd name="T12" fmla="*/ 152 w 152"/>
                <a:gd name="T13" fmla="*/ 87 h 246"/>
                <a:gd name="T14" fmla="*/ 151 w 152"/>
                <a:gd name="T15" fmla="*/ 69 h 246"/>
                <a:gd name="T16" fmla="*/ 147 w 152"/>
                <a:gd name="T17" fmla="*/ 53 h 246"/>
                <a:gd name="T18" fmla="*/ 139 w 152"/>
                <a:gd name="T19" fmla="*/ 40 h 246"/>
                <a:gd name="T20" fmla="*/ 129 w 152"/>
                <a:gd name="T21" fmla="*/ 26 h 246"/>
                <a:gd name="T22" fmla="*/ 119 w 152"/>
                <a:gd name="T23" fmla="*/ 16 h 246"/>
                <a:gd name="T24" fmla="*/ 105 w 152"/>
                <a:gd name="T25" fmla="*/ 6 h 246"/>
                <a:gd name="T26" fmla="*/ 91 w 152"/>
                <a:gd name="T27" fmla="*/ 2 h 246"/>
                <a:gd name="T28" fmla="*/ 75 w 152"/>
                <a:gd name="T29" fmla="*/ 0 h 246"/>
                <a:gd name="T30" fmla="*/ 75 w 152"/>
                <a:gd name="T31" fmla="*/ 0 h 246"/>
                <a:gd name="T32" fmla="*/ 59 w 152"/>
                <a:gd name="T33" fmla="*/ 2 h 246"/>
                <a:gd name="T34" fmla="*/ 45 w 152"/>
                <a:gd name="T35" fmla="*/ 6 h 246"/>
                <a:gd name="T36" fmla="*/ 33 w 152"/>
                <a:gd name="T37" fmla="*/ 16 h 246"/>
                <a:gd name="T38" fmla="*/ 21 w 152"/>
                <a:gd name="T39" fmla="*/ 26 h 246"/>
                <a:gd name="T40" fmla="*/ 11 w 152"/>
                <a:gd name="T41" fmla="*/ 40 h 246"/>
                <a:gd name="T42" fmla="*/ 6 w 152"/>
                <a:gd name="T43" fmla="*/ 53 h 246"/>
                <a:gd name="T44" fmla="*/ 0 w 152"/>
                <a:gd name="T45" fmla="*/ 69 h 246"/>
                <a:gd name="T46" fmla="*/ 0 w 152"/>
                <a:gd name="T47" fmla="*/ 87 h 246"/>
                <a:gd name="T48" fmla="*/ 0 w 152"/>
                <a:gd name="T49" fmla="*/ 87 h 246"/>
                <a:gd name="T50" fmla="*/ 2 w 152"/>
                <a:gd name="T51" fmla="*/ 111 h 246"/>
                <a:gd name="T52" fmla="*/ 8 w 152"/>
                <a:gd name="T53" fmla="*/ 133 h 246"/>
                <a:gd name="T54" fmla="*/ 17 w 152"/>
                <a:gd name="T55" fmla="*/ 155 h 246"/>
                <a:gd name="T56" fmla="*/ 29 w 152"/>
                <a:gd name="T57" fmla="*/ 175 h 246"/>
                <a:gd name="T58" fmla="*/ 29 w 152"/>
                <a:gd name="T59" fmla="*/ 206 h 246"/>
                <a:gd name="T60" fmla="*/ 29 w 152"/>
                <a:gd name="T61" fmla="*/ 206 h 246"/>
                <a:gd name="T62" fmla="*/ 49 w 152"/>
                <a:gd name="T63" fmla="*/ 226 h 246"/>
                <a:gd name="T64" fmla="*/ 65 w 152"/>
                <a:gd name="T65" fmla="*/ 240 h 246"/>
                <a:gd name="T66" fmla="*/ 71 w 152"/>
                <a:gd name="T67" fmla="*/ 244 h 246"/>
                <a:gd name="T68" fmla="*/ 75 w 152"/>
                <a:gd name="T69" fmla="*/ 246 h 246"/>
                <a:gd name="T70" fmla="*/ 75 w 152"/>
                <a:gd name="T71" fmla="*/ 246 h 246"/>
                <a:gd name="T72" fmla="*/ 79 w 152"/>
                <a:gd name="T73" fmla="*/ 244 h 246"/>
                <a:gd name="T74" fmla="*/ 87 w 152"/>
                <a:gd name="T75" fmla="*/ 240 h 246"/>
                <a:gd name="T76" fmla="*/ 101 w 152"/>
                <a:gd name="T77" fmla="*/ 226 h 246"/>
                <a:gd name="T78" fmla="*/ 121 w 152"/>
                <a:gd name="T79" fmla="*/ 206 h 246"/>
                <a:gd name="T80" fmla="*/ 121 w 152"/>
                <a:gd name="T81" fmla="*/ 17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2" h="246">
                  <a:moveTo>
                    <a:pt x="121" y="175"/>
                  </a:moveTo>
                  <a:lnTo>
                    <a:pt x="121" y="175"/>
                  </a:lnTo>
                  <a:lnTo>
                    <a:pt x="135" y="155"/>
                  </a:lnTo>
                  <a:lnTo>
                    <a:pt x="143" y="133"/>
                  </a:lnTo>
                  <a:lnTo>
                    <a:pt x="151" y="111"/>
                  </a:lnTo>
                  <a:lnTo>
                    <a:pt x="152" y="87"/>
                  </a:lnTo>
                  <a:lnTo>
                    <a:pt x="152" y="87"/>
                  </a:lnTo>
                  <a:lnTo>
                    <a:pt x="151" y="69"/>
                  </a:lnTo>
                  <a:lnTo>
                    <a:pt x="147" y="53"/>
                  </a:lnTo>
                  <a:lnTo>
                    <a:pt x="139" y="40"/>
                  </a:lnTo>
                  <a:lnTo>
                    <a:pt x="129" y="26"/>
                  </a:lnTo>
                  <a:lnTo>
                    <a:pt x="119" y="16"/>
                  </a:lnTo>
                  <a:lnTo>
                    <a:pt x="105" y="6"/>
                  </a:lnTo>
                  <a:lnTo>
                    <a:pt x="91" y="2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59" y="2"/>
                  </a:lnTo>
                  <a:lnTo>
                    <a:pt x="45" y="6"/>
                  </a:lnTo>
                  <a:lnTo>
                    <a:pt x="33" y="16"/>
                  </a:lnTo>
                  <a:lnTo>
                    <a:pt x="21" y="26"/>
                  </a:lnTo>
                  <a:lnTo>
                    <a:pt x="11" y="40"/>
                  </a:lnTo>
                  <a:lnTo>
                    <a:pt x="6" y="53"/>
                  </a:lnTo>
                  <a:lnTo>
                    <a:pt x="0" y="6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111"/>
                  </a:lnTo>
                  <a:lnTo>
                    <a:pt x="8" y="133"/>
                  </a:lnTo>
                  <a:lnTo>
                    <a:pt x="17" y="155"/>
                  </a:lnTo>
                  <a:lnTo>
                    <a:pt x="29" y="175"/>
                  </a:lnTo>
                  <a:lnTo>
                    <a:pt x="29" y="206"/>
                  </a:lnTo>
                  <a:lnTo>
                    <a:pt x="29" y="206"/>
                  </a:lnTo>
                  <a:lnTo>
                    <a:pt x="49" y="226"/>
                  </a:lnTo>
                  <a:lnTo>
                    <a:pt x="65" y="240"/>
                  </a:lnTo>
                  <a:lnTo>
                    <a:pt x="71" y="244"/>
                  </a:lnTo>
                  <a:lnTo>
                    <a:pt x="75" y="246"/>
                  </a:lnTo>
                  <a:lnTo>
                    <a:pt x="75" y="246"/>
                  </a:lnTo>
                  <a:lnTo>
                    <a:pt x="79" y="244"/>
                  </a:lnTo>
                  <a:lnTo>
                    <a:pt x="87" y="240"/>
                  </a:lnTo>
                  <a:lnTo>
                    <a:pt x="101" y="226"/>
                  </a:lnTo>
                  <a:lnTo>
                    <a:pt x="121" y="206"/>
                  </a:lnTo>
                  <a:lnTo>
                    <a:pt x="121" y="17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88"/>
            <p:cNvSpPr>
              <a:spLocks/>
            </p:cNvSpPr>
            <p:nvPr/>
          </p:nvSpPr>
          <p:spPr bwMode="auto">
            <a:xfrm>
              <a:off x="8801100" y="2465388"/>
              <a:ext cx="79375" cy="207963"/>
            </a:xfrm>
            <a:custGeom>
              <a:avLst/>
              <a:gdLst>
                <a:gd name="T0" fmla="*/ 28 w 50"/>
                <a:gd name="T1" fmla="*/ 2 h 131"/>
                <a:gd name="T2" fmla="*/ 28 w 50"/>
                <a:gd name="T3" fmla="*/ 2 h 131"/>
                <a:gd name="T4" fmla="*/ 24 w 50"/>
                <a:gd name="T5" fmla="*/ 0 h 131"/>
                <a:gd name="T6" fmla="*/ 20 w 50"/>
                <a:gd name="T7" fmla="*/ 2 h 131"/>
                <a:gd name="T8" fmla="*/ 2 w 50"/>
                <a:gd name="T9" fmla="*/ 20 h 131"/>
                <a:gd name="T10" fmla="*/ 2 w 50"/>
                <a:gd name="T11" fmla="*/ 20 h 131"/>
                <a:gd name="T12" fmla="*/ 0 w 50"/>
                <a:gd name="T13" fmla="*/ 26 h 131"/>
                <a:gd name="T14" fmla="*/ 2 w 50"/>
                <a:gd name="T15" fmla="*/ 30 h 131"/>
                <a:gd name="T16" fmla="*/ 16 w 50"/>
                <a:gd name="T17" fmla="*/ 46 h 131"/>
                <a:gd name="T18" fmla="*/ 16 w 50"/>
                <a:gd name="T19" fmla="*/ 46 h 131"/>
                <a:gd name="T20" fmla="*/ 12 w 50"/>
                <a:gd name="T21" fmla="*/ 60 h 131"/>
                <a:gd name="T22" fmla="*/ 8 w 50"/>
                <a:gd name="T23" fmla="*/ 80 h 131"/>
                <a:gd name="T24" fmla="*/ 4 w 50"/>
                <a:gd name="T25" fmla="*/ 103 h 131"/>
                <a:gd name="T26" fmla="*/ 2 w 50"/>
                <a:gd name="T27" fmla="*/ 131 h 131"/>
                <a:gd name="T28" fmla="*/ 46 w 50"/>
                <a:gd name="T29" fmla="*/ 131 h 131"/>
                <a:gd name="T30" fmla="*/ 46 w 50"/>
                <a:gd name="T31" fmla="*/ 131 h 131"/>
                <a:gd name="T32" fmla="*/ 44 w 50"/>
                <a:gd name="T33" fmla="*/ 103 h 131"/>
                <a:gd name="T34" fmla="*/ 42 w 50"/>
                <a:gd name="T35" fmla="*/ 80 h 131"/>
                <a:gd name="T36" fmla="*/ 36 w 50"/>
                <a:gd name="T37" fmla="*/ 60 h 131"/>
                <a:gd name="T38" fmla="*/ 32 w 50"/>
                <a:gd name="T39" fmla="*/ 46 h 131"/>
                <a:gd name="T40" fmla="*/ 48 w 50"/>
                <a:gd name="T41" fmla="*/ 30 h 131"/>
                <a:gd name="T42" fmla="*/ 48 w 50"/>
                <a:gd name="T43" fmla="*/ 30 h 131"/>
                <a:gd name="T44" fmla="*/ 50 w 50"/>
                <a:gd name="T45" fmla="*/ 26 h 131"/>
                <a:gd name="T46" fmla="*/ 48 w 50"/>
                <a:gd name="T47" fmla="*/ 20 h 131"/>
                <a:gd name="T48" fmla="*/ 28 w 50"/>
                <a:gd name="T49" fmla="*/ 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0" h="131">
                  <a:moveTo>
                    <a:pt x="28" y="2"/>
                  </a:moveTo>
                  <a:lnTo>
                    <a:pt x="28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2" y="60"/>
                  </a:lnTo>
                  <a:lnTo>
                    <a:pt x="8" y="80"/>
                  </a:lnTo>
                  <a:lnTo>
                    <a:pt x="4" y="103"/>
                  </a:lnTo>
                  <a:lnTo>
                    <a:pt x="2" y="131"/>
                  </a:lnTo>
                  <a:lnTo>
                    <a:pt x="46" y="131"/>
                  </a:lnTo>
                  <a:lnTo>
                    <a:pt x="46" y="131"/>
                  </a:lnTo>
                  <a:lnTo>
                    <a:pt x="44" y="103"/>
                  </a:lnTo>
                  <a:lnTo>
                    <a:pt x="42" y="80"/>
                  </a:lnTo>
                  <a:lnTo>
                    <a:pt x="36" y="60"/>
                  </a:lnTo>
                  <a:lnTo>
                    <a:pt x="32" y="46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50" y="26"/>
                  </a:lnTo>
                  <a:lnTo>
                    <a:pt x="48" y="20"/>
                  </a:lnTo>
                  <a:lnTo>
                    <a:pt x="28" y="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89"/>
            <p:cNvSpPr>
              <a:spLocks/>
            </p:cNvSpPr>
            <p:nvPr/>
          </p:nvSpPr>
          <p:spPr bwMode="auto">
            <a:xfrm>
              <a:off x="8513763" y="2411413"/>
              <a:ext cx="274638" cy="261938"/>
            </a:xfrm>
            <a:custGeom>
              <a:avLst/>
              <a:gdLst>
                <a:gd name="T0" fmla="*/ 145 w 173"/>
                <a:gd name="T1" fmla="*/ 0 h 165"/>
                <a:gd name="T2" fmla="*/ 145 w 173"/>
                <a:gd name="T3" fmla="*/ 0 h 165"/>
                <a:gd name="T4" fmla="*/ 114 w 173"/>
                <a:gd name="T5" fmla="*/ 14 h 165"/>
                <a:gd name="T6" fmla="*/ 82 w 173"/>
                <a:gd name="T7" fmla="*/ 24 h 165"/>
                <a:gd name="T8" fmla="*/ 56 w 173"/>
                <a:gd name="T9" fmla="*/ 32 h 165"/>
                <a:gd name="T10" fmla="*/ 32 w 173"/>
                <a:gd name="T11" fmla="*/ 42 h 165"/>
                <a:gd name="T12" fmla="*/ 32 w 173"/>
                <a:gd name="T13" fmla="*/ 42 h 165"/>
                <a:gd name="T14" fmla="*/ 24 w 173"/>
                <a:gd name="T15" fmla="*/ 48 h 165"/>
                <a:gd name="T16" fmla="*/ 18 w 173"/>
                <a:gd name="T17" fmla="*/ 56 h 165"/>
                <a:gd name="T18" fmla="*/ 12 w 173"/>
                <a:gd name="T19" fmla="*/ 68 h 165"/>
                <a:gd name="T20" fmla="*/ 8 w 173"/>
                <a:gd name="T21" fmla="*/ 80 h 165"/>
                <a:gd name="T22" fmla="*/ 2 w 173"/>
                <a:gd name="T23" fmla="*/ 104 h 165"/>
                <a:gd name="T24" fmla="*/ 0 w 173"/>
                <a:gd name="T25" fmla="*/ 125 h 165"/>
                <a:gd name="T26" fmla="*/ 0 w 173"/>
                <a:gd name="T27" fmla="*/ 125 h 165"/>
                <a:gd name="T28" fmla="*/ 16 w 173"/>
                <a:gd name="T29" fmla="*/ 147 h 165"/>
                <a:gd name="T30" fmla="*/ 16 w 173"/>
                <a:gd name="T31" fmla="*/ 147 h 165"/>
                <a:gd name="T32" fmla="*/ 40 w 173"/>
                <a:gd name="T33" fmla="*/ 153 h 165"/>
                <a:gd name="T34" fmla="*/ 72 w 173"/>
                <a:gd name="T35" fmla="*/ 159 h 165"/>
                <a:gd name="T36" fmla="*/ 118 w 173"/>
                <a:gd name="T37" fmla="*/ 163 h 165"/>
                <a:gd name="T38" fmla="*/ 173 w 173"/>
                <a:gd name="T39" fmla="*/ 165 h 165"/>
                <a:gd name="T40" fmla="*/ 145 w 173"/>
                <a:gd name="T4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3" h="165">
                  <a:moveTo>
                    <a:pt x="145" y="0"/>
                  </a:moveTo>
                  <a:lnTo>
                    <a:pt x="145" y="0"/>
                  </a:lnTo>
                  <a:lnTo>
                    <a:pt x="114" y="14"/>
                  </a:lnTo>
                  <a:lnTo>
                    <a:pt x="82" y="24"/>
                  </a:lnTo>
                  <a:lnTo>
                    <a:pt x="56" y="32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24" y="48"/>
                  </a:lnTo>
                  <a:lnTo>
                    <a:pt x="18" y="56"/>
                  </a:lnTo>
                  <a:lnTo>
                    <a:pt x="12" y="68"/>
                  </a:lnTo>
                  <a:lnTo>
                    <a:pt x="8" y="80"/>
                  </a:lnTo>
                  <a:lnTo>
                    <a:pt x="2" y="104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16" y="147"/>
                  </a:lnTo>
                  <a:lnTo>
                    <a:pt x="16" y="147"/>
                  </a:lnTo>
                  <a:lnTo>
                    <a:pt x="40" y="153"/>
                  </a:lnTo>
                  <a:lnTo>
                    <a:pt x="72" y="159"/>
                  </a:lnTo>
                  <a:lnTo>
                    <a:pt x="118" y="163"/>
                  </a:lnTo>
                  <a:lnTo>
                    <a:pt x="173" y="16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90"/>
            <p:cNvSpPr>
              <a:spLocks/>
            </p:cNvSpPr>
            <p:nvPr/>
          </p:nvSpPr>
          <p:spPr bwMode="auto">
            <a:xfrm>
              <a:off x="8893175" y="2411413"/>
              <a:ext cx="271463" cy="261938"/>
            </a:xfrm>
            <a:custGeom>
              <a:avLst/>
              <a:gdLst>
                <a:gd name="T0" fmla="*/ 139 w 171"/>
                <a:gd name="T1" fmla="*/ 42 h 165"/>
                <a:gd name="T2" fmla="*/ 139 w 171"/>
                <a:gd name="T3" fmla="*/ 42 h 165"/>
                <a:gd name="T4" fmla="*/ 115 w 171"/>
                <a:gd name="T5" fmla="*/ 32 h 165"/>
                <a:gd name="T6" fmla="*/ 89 w 171"/>
                <a:gd name="T7" fmla="*/ 24 h 165"/>
                <a:gd name="T8" fmla="*/ 59 w 171"/>
                <a:gd name="T9" fmla="*/ 14 h 165"/>
                <a:gd name="T10" fmla="*/ 26 w 171"/>
                <a:gd name="T11" fmla="*/ 0 h 165"/>
                <a:gd name="T12" fmla="*/ 0 w 171"/>
                <a:gd name="T13" fmla="*/ 165 h 165"/>
                <a:gd name="T14" fmla="*/ 0 w 171"/>
                <a:gd name="T15" fmla="*/ 165 h 165"/>
                <a:gd name="T16" fmla="*/ 51 w 171"/>
                <a:gd name="T17" fmla="*/ 165 h 165"/>
                <a:gd name="T18" fmla="*/ 93 w 171"/>
                <a:gd name="T19" fmla="*/ 161 h 165"/>
                <a:gd name="T20" fmla="*/ 125 w 171"/>
                <a:gd name="T21" fmla="*/ 155 h 165"/>
                <a:gd name="T22" fmla="*/ 149 w 171"/>
                <a:gd name="T23" fmla="*/ 149 h 165"/>
                <a:gd name="T24" fmla="*/ 149 w 171"/>
                <a:gd name="T25" fmla="*/ 149 h 165"/>
                <a:gd name="T26" fmla="*/ 161 w 171"/>
                <a:gd name="T27" fmla="*/ 135 h 165"/>
                <a:gd name="T28" fmla="*/ 171 w 171"/>
                <a:gd name="T29" fmla="*/ 120 h 165"/>
                <a:gd name="T30" fmla="*/ 171 w 171"/>
                <a:gd name="T31" fmla="*/ 120 h 165"/>
                <a:gd name="T32" fmla="*/ 167 w 171"/>
                <a:gd name="T33" fmla="*/ 98 h 165"/>
                <a:gd name="T34" fmla="*/ 163 w 171"/>
                <a:gd name="T35" fmla="*/ 76 h 165"/>
                <a:gd name="T36" fmla="*/ 159 w 171"/>
                <a:gd name="T37" fmla="*/ 64 h 165"/>
                <a:gd name="T38" fmla="*/ 153 w 171"/>
                <a:gd name="T39" fmla="*/ 54 h 165"/>
                <a:gd name="T40" fmla="*/ 147 w 171"/>
                <a:gd name="T41" fmla="*/ 46 h 165"/>
                <a:gd name="T42" fmla="*/ 139 w 171"/>
                <a:gd name="T43" fmla="*/ 42 h 165"/>
                <a:gd name="T44" fmla="*/ 139 w 171"/>
                <a:gd name="T45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1" h="165">
                  <a:moveTo>
                    <a:pt x="139" y="42"/>
                  </a:moveTo>
                  <a:lnTo>
                    <a:pt x="139" y="42"/>
                  </a:lnTo>
                  <a:lnTo>
                    <a:pt x="115" y="32"/>
                  </a:lnTo>
                  <a:lnTo>
                    <a:pt x="89" y="24"/>
                  </a:lnTo>
                  <a:lnTo>
                    <a:pt x="59" y="14"/>
                  </a:lnTo>
                  <a:lnTo>
                    <a:pt x="26" y="0"/>
                  </a:lnTo>
                  <a:lnTo>
                    <a:pt x="0" y="165"/>
                  </a:lnTo>
                  <a:lnTo>
                    <a:pt x="0" y="165"/>
                  </a:lnTo>
                  <a:lnTo>
                    <a:pt x="51" y="165"/>
                  </a:lnTo>
                  <a:lnTo>
                    <a:pt x="93" y="161"/>
                  </a:lnTo>
                  <a:lnTo>
                    <a:pt x="125" y="155"/>
                  </a:lnTo>
                  <a:lnTo>
                    <a:pt x="149" y="149"/>
                  </a:lnTo>
                  <a:lnTo>
                    <a:pt x="149" y="149"/>
                  </a:lnTo>
                  <a:lnTo>
                    <a:pt x="161" y="135"/>
                  </a:lnTo>
                  <a:lnTo>
                    <a:pt x="171" y="120"/>
                  </a:lnTo>
                  <a:lnTo>
                    <a:pt x="171" y="120"/>
                  </a:lnTo>
                  <a:lnTo>
                    <a:pt x="167" y="98"/>
                  </a:lnTo>
                  <a:lnTo>
                    <a:pt x="163" y="76"/>
                  </a:lnTo>
                  <a:lnTo>
                    <a:pt x="159" y="64"/>
                  </a:lnTo>
                  <a:lnTo>
                    <a:pt x="153" y="54"/>
                  </a:lnTo>
                  <a:lnTo>
                    <a:pt x="147" y="46"/>
                  </a:lnTo>
                  <a:lnTo>
                    <a:pt x="139" y="42"/>
                  </a:lnTo>
                  <a:lnTo>
                    <a:pt x="139" y="4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91"/>
            <p:cNvSpPr>
              <a:spLocks noEditPoints="1"/>
            </p:cNvSpPr>
            <p:nvPr/>
          </p:nvSpPr>
          <p:spPr bwMode="auto">
            <a:xfrm>
              <a:off x="8324850" y="1901825"/>
              <a:ext cx="1022350" cy="1020763"/>
            </a:xfrm>
            <a:custGeom>
              <a:avLst/>
              <a:gdLst>
                <a:gd name="T0" fmla="*/ 290 w 644"/>
                <a:gd name="T1" fmla="*/ 2 h 643"/>
                <a:gd name="T2" fmla="*/ 197 w 644"/>
                <a:gd name="T3" fmla="*/ 25 h 643"/>
                <a:gd name="T4" fmla="*/ 117 w 644"/>
                <a:gd name="T5" fmla="*/ 73 h 643"/>
                <a:gd name="T6" fmla="*/ 56 w 644"/>
                <a:gd name="T7" fmla="*/ 143 h 643"/>
                <a:gd name="T8" fmla="*/ 16 w 644"/>
                <a:gd name="T9" fmla="*/ 226 h 643"/>
                <a:gd name="T10" fmla="*/ 0 w 644"/>
                <a:gd name="T11" fmla="*/ 321 h 643"/>
                <a:gd name="T12" fmla="*/ 8 w 644"/>
                <a:gd name="T13" fmla="*/ 387 h 643"/>
                <a:gd name="T14" fmla="*/ 40 w 644"/>
                <a:gd name="T15" fmla="*/ 474 h 643"/>
                <a:gd name="T16" fmla="*/ 96 w 644"/>
                <a:gd name="T17" fmla="*/ 548 h 643"/>
                <a:gd name="T18" fmla="*/ 169 w 644"/>
                <a:gd name="T19" fmla="*/ 603 h 643"/>
                <a:gd name="T20" fmla="*/ 258 w 644"/>
                <a:gd name="T21" fmla="*/ 635 h 643"/>
                <a:gd name="T22" fmla="*/ 322 w 644"/>
                <a:gd name="T23" fmla="*/ 643 h 643"/>
                <a:gd name="T24" fmla="*/ 417 w 644"/>
                <a:gd name="T25" fmla="*/ 627 h 643"/>
                <a:gd name="T26" fmla="*/ 503 w 644"/>
                <a:gd name="T27" fmla="*/ 588 h 643"/>
                <a:gd name="T28" fmla="*/ 570 w 644"/>
                <a:gd name="T29" fmla="*/ 526 h 643"/>
                <a:gd name="T30" fmla="*/ 618 w 644"/>
                <a:gd name="T31" fmla="*/ 446 h 643"/>
                <a:gd name="T32" fmla="*/ 642 w 644"/>
                <a:gd name="T33" fmla="*/ 355 h 643"/>
                <a:gd name="T34" fmla="*/ 642 w 644"/>
                <a:gd name="T35" fmla="*/ 288 h 643"/>
                <a:gd name="T36" fmla="*/ 618 w 644"/>
                <a:gd name="T37" fmla="*/ 196 h 643"/>
                <a:gd name="T38" fmla="*/ 570 w 644"/>
                <a:gd name="T39" fmla="*/ 117 h 643"/>
                <a:gd name="T40" fmla="*/ 503 w 644"/>
                <a:gd name="T41" fmla="*/ 55 h 643"/>
                <a:gd name="T42" fmla="*/ 417 w 644"/>
                <a:gd name="T43" fmla="*/ 13 h 643"/>
                <a:gd name="T44" fmla="*/ 322 w 644"/>
                <a:gd name="T45" fmla="*/ 0 h 643"/>
                <a:gd name="T46" fmla="*/ 322 w 644"/>
                <a:gd name="T47" fmla="*/ 588 h 643"/>
                <a:gd name="T48" fmla="*/ 243 w 644"/>
                <a:gd name="T49" fmla="*/ 576 h 643"/>
                <a:gd name="T50" fmla="*/ 173 w 644"/>
                <a:gd name="T51" fmla="*/ 542 h 643"/>
                <a:gd name="T52" fmla="*/ 117 w 644"/>
                <a:gd name="T53" fmla="*/ 490 h 643"/>
                <a:gd name="T54" fmla="*/ 78 w 644"/>
                <a:gd name="T55" fmla="*/ 425 h 643"/>
                <a:gd name="T56" fmla="*/ 58 w 644"/>
                <a:gd name="T57" fmla="*/ 349 h 643"/>
                <a:gd name="T58" fmla="*/ 58 w 644"/>
                <a:gd name="T59" fmla="*/ 294 h 643"/>
                <a:gd name="T60" fmla="*/ 78 w 644"/>
                <a:gd name="T61" fmla="*/ 218 h 643"/>
                <a:gd name="T62" fmla="*/ 117 w 644"/>
                <a:gd name="T63" fmla="*/ 153 h 643"/>
                <a:gd name="T64" fmla="*/ 173 w 644"/>
                <a:gd name="T65" fmla="*/ 101 h 643"/>
                <a:gd name="T66" fmla="*/ 243 w 644"/>
                <a:gd name="T67" fmla="*/ 67 h 643"/>
                <a:gd name="T68" fmla="*/ 322 w 644"/>
                <a:gd name="T69" fmla="*/ 55 h 643"/>
                <a:gd name="T70" fmla="*/ 376 w 644"/>
                <a:gd name="T71" fmla="*/ 61 h 643"/>
                <a:gd name="T72" fmla="*/ 449 w 644"/>
                <a:gd name="T73" fmla="*/ 87 h 643"/>
                <a:gd name="T74" fmla="*/ 511 w 644"/>
                <a:gd name="T75" fmla="*/ 133 h 643"/>
                <a:gd name="T76" fmla="*/ 556 w 644"/>
                <a:gd name="T77" fmla="*/ 194 h 643"/>
                <a:gd name="T78" fmla="*/ 582 w 644"/>
                <a:gd name="T79" fmla="*/ 268 h 643"/>
                <a:gd name="T80" fmla="*/ 588 w 644"/>
                <a:gd name="T81" fmla="*/ 321 h 643"/>
                <a:gd name="T82" fmla="*/ 576 w 644"/>
                <a:gd name="T83" fmla="*/ 401 h 643"/>
                <a:gd name="T84" fmla="*/ 543 w 644"/>
                <a:gd name="T85" fmla="*/ 470 h 643"/>
                <a:gd name="T86" fmla="*/ 491 w 644"/>
                <a:gd name="T87" fmla="*/ 526 h 643"/>
                <a:gd name="T88" fmla="*/ 425 w 644"/>
                <a:gd name="T89" fmla="*/ 566 h 643"/>
                <a:gd name="T90" fmla="*/ 350 w 644"/>
                <a:gd name="T91" fmla="*/ 586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44" h="643">
                  <a:moveTo>
                    <a:pt x="322" y="0"/>
                  </a:moveTo>
                  <a:lnTo>
                    <a:pt x="322" y="0"/>
                  </a:lnTo>
                  <a:lnTo>
                    <a:pt x="290" y="2"/>
                  </a:lnTo>
                  <a:lnTo>
                    <a:pt x="258" y="8"/>
                  </a:lnTo>
                  <a:lnTo>
                    <a:pt x="227" y="13"/>
                  </a:lnTo>
                  <a:lnTo>
                    <a:pt x="197" y="25"/>
                  </a:lnTo>
                  <a:lnTo>
                    <a:pt x="169" y="39"/>
                  </a:lnTo>
                  <a:lnTo>
                    <a:pt x="143" y="55"/>
                  </a:lnTo>
                  <a:lnTo>
                    <a:pt x="117" y="73"/>
                  </a:lnTo>
                  <a:lnTo>
                    <a:pt x="96" y="95"/>
                  </a:lnTo>
                  <a:lnTo>
                    <a:pt x="74" y="117"/>
                  </a:lnTo>
                  <a:lnTo>
                    <a:pt x="56" y="143"/>
                  </a:lnTo>
                  <a:lnTo>
                    <a:pt x="40" y="168"/>
                  </a:lnTo>
                  <a:lnTo>
                    <a:pt x="26" y="196"/>
                  </a:lnTo>
                  <a:lnTo>
                    <a:pt x="16" y="226"/>
                  </a:lnTo>
                  <a:lnTo>
                    <a:pt x="8" y="256"/>
                  </a:lnTo>
                  <a:lnTo>
                    <a:pt x="2" y="288"/>
                  </a:lnTo>
                  <a:lnTo>
                    <a:pt x="0" y="321"/>
                  </a:lnTo>
                  <a:lnTo>
                    <a:pt x="0" y="321"/>
                  </a:lnTo>
                  <a:lnTo>
                    <a:pt x="2" y="355"/>
                  </a:lnTo>
                  <a:lnTo>
                    <a:pt x="8" y="387"/>
                  </a:lnTo>
                  <a:lnTo>
                    <a:pt x="16" y="417"/>
                  </a:lnTo>
                  <a:lnTo>
                    <a:pt x="26" y="446"/>
                  </a:lnTo>
                  <a:lnTo>
                    <a:pt x="40" y="474"/>
                  </a:lnTo>
                  <a:lnTo>
                    <a:pt x="56" y="500"/>
                  </a:lnTo>
                  <a:lnTo>
                    <a:pt x="74" y="526"/>
                  </a:lnTo>
                  <a:lnTo>
                    <a:pt x="96" y="548"/>
                  </a:lnTo>
                  <a:lnTo>
                    <a:pt x="117" y="570"/>
                  </a:lnTo>
                  <a:lnTo>
                    <a:pt x="143" y="588"/>
                  </a:lnTo>
                  <a:lnTo>
                    <a:pt x="169" y="603"/>
                  </a:lnTo>
                  <a:lnTo>
                    <a:pt x="197" y="617"/>
                  </a:lnTo>
                  <a:lnTo>
                    <a:pt x="227" y="627"/>
                  </a:lnTo>
                  <a:lnTo>
                    <a:pt x="258" y="635"/>
                  </a:lnTo>
                  <a:lnTo>
                    <a:pt x="290" y="641"/>
                  </a:lnTo>
                  <a:lnTo>
                    <a:pt x="322" y="643"/>
                  </a:lnTo>
                  <a:lnTo>
                    <a:pt x="322" y="643"/>
                  </a:lnTo>
                  <a:lnTo>
                    <a:pt x="356" y="641"/>
                  </a:lnTo>
                  <a:lnTo>
                    <a:pt x="388" y="635"/>
                  </a:lnTo>
                  <a:lnTo>
                    <a:pt x="417" y="627"/>
                  </a:lnTo>
                  <a:lnTo>
                    <a:pt x="447" y="617"/>
                  </a:lnTo>
                  <a:lnTo>
                    <a:pt x="475" y="603"/>
                  </a:lnTo>
                  <a:lnTo>
                    <a:pt x="503" y="588"/>
                  </a:lnTo>
                  <a:lnTo>
                    <a:pt x="527" y="570"/>
                  </a:lnTo>
                  <a:lnTo>
                    <a:pt x="550" y="548"/>
                  </a:lnTo>
                  <a:lnTo>
                    <a:pt x="570" y="526"/>
                  </a:lnTo>
                  <a:lnTo>
                    <a:pt x="588" y="500"/>
                  </a:lnTo>
                  <a:lnTo>
                    <a:pt x="604" y="474"/>
                  </a:lnTo>
                  <a:lnTo>
                    <a:pt x="618" y="446"/>
                  </a:lnTo>
                  <a:lnTo>
                    <a:pt x="630" y="417"/>
                  </a:lnTo>
                  <a:lnTo>
                    <a:pt x="638" y="387"/>
                  </a:lnTo>
                  <a:lnTo>
                    <a:pt x="642" y="355"/>
                  </a:lnTo>
                  <a:lnTo>
                    <a:pt x="644" y="321"/>
                  </a:lnTo>
                  <a:lnTo>
                    <a:pt x="644" y="321"/>
                  </a:lnTo>
                  <a:lnTo>
                    <a:pt x="642" y="288"/>
                  </a:lnTo>
                  <a:lnTo>
                    <a:pt x="638" y="256"/>
                  </a:lnTo>
                  <a:lnTo>
                    <a:pt x="630" y="226"/>
                  </a:lnTo>
                  <a:lnTo>
                    <a:pt x="618" y="196"/>
                  </a:lnTo>
                  <a:lnTo>
                    <a:pt x="604" y="168"/>
                  </a:lnTo>
                  <a:lnTo>
                    <a:pt x="588" y="143"/>
                  </a:lnTo>
                  <a:lnTo>
                    <a:pt x="570" y="117"/>
                  </a:lnTo>
                  <a:lnTo>
                    <a:pt x="550" y="95"/>
                  </a:lnTo>
                  <a:lnTo>
                    <a:pt x="527" y="73"/>
                  </a:lnTo>
                  <a:lnTo>
                    <a:pt x="503" y="55"/>
                  </a:lnTo>
                  <a:lnTo>
                    <a:pt x="475" y="39"/>
                  </a:lnTo>
                  <a:lnTo>
                    <a:pt x="447" y="25"/>
                  </a:lnTo>
                  <a:lnTo>
                    <a:pt x="417" y="13"/>
                  </a:lnTo>
                  <a:lnTo>
                    <a:pt x="388" y="8"/>
                  </a:lnTo>
                  <a:lnTo>
                    <a:pt x="356" y="2"/>
                  </a:lnTo>
                  <a:lnTo>
                    <a:pt x="322" y="0"/>
                  </a:lnTo>
                  <a:lnTo>
                    <a:pt x="322" y="0"/>
                  </a:lnTo>
                  <a:close/>
                  <a:moveTo>
                    <a:pt x="322" y="588"/>
                  </a:moveTo>
                  <a:lnTo>
                    <a:pt x="322" y="588"/>
                  </a:lnTo>
                  <a:lnTo>
                    <a:pt x="296" y="586"/>
                  </a:lnTo>
                  <a:lnTo>
                    <a:pt x="268" y="582"/>
                  </a:lnTo>
                  <a:lnTo>
                    <a:pt x="243" y="576"/>
                  </a:lnTo>
                  <a:lnTo>
                    <a:pt x="219" y="566"/>
                  </a:lnTo>
                  <a:lnTo>
                    <a:pt x="195" y="556"/>
                  </a:lnTo>
                  <a:lnTo>
                    <a:pt x="173" y="542"/>
                  </a:lnTo>
                  <a:lnTo>
                    <a:pt x="153" y="526"/>
                  </a:lnTo>
                  <a:lnTo>
                    <a:pt x="135" y="510"/>
                  </a:lnTo>
                  <a:lnTo>
                    <a:pt x="117" y="490"/>
                  </a:lnTo>
                  <a:lnTo>
                    <a:pt x="102" y="470"/>
                  </a:lnTo>
                  <a:lnTo>
                    <a:pt x="90" y="448"/>
                  </a:lnTo>
                  <a:lnTo>
                    <a:pt x="78" y="425"/>
                  </a:lnTo>
                  <a:lnTo>
                    <a:pt x="68" y="401"/>
                  </a:lnTo>
                  <a:lnTo>
                    <a:pt x="62" y="375"/>
                  </a:lnTo>
                  <a:lnTo>
                    <a:pt x="58" y="349"/>
                  </a:lnTo>
                  <a:lnTo>
                    <a:pt x="56" y="321"/>
                  </a:lnTo>
                  <a:lnTo>
                    <a:pt x="56" y="321"/>
                  </a:lnTo>
                  <a:lnTo>
                    <a:pt x="58" y="294"/>
                  </a:lnTo>
                  <a:lnTo>
                    <a:pt x="62" y="268"/>
                  </a:lnTo>
                  <a:lnTo>
                    <a:pt x="68" y="242"/>
                  </a:lnTo>
                  <a:lnTo>
                    <a:pt x="78" y="218"/>
                  </a:lnTo>
                  <a:lnTo>
                    <a:pt x="90" y="194"/>
                  </a:lnTo>
                  <a:lnTo>
                    <a:pt x="102" y="172"/>
                  </a:lnTo>
                  <a:lnTo>
                    <a:pt x="117" y="153"/>
                  </a:lnTo>
                  <a:lnTo>
                    <a:pt x="135" y="133"/>
                  </a:lnTo>
                  <a:lnTo>
                    <a:pt x="153" y="117"/>
                  </a:lnTo>
                  <a:lnTo>
                    <a:pt x="173" y="101"/>
                  </a:lnTo>
                  <a:lnTo>
                    <a:pt x="195" y="87"/>
                  </a:lnTo>
                  <a:lnTo>
                    <a:pt x="219" y="77"/>
                  </a:lnTo>
                  <a:lnTo>
                    <a:pt x="243" y="67"/>
                  </a:lnTo>
                  <a:lnTo>
                    <a:pt x="268" y="61"/>
                  </a:lnTo>
                  <a:lnTo>
                    <a:pt x="296" y="57"/>
                  </a:lnTo>
                  <a:lnTo>
                    <a:pt x="322" y="55"/>
                  </a:lnTo>
                  <a:lnTo>
                    <a:pt x="322" y="55"/>
                  </a:lnTo>
                  <a:lnTo>
                    <a:pt x="350" y="57"/>
                  </a:lnTo>
                  <a:lnTo>
                    <a:pt x="376" y="61"/>
                  </a:lnTo>
                  <a:lnTo>
                    <a:pt x="401" y="67"/>
                  </a:lnTo>
                  <a:lnTo>
                    <a:pt x="425" y="77"/>
                  </a:lnTo>
                  <a:lnTo>
                    <a:pt x="449" y="87"/>
                  </a:lnTo>
                  <a:lnTo>
                    <a:pt x="471" y="101"/>
                  </a:lnTo>
                  <a:lnTo>
                    <a:pt x="491" y="117"/>
                  </a:lnTo>
                  <a:lnTo>
                    <a:pt x="511" y="133"/>
                  </a:lnTo>
                  <a:lnTo>
                    <a:pt x="527" y="153"/>
                  </a:lnTo>
                  <a:lnTo>
                    <a:pt x="543" y="172"/>
                  </a:lnTo>
                  <a:lnTo>
                    <a:pt x="556" y="194"/>
                  </a:lnTo>
                  <a:lnTo>
                    <a:pt x="566" y="218"/>
                  </a:lnTo>
                  <a:lnTo>
                    <a:pt x="576" y="242"/>
                  </a:lnTo>
                  <a:lnTo>
                    <a:pt x="582" y="268"/>
                  </a:lnTo>
                  <a:lnTo>
                    <a:pt x="586" y="294"/>
                  </a:lnTo>
                  <a:lnTo>
                    <a:pt x="588" y="321"/>
                  </a:lnTo>
                  <a:lnTo>
                    <a:pt x="588" y="321"/>
                  </a:lnTo>
                  <a:lnTo>
                    <a:pt x="586" y="349"/>
                  </a:lnTo>
                  <a:lnTo>
                    <a:pt x="582" y="375"/>
                  </a:lnTo>
                  <a:lnTo>
                    <a:pt x="576" y="401"/>
                  </a:lnTo>
                  <a:lnTo>
                    <a:pt x="566" y="425"/>
                  </a:lnTo>
                  <a:lnTo>
                    <a:pt x="556" y="448"/>
                  </a:lnTo>
                  <a:lnTo>
                    <a:pt x="543" y="470"/>
                  </a:lnTo>
                  <a:lnTo>
                    <a:pt x="527" y="490"/>
                  </a:lnTo>
                  <a:lnTo>
                    <a:pt x="511" y="510"/>
                  </a:lnTo>
                  <a:lnTo>
                    <a:pt x="491" y="526"/>
                  </a:lnTo>
                  <a:lnTo>
                    <a:pt x="471" y="542"/>
                  </a:lnTo>
                  <a:lnTo>
                    <a:pt x="449" y="556"/>
                  </a:lnTo>
                  <a:lnTo>
                    <a:pt x="425" y="566"/>
                  </a:lnTo>
                  <a:lnTo>
                    <a:pt x="401" y="576"/>
                  </a:lnTo>
                  <a:lnTo>
                    <a:pt x="376" y="582"/>
                  </a:lnTo>
                  <a:lnTo>
                    <a:pt x="350" y="586"/>
                  </a:lnTo>
                  <a:lnTo>
                    <a:pt x="322" y="588"/>
                  </a:lnTo>
                  <a:lnTo>
                    <a:pt x="322" y="588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10421938" y="1509713"/>
            <a:ext cx="1579563" cy="1243013"/>
            <a:chOff x="10421938" y="1509713"/>
            <a:chExt cx="1579563" cy="1243013"/>
          </a:xfrm>
        </p:grpSpPr>
        <p:sp>
          <p:nvSpPr>
            <p:cNvPr id="92" name="Freeform 92"/>
            <p:cNvSpPr>
              <a:spLocks/>
            </p:cNvSpPr>
            <p:nvPr/>
          </p:nvSpPr>
          <p:spPr bwMode="auto">
            <a:xfrm>
              <a:off x="10585450" y="1509713"/>
              <a:ext cx="392113" cy="511175"/>
            </a:xfrm>
            <a:custGeom>
              <a:avLst/>
              <a:gdLst>
                <a:gd name="T0" fmla="*/ 18 w 247"/>
                <a:gd name="T1" fmla="*/ 211 h 322"/>
                <a:gd name="T2" fmla="*/ 38 w 247"/>
                <a:gd name="T3" fmla="*/ 255 h 322"/>
                <a:gd name="T4" fmla="*/ 62 w 247"/>
                <a:gd name="T5" fmla="*/ 290 h 322"/>
                <a:gd name="T6" fmla="*/ 92 w 247"/>
                <a:gd name="T7" fmla="*/ 314 h 322"/>
                <a:gd name="T8" fmla="*/ 124 w 247"/>
                <a:gd name="T9" fmla="*/ 322 h 322"/>
                <a:gd name="T10" fmla="*/ 137 w 247"/>
                <a:gd name="T11" fmla="*/ 320 h 322"/>
                <a:gd name="T12" fmla="*/ 167 w 247"/>
                <a:gd name="T13" fmla="*/ 304 h 322"/>
                <a:gd name="T14" fmla="*/ 195 w 247"/>
                <a:gd name="T15" fmla="*/ 274 h 322"/>
                <a:gd name="T16" fmla="*/ 217 w 247"/>
                <a:gd name="T17" fmla="*/ 235 h 322"/>
                <a:gd name="T18" fmla="*/ 227 w 247"/>
                <a:gd name="T19" fmla="*/ 213 h 322"/>
                <a:gd name="T20" fmla="*/ 227 w 247"/>
                <a:gd name="T21" fmla="*/ 213 h 322"/>
                <a:gd name="T22" fmla="*/ 233 w 247"/>
                <a:gd name="T23" fmla="*/ 209 h 322"/>
                <a:gd name="T24" fmla="*/ 241 w 247"/>
                <a:gd name="T25" fmla="*/ 189 h 322"/>
                <a:gd name="T26" fmla="*/ 247 w 247"/>
                <a:gd name="T27" fmla="*/ 163 h 322"/>
                <a:gd name="T28" fmla="*/ 245 w 247"/>
                <a:gd name="T29" fmla="*/ 145 h 322"/>
                <a:gd name="T30" fmla="*/ 241 w 247"/>
                <a:gd name="T31" fmla="*/ 141 h 322"/>
                <a:gd name="T32" fmla="*/ 239 w 247"/>
                <a:gd name="T33" fmla="*/ 141 h 322"/>
                <a:gd name="T34" fmla="*/ 241 w 247"/>
                <a:gd name="T35" fmla="*/ 135 h 322"/>
                <a:gd name="T36" fmla="*/ 239 w 247"/>
                <a:gd name="T37" fmla="*/ 119 h 322"/>
                <a:gd name="T38" fmla="*/ 235 w 247"/>
                <a:gd name="T39" fmla="*/ 90 h 322"/>
                <a:gd name="T40" fmla="*/ 225 w 247"/>
                <a:gd name="T41" fmla="*/ 66 h 322"/>
                <a:gd name="T42" fmla="*/ 211 w 247"/>
                <a:gd name="T43" fmla="*/ 44 h 322"/>
                <a:gd name="T44" fmla="*/ 195 w 247"/>
                <a:gd name="T45" fmla="*/ 28 h 322"/>
                <a:gd name="T46" fmla="*/ 165 w 247"/>
                <a:gd name="T47" fmla="*/ 10 h 322"/>
                <a:gd name="T48" fmla="*/ 124 w 247"/>
                <a:gd name="T49" fmla="*/ 0 h 322"/>
                <a:gd name="T50" fmla="*/ 102 w 247"/>
                <a:gd name="T51" fmla="*/ 4 h 322"/>
                <a:gd name="T52" fmla="*/ 60 w 247"/>
                <a:gd name="T53" fmla="*/ 20 h 322"/>
                <a:gd name="T54" fmla="*/ 42 w 247"/>
                <a:gd name="T55" fmla="*/ 36 h 322"/>
                <a:gd name="T56" fmla="*/ 28 w 247"/>
                <a:gd name="T57" fmla="*/ 54 h 322"/>
                <a:gd name="T58" fmla="*/ 16 w 247"/>
                <a:gd name="T59" fmla="*/ 78 h 322"/>
                <a:gd name="T60" fmla="*/ 8 w 247"/>
                <a:gd name="T61" fmla="*/ 104 h 322"/>
                <a:gd name="T62" fmla="*/ 4 w 247"/>
                <a:gd name="T63" fmla="*/ 135 h 322"/>
                <a:gd name="T64" fmla="*/ 6 w 247"/>
                <a:gd name="T65" fmla="*/ 141 h 322"/>
                <a:gd name="T66" fmla="*/ 4 w 247"/>
                <a:gd name="T67" fmla="*/ 143 h 322"/>
                <a:gd name="T68" fmla="*/ 0 w 247"/>
                <a:gd name="T69" fmla="*/ 153 h 322"/>
                <a:gd name="T70" fmla="*/ 2 w 247"/>
                <a:gd name="T71" fmla="*/ 177 h 322"/>
                <a:gd name="T72" fmla="*/ 8 w 247"/>
                <a:gd name="T73" fmla="*/ 201 h 322"/>
                <a:gd name="T74" fmla="*/ 18 w 247"/>
                <a:gd name="T75" fmla="*/ 21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7" h="322">
                  <a:moveTo>
                    <a:pt x="18" y="211"/>
                  </a:moveTo>
                  <a:lnTo>
                    <a:pt x="18" y="211"/>
                  </a:lnTo>
                  <a:lnTo>
                    <a:pt x="28" y="235"/>
                  </a:lnTo>
                  <a:lnTo>
                    <a:pt x="38" y="255"/>
                  </a:lnTo>
                  <a:lnTo>
                    <a:pt x="50" y="274"/>
                  </a:lnTo>
                  <a:lnTo>
                    <a:pt x="62" y="290"/>
                  </a:lnTo>
                  <a:lnTo>
                    <a:pt x="78" y="304"/>
                  </a:lnTo>
                  <a:lnTo>
                    <a:pt x="92" y="314"/>
                  </a:lnTo>
                  <a:lnTo>
                    <a:pt x="108" y="320"/>
                  </a:lnTo>
                  <a:lnTo>
                    <a:pt x="124" y="322"/>
                  </a:lnTo>
                  <a:lnTo>
                    <a:pt x="124" y="322"/>
                  </a:lnTo>
                  <a:lnTo>
                    <a:pt x="137" y="320"/>
                  </a:lnTo>
                  <a:lnTo>
                    <a:pt x="153" y="314"/>
                  </a:lnTo>
                  <a:lnTo>
                    <a:pt x="167" y="304"/>
                  </a:lnTo>
                  <a:lnTo>
                    <a:pt x="183" y="290"/>
                  </a:lnTo>
                  <a:lnTo>
                    <a:pt x="195" y="274"/>
                  </a:lnTo>
                  <a:lnTo>
                    <a:pt x="207" y="255"/>
                  </a:lnTo>
                  <a:lnTo>
                    <a:pt x="217" y="235"/>
                  </a:lnTo>
                  <a:lnTo>
                    <a:pt x="227" y="213"/>
                  </a:lnTo>
                  <a:lnTo>
                    <a:pt x="227" y="213"/>
                  </a:lnTo>
                  <a:lnTo>
                    <a:pt x="227" y="213"/>
                  </a:lnTo>
                  <a:lnTo>
                    <a:pt x="227" y="213"/>
                  </a:lnTo>
                  <a:lnTo>
                    <a:pt x="229" y="211"/>
                  </a:lnTo>
                  <a:lnTo>
                    <a:pt x="233" y="209"/>
                  </a:lnTo>
                  <a:lnTo>
                    <a:pt x="237" y="201"/>
                  </a:lnTo>
                  <a:lnTo>
                    <a:pt x="241" y="189"/>
                  </a:lnTo>
                  <a:lnTo>
                    <a:pt x="245" y="177"/>
                  </a:lnTo>
                  <a:lnTo>
                    <a:pt x="247" y="163"/>
                  </a:lnTo>
                  <a:lnTo>
                    <a:pt x="247" y="153"/>
                  </a:lnTo>
                  <a:lnTo>
                    <a:pt x="245" y="145"/>
                  </a:lnTo>
                  <a:lnTo>
                    <a:pt x="243" y="143"/>
                  </a:lnTo>
                  <a:lnTo>
                    <a:pt x="241" y="141"/>
                  </a:lnTo>
                  <a:lnTo>
                    <a:pt x="241" y="141"/>
                  </a:lnTo>
                  <a:lnTo>
                    <a:pt x="239" y="141"/>
                  </a:lnTo>
                  <a:lnTo>
                    <a:pt x="239" y="141"/>
                  </a:lnTo>
                  <a:lnTo>
                    <a:pt x="241" y="135"/>
                  </a:lnTo>
                  <a:lnTo>
                    <a:pt x="241" y="135"/>
                  </a:lnTo>
                  <a:lnTo>
                    <a:pt x="239" y="119"/>
                  </a:lnTo>
                  <a:lnTo>
                    <a:pt x="237" y="104"/>
                  </a:lnTo>
                  <a:lnTo>
                    <a:pt x="235" y="90"/>
                  </a:lnTo>
                  <a:lnTo>
                    <a:pt x="229" y="78"/>
                  </a:lnTo>
                  <a:lnTo>
                    <a:pt x="225" y="66"/>
                  </a:lnTo>
                  <a:lnTo>
                    <a:pt x="219" y="54"/>
                  </a:lnTo>
                  <a:lnTo>
                    <a:pt x="211" y="44"/>
                  </a:lnTo>
                  <a:lnTo>
                    <a:pt x="203" y="36"/>
                  </a:lnTo>
                  <a:lnTo>
                    <a:pt x="195" y="28"/>
                  </a:lnTo>
                  <a:lnTo>
                    <a:pt x="185" y="20"/>
                  </a:lnTo>
                  <a:lnTo>
                    <a:pt x="165" y="10"/>
                  </a:lnTo>
                  <a:lnTo>
                    <a:pt x="143" y="4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02" y="4"/>
                  </a:lnTo>
                  <a:lnTo>
                    <a:pt x="80" y="10"/>
                  </a:lnTo>
                  <a:lnTo>
                    <a:pt x="60" y="20"/>
                  </a:lnTo>
                  <a:lnTo>
                    <a:pt x="50" y="28"/>
                  </a:lnTo>
                  <a:lnTo>
                    <a:pt x="42" y="36"/>
                  </a:lnTo>
                  <a:lnTo>
                    <a:pt x="34" y="44"/>
                  </a:lnTo>
                  <a:lnTo>
                    <a:pt x="28" y="54"/>
                  </a:lnTo>
                  <a:lnTo>
                    <a:pt x="20" y="66"/>
                  </a:lnTo>
                  <a:lnTo>
                    <a:pt x="16" y="78"/>
                  </a:lnTo>
                  <a:lnTo>
                    <a:pt x="10" y="90"/>
                  </a:lnTo>
                  <a:lnTo>
                    <a:pt x="8" y="104"/>
                  </a:lnTo>
                  <a:lnTo>
                    <a:pt x="6" y="119"/>
                  </a:lnTo>
                  <a:lnTo>
                    <a:pt x="4" y="135"/>
                  </a:lnTo>
                  <a:lnTo>
                    <a:pt x="4" y="135"/>
                  </a:lnTo>
                  <a:lnTo>
                    <a:pt x="6" y="141"/>
                  </a:lnTo>
                  <a:lnTo>
                    <a:pt x="6" y="141"/>
                  </a:lnTo>
                  <a:lnTo>
                    <a:pt x="4" y="143"/>
                  </a:lnTo>
                  <a:lnTo>
                    <a:pt x="2" y="145"/>
                  </a:lnTo>
                  <a:lnTo>
                    <a:pt x="0" y="153"/>
                  </a:lnTo>
                  <a:lnTo>
                    <a:pt x="0" y="165"/>
                  </a:lnTo>
                  <a:lnTo>
                    <a:pt x="2" y="177"/>
                  </a:lnTo>
                  <a:lnTo>
                    <a:pt x="4" y="189"/>
                  </a:lnTo>
                  <a:lnTo>
                    <a:pt x="8" y="201"/>
                  </a:lnTo>
                  <a:lnTo>
                    <a:pt x="12" y="207"/>
                  </a:lnTo>
                  <a:lnTo>
                    <a:pt x="18" y="211"/>
                  </a:lnTo>
                  <a:lnTo>
                    <a:pt x="18" y="211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93"/>
            <p:cNvSpPr>
              <a:spLocks/>
            </p:cNvSpPr>
            <p:nvPr/>
          </p:nvSpPr>
          <p:spPr bwMode="auto">
            <a:xfrm>
              <a:off x="11450638" y="1509713"/>
              <a:ext cx="390525" cy="511175"/>
            </a:xfrm>
            <a:custGeom>
              <a:avLst/>
              <a:gdLst>
                <a:gd name="T0" fmla="*/ 17 w 246"/>
                <a:gd name="T1" fmla="*/ 211 h 322"/>
                <a:gd name="T2" fmla="*/ 37 w 246"/>
                <a:gd name="T3" fmla="*/ 255 h 322"/>
                <a:gd name="T4" fmla="*/ 61 w 246"/>
                <a:gd name="T5" fmla="*/ 290 h 322"/>
                <a:gd name="T6" fmla="*/ 91 w 246"/>
                <a:gd name="T7" fmla="*/ 314 h 322"/>
                <a:gd name="T8" fmla="*/ 123 w 246"/>
                <a:gd name="T9" fmla="*/ 322 h 322"/>
                <a:gd name="T10" fmla="*/ 137 w 246"/>
                <a:gd name="T11" fmla="*/ 320 h 322"/>
                <a:gd name="T12" fmla="*/ 166 w 246"/>
                <a:gd name="T13" fmla="*/ 304 h 322"/>
                <a:gd name="T14" fmla="*/ 194 w 246"/>
                <a:gd name="T15" fmla="*/ 274 h 322"/>
                <a:gd name="T16" fmla="*/ 216 w 246"/>
                <a:gd name="T17" fmla="*/ 235 h 322"/>
                <a:gd name="T18" fmla="*/ 226 w 246"/>
                <a:gd name="T19" fmla="*/ 213 h 322"/>
                <a:gd name="T20" fmla="*/ 226 w 246"/>
                <a:gd name="T21" fmla="*/ 213 h 322"/>
                <a:gd name="T22" fmla="*/ 232 w 246"/>
                <a:gd name="T23" fmla="*/ 209 h 322"/>
                <a:gd name="T24" fmla="*/ 240 w 246"/>
                <a:gd name="T25" fmla="*/ 189 h 322"/>
                <a:gd name="T26" fmla="*/ 246 w 246"/>
                <a:gd name="T27" fmla="*/ 163 h 322"/>
                <a:gd name="T28" fmla="*/ 244 w 246"/>
                <a:gd name="T29" fmla="*/ 145 h 322"/>
                <a:gd name="T30" fmla="*/ 240 w 246"/>
                <a:gd name="T31" fmla="*/ 141 h 322"/>
                <a:gd name="T32" fmla="*/ 238 w 246"/>
                <a:gd name="T33" fmla="*/ 141 h 322"/>
                <a:gd name="T34" fmla="*/ 240 w 246"/>
                <a:gd name="T35" fmla="*/ 135 h 322"/>
                <a:gd name="T36" fmla="*/ 238 w 246"/>
                <a:gd name="T37" fmla="*/ 119 h 322"/>
                <a:gd name="T38" fmla="*/ 234 w 246"/>
                <a:gd name="T39" fmla="*/ 90 h 322"/>
                <a:gd name="T40" fmla="*/ 224 w 246"/>
                <a:gd name="T41" fmla="*/ 66 h 322"/>
                <a:gd name="T42" fmla="*/ 210 w 246"/>
                <a:gd name="T43" fmla="*/ 44 h 322"/>
                <a:gd name="T44" fmla="*/ 194 w 246"/>
                <a:gd name="T45" fmla="*/ 28 h 322"/>
                <a:gd name="T46" fmla="*/ 164 w 246"/>
                <a:gd name="T47" fmla="*/ 10 h 322"/>
                <a:gd name="T48" fmla="*/ 123 w 246"/>
                <a:gd name="T49" fmla="*/ 0 h 322"/>
                <a:gd name="T50" fmla="*/ 101 w 246"/>
                <a:gd name="T51" fmla="*/ 4 h 322"/>
                <a:gd name="T52" fmla="*/ 59 w 246"/>
                <a:gd name="T53" fmla="*/ 20 h 322"/>
                <a:gd name="T54" fmla="*/ 41 w 246"/>
                <a:gd name="T55" fmla="*/ 36 h 322"/>
                <a:gd name="T56" fmla="*/ 25 w 246"/>
                <a:gd name="T57" fmla="*/ 54 h 322"/>
                <a:gd name="T58" fmla="*/ 15 w 246"/>
                <a:gd name="T59" fmla="*/ 78 h 322"/>
                <a:gd name="T60" fmla="*/ 8 w 246"/>
                <a:gd name="T61" fmla="*/ 104 h 322"/>
                <a:gd name="T62" fmla="*/ 4 w 246"/>
                <a:gd name="T63" fmla="*/ 135 h 322"/>
                <a:gd name="T64" fmla="*/ 6 w 246"/>
                <a:gd name="T65" fmla="*/ 141 h 322"/>
                <a:gd name="T66" fmla="*/ 2 w 246"/>
                <a:gd name="T67" fmla="*/ 143 h 322"/>
                <a:gd name="T68" fmla="*/ 0 w 246"/>
                <a:gd name="T69" fmla="*/ 153 h 322"/>
                <a:gd name="T70" fmla="*/ 2 w 246"/>
                <a:gd name="T71" fmla="*/ 177 h 322"/>
                <a:gd name="T72" fmla="*/ 8 w 246"/>
                <a:gd name="T73" fmla="*/ 201 h 322"/>
                <a:gd name="T74" fmla="*/ 17 w 246"/>
                <a:gd name="T75" fmla="*/ 21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322">
                  <a:moveTo>
                    <a:pt x="17" y="211"/>
                  </a:moveTo>
                  <a:lnTo>
                    <a:pt x="17" y="211"/>
                  </a:lnTo>
                  <a:lnTo>
                    <a:pt x="27" y="235"/>
                  </a:lnTo>
                  <a:lnTo>
                    <a:pt x="37" y="255"/>
                  </a:lnTo>
                  <a:lnTo>
                    <a:pt x="49" y="274"/>
                  </a:lnTo>
                  <a:lnTo>
                    <a:pt x="61" y="290"/>
                  </a:lnTo>
                  <a:lnTo>
                    <a:pt x="77" y="304"/>
                  </a:lnTo>
                  <a:lnTo>
                    <a:pt x="91" y="314"/>
                  </a:lnTo>
                  <a:lnTo>
                    <a:pt x="107" y="320"/>
                  </a:lnTo>
                  <a:lnTo>
                    <a:pt x="123" y="322"/>
                  </a:lnTo>
                  <a:lnTo>
                    <a:pt x="123" y="322"/>
                  </a:lnTo>
                  <a:lnTo>
                    <a:pt x="137" y="320"/>
                  </a:lnTo>
                  <a:lnTo>
                    <a:pt x="153" y="314"/>
                  </a:lnTo>
                  <a:lnTo>
                    <a:pt x="166" y="304"/>
                  </a:lnTo>
                  <a:lnTo>
                    <a:pt x="182" y="290"/>
                  </a:lnTo>
                  <a:lnTo>
                    <a:pt x="194" y="274"/>
                  </a:lnTo>
                  <a:lnTo>
                    <a:pt x="206" y="255"/>
                  </a:lnTo>
                  <a:lnTo>
                    <a:pt x="216" y="235"/>
                  </a:lnTo>
                  <a:lnTo>
                    <a:pt x="226" y="213"/>
                  </a:lnTo>
                  <a:lnTo>
                    <a:pt x="226" y="213"/>
                  </a:lnTo>
                  <a:lnTo>
                    <a:pt x="226" y="213"/>
                  </a:lnTo>
                  <a:lnTo>
                    <a:pt x="226" y="213"/>
                  </a:lnTo>
                  <a:lnTo>
                    <a:pt x="228" y="211"/>
                  </a:lnTo>
                  <a:lnTo>
                    <a:pt x="232" y="209"/>
                  </a:lnTo>
                  <a:lnTo>
                    <a:pt x="236" y="201"/>
                  </a:lnTo>
                  <a:lnTo>
                    <a:pt x="240" y="189"/>
                  </a:lnTo>
                  <a:lnTo>
                    <a:pt x="244" y="177"/>
                  </a:lnTo>
                  <a:lnTo>
                    <a:pt x="246" y="163"/>
                  </a:lnTo>
                  <a:lnTo>
                    <a:pt x="246" y="153"/>
                  </a:lnTo>
                  <a:lnTo>
                    <a:pt x="244" y="145"/>
                  </a:lnTo>
                  <a:lnTo>
                    <a:pt x="242" y="143"/>
                  </a:lnTo>
                  <a:lnTo>
                    <a:pt x="240" y="141"/>
                  </a:lnTo>
                  <a:lnTo>
                    <a:pt x="240" y="141"/>
                  </a:lnTo>
                  <a:lnTo>
                    <a:pt x="238" y="141"/>
                  </a:lnTo>
                  <a:lnTo>
                    <a:pt x="238" y="141"/>
                  </a:lnTo>
                  <a:lnTo>
                    <a:pt x="240" y="135"/>
                  </a:lnTo>
                  <a:lnTo>
                    <a:pt x="240" y="135"/>
                  </a:lnTo>
                  <a:lnTo>
                    <a:pt x="238" y="119"/>
                  </a:lnTo>
                  <a:lnTo>
                    <a:pt x="236" y="104"/>
                  </a:lnTo>
                  <a:lnTo>
                    <a:pt x="234" y="90"/>
                  </a:lnTo>
                  <a:lnTo>
                    <a:pt x="228" y="78"/>
                  </a:lnTo>
                  <a:lnTo>
                    <a:pt x="224" y="66"/>
                  </a:lnTo>
                  <a:lnTo>
                    <a:pt x="218" y="54"/>
                  </a:lnTo>
                  <a:lnTo>
                    <a:pt x="210" y="44"/>
                  </a:lnTo>
                  <a:lnTo>
                    <a:pt x="202" y="36"/>
                  </a:lnTo>
                  <a:lnTo>
                    <a:pt x="194" y="28"/>
                  </a:lnTo>
                  <a:lnTo>
                    <a:pt x="184" y="20"/>
                  </a:lnTo>
                  <a:lnTo>
                    <a:pt x="164" y="10"/>
                  </a:lnTo>
                  <a:lnTo>
                    <a:pt x="143" y="4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01" y="4"/>
                  </a:lnTo>
                  <a:lnTo>
                    <a:pt x="79" y="10"/>
                  </a:lnTo>
                  <a:lnTo>
                    <a:pt x="59" y="20"/>
                  </a:lnTo>
                  <a:lnTo>
                    <a:pt x="49" y="28"/>
                  </a:lnTo>
                  <a:lnTo>
                    <a:pt x="41" y="36"/>
                  </a:lnTo>
                  <a:lnTo>
                    <a:pt x="33" y="44"/>
                  </a:lnTo>
                  <a:lnTo>
                    <a:pt x="25" y="54"/>
                  </a:lnTo>
                  <a:lnTo>
                    <a:pt x="19" y="66"/>
                  </a:lnTo>
                  <a:lnTo>
                    <a:pt x="15" y="78"/>
                  </a:lnTo>
                  <a:lnTo>
                    <a:pt x="10" y="90"/>
                  </a:lnTo>
                  <a:lnTo>
                    <a:pt x="8" y="104"/>
                  </a:lnTo>
                  <a:lnTo>
                    <a:pt x="6" y="119"/>
                  </a:lnTo>
                  <a:lnTo>
                    <a:pt x="4" y="135"/>
                  </a:lnTo>
                  <a:lnTo>
                    <a:pt x="4" y="135"/>
                  </a:lnTo>
                  <a:lnTo>
                    <a:pt x="6" y="141"/>
                  </a:lnTo>
                  <a:lnTo>
                    <a:pt x="6" y="141"/>
                  </a:lnTo>
                  <a:lnTo>
                    <a:pt x="2" y="143"/>
                  </a:lnTo>
                  <a:lnTo>
                    <a:pt x="2" y="145"/>
                  </a:lnTo>
                  <a:lnTo>
                    <a:pt x="0" y="153"/>
                  </a:lnTo>
                  <a:lnTo>
                    <a:pt x="0" y="165"/>
                  </a:lnTo>
                  <a:lnTo>
                    <a:pt x="2" y="177"/>
                  </a:lnTo>
                  <a:lnTo>
                    <a:pt x="4" y="189"/>
                  </a:lnTo>
                  <a:lnTo>
                    <a:pt x="8" y="201"/>
                  </a:lnTo>
                  <a:lnTo>
                    <a:pt x="11" y="207"/>
                  </a:lnTo>
                  <a:lnTo>
                    <a:pt x="17" y="211"/>
                  </a:lnTo>
                  <a:lnTo>
                    <a:pt x="17" y="211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94"/>
            <p:cNvSpPr>
              <a:spLocks noEditPoints="1"/>
            </p:cNvSpPr>
            <p:nvPr/>
          </p:nvSpPr>
          <p:spPr bwMode="auto">
            <a:xfrm>
              <a:off x="10421938" y="2017713"/>
              <a:ext cx="1579563" cy="735013"/>
            </a:xfrm>
            <a:custGeom>
              <a:avLst/>
              <a:gdLst>
                <a:gd name="T0" fmla="*/ 967 w 995"/>
                <a:gd name="T1" fmla="*/ 111 h 463"/>
                <a:gd name="T2" fmla="*/ 940 w 995"/>
                <a:gd name="T3" fmla="*/ 113 h 463"/>
                <a:gd name="T4" fmla="*/ 902 w 995"/>
                <a:gd name="T5" fmla="*/ 80 h 463"/>
                <a:gd name="T6" fmla="*/ 896 w 995"/>
                <a:gd name="T7" fmla="*/ 70 h 463"/>
                <a:gd name="T8" fmla="*/ 898 w 995"/>
                <a:gd name="T9" fmla="*/ 42 h 463"/>
                <a:gd name="T10" fmla="*/ 922 w 995"/>
                <a:gd name="T11" fmla="*/ 18 h 463"/>
                <a:gd name="T12" fmla="*/ 874 w 995"/>
                <a:gd name="T13" fmla="*/ 2 h 463"/>
                <a:gd name="T14" fmla="*/ 804 w 995"/>
                <a:gd name="T15" fmla="*/ 125 h 463"/>
                <a:gd name="T16" fmla="*/ 804 w 995"/>
                <a:gd name="T17" fmla="*/ 101 h 463"/>
                <a:gd name="T18" fmla="*/ 795 w 995"/>
                <a:gd name="T19" fmla="*/ 70 h 463"/>
                <a:gd name="T20" fmla="*/ 795 w 995"/>
                <a:gd name="T21" fmla="*/ 54 h 463"/>
                <a:gd name="T22" fmla="*/ 804 w 995"/>
                <a:gd name="T23" fmla="*/ 36 h 463"/>
                <a:gd name="T24" fmla="*/ 799 w 995"/>
                <a:gd name="T25" fmla="*/ 24 h 463"/>
                <a:gd name="T26" fmla="*/ 779 w 995"/>
                <a:gd name="T27" fmla="*/ 24 h 463"/>
                <a:gd name="T28" fmla="*/ 757 w 995"/>
                <a:gd name="T29" fmla="*/ 24 h 463"/>
                <a:gd name="T30" fmla="*/ 743 w 995"/>
                <a:gd name="T31" fmla="*/ 36 h 463"/>
                <a:gd name="T32" fmla="*/ 749 w 995"/>
                <a:gd name="T33" fmla="*/ 48 h 463"/>
                <a:gd name="T34" fmla="*/ 755 w 995"/>
                <a:gd name="T35" fmla="*/ 60 h 463"/>
                <a:gd name="T36" fmla="*/ 745 w 995"/>
                <a:gd name="T37" fmla="*/ 91 h 463"/>
                <a:gd name="T38" fmla="*/ 745 w 995"/>
                <a:gd name="T39" fmla="*/ 125 h 463"/>
                <a:gd name="T40" fmla="*/ 719 w 995"/>
                <a:gd name="T41" fmla="*/ 87 h 463"/>
                <a:gd name="T42" fmla="*/ 330 w 995"/>
                <a:gd name="T43" fmla="*/ 0 h 463"/>
                <a:gd name="T44" fmla="*/ 330 w 995"/>
                <a:gd name="T45" fmla="*/ 2 h 463"/>
                <a:gd name="T46" fmla="*/ 296 w 995"/>
                <a:gd name="T47" fmla="*/ 70 h 463"/>
                <a:gd name="T48" fmla="*/ 260 w 995"/>
                <a:gd name="T49" fmla="*/ 125 h 463"/>
                <a:gd name="T50" fmla="*/ 258 w 995"/>
                <a:gd name="T51" fmla="*/ 91 h 463"/>
                <a:gd name="T52" fmla="*/ 248 w 995"/>
                <a:gd name="T53" fmla="*/ 60 h 463"/>
                <a:gd name="T54" fmla="*/ 254 w 995"/>
                <a:gd name="T55" fmla="*/ 48 h 463"/>
                <a:gd name="T56" fmla="*/ 260 w 995"/>
                <a:gd name="T57" fmla="*/ 36 h 463"/>
                <a:gd name="T58" fmla="*/ 246 w 995"/>
                <a:gd name="T59" fmla="*/ 24 h 463"/>
                <a:gd name="T60" fmla="*/ 227 w 995"/>
                <a:gd name="T61" fmla="*/ 24 h 463"/>
                <a:gd name="T62" fmla="*/ 205 w 995"/>
                <a:gd name="T63" fmla="*/ 24 h 463"/>
                <a:gd name="T64" fmla="*/ 199 w 995"/>
                <a:gd name="T65" fmla="*/ 36 h 463"/>
                <a:gd name="T66" fmla="*/ 209 w 995"/>
                <a:gd name="T67" fmla="*/ 54 h 463"/>
                <a:gd name="T68" fmla="*/ 209 w 995"/>
                <a:gd name="T69" fmla="*/ 70 h 463"/>
                <a:gd name="T70" fmla="*/ 201 w 995"/>
                <a:gd name="T71" fmla="*/ 101 h 463"/>
                <a:gd name="T72" fmla="*/ 201 w 995"/>
                <a:gd name="T73" fmla="*/ 125 h 463"/>
                <a:gd name="T74" fmla="*/ 129 w 995"/>
                <a:gd name="T75" fmla="*/ 0 h 463"/>
                <a:gd name="T76" fmla="*/ 68 w 995"/>
                <a:gd name="T77" fmla="*/ 22 h 463"/>
                <a:gd name="T78" fmla="*/ 14 w 995"/>
                <a:gd name="T79" fmla="*/ 60 h 463"/>
                <a:gd name="T80" fmla="*/ 0 w 995"/>
                <a:gd name="T81" fmla="*/ 463 h 463"/>
                <a:gd name="T82" fmla="*/ 451 w 995"/>
                <a:gd name="T83" fmla="*/ 133 h 463"/>
                <a:gd name="T84" fmla="*/ 771 w 995"/>
                <a:gd name="T85" fmla="*/ 463 h 463"/>
                <a:gd name="T86" fmla="*/ 971 w 995"/>
                <a:gd name="T87" fmla="*/ 107 h 463"/>
                <a:gd name="T88" fmla="*/ 298 w 995"/>
                <a:gd name="T89" fmla="*/ 147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95" h="463">
                  <a:moveTo>
                    <a:pt x="971" y="107"/>
                  </a:moveTo>
                  <a:lnTo>
                    <a:pt x="971" y="107"/>
                  </a:lnTo>
                  <a:lnTo>
                    <a:pt x="967" y="111"/>
                  </a:lnTo>
                  <a:lnTo>
                    <a:pt x="961" y="113"/>
                  </a:lnTo>
                  <a:lnTo>
                    <a:pt x="951" y="115"/>
                  </a:lnTo>
                  <a:lnTo>
                    <a:pt x="940" y="113"/>
                  </a:lnTo>
                  <a:lnTo>
                    <a:pt x="934" y="111"/>
                  </a:lnTo>
                  <a:lnTo>
                    <a:pt x="930" y="107"/>
                  </a:lnTo>
                  <a:lnTo>
                    <a:pt x="902" y="80"/>
                  </a:lnTo>
                  <a:lnTo>
                    <a:pt x="902" y="80"/>
                  </a:lnTo>
                  <a:lnTo>
                    <a:pt x="898" y="74"/>
                  </a:lnTo>
                  <a:lnTo>
                    <a:pt x="896" y="70"/>
                  </a:lnTo>
                  <a:lnTo>
                    <a:pt x="894" y="58"/>
                  </a:lnTo>
                  <a:lnTo>
                    <a:pt x="896" y="48"/>
                  </a:lnTo>
                  <a:lnTo>
                    <a:pt x="898" y="42"/>
                  </a:lnTo>
                  <a:lnTo>
                    <a:pt x="902" y="38"/>
                  </a:lnTo>
                  <a:lnTo>
                    <a:pt x="922" y="18"/>
                  </a:lnTo>
                  <a:lnTo>
                    <a:pt x="922" y="18"/>
                  </a:lnTo>
                  <a:lnTo>
                    <a:pt x="900" y="10"/>
                  </a:lnTo>
                  <a:lnTo>
                    <a:pt x="874" y="2"/>
                  </a:lnTo>
                  <a:lnTo>
                    <a:pt x="874" y="2"/>
                  </a:lnTo>
                  <a:lnTo>
                    <a:pt x="840" y="68"/>
                  </a:lnTo>
                  <a:lnTo>
                    <a:pt x="820" y="101"/>
                  </a:lnTo>
                  <a:lnTo>
                    <a:pt x="804" y="125"/>
                  </a:lnTo>
                  <a:lnTo>
                    <a:pt x="804" y="125"/>
                  </a:lnTo>
                  <a:lnTo>
                    <a:pt x="804" y="101"/>
                  </a:lnTo>
                  <a:lnTo>
                    <a:pt x="804" y="101"/>
                  </a:lnTo>
                  <a:lnTo>
                    <a:pt x="802" y="91"/>
                  </a:lnTo>
                  <a:lnTo>
                    <a:pt x="799" y="80"/>
                  </a:lnTo>
                  <a:lnTo>
                    <a:pt x="795" y="70"/>
                  </a:lnTo>
                  <a:lnTo>
                    <a:pt x="793" y="60"/>
                  </a:lnTo>
                  <a:lnTo>
                    <a:pt x="793" y="60"/>
                  </a:lnTo>
                  <a:lnTo>
                    <a:pt x="795" y="54"/>
                  </a:lnTo>
                  <a:lnTo>
                    <a:pt x="799" y="48"/>
                  </a:lnTo>
                  <a:lnTo>
                    <a:pt x="802" y="44"/>
                  </a:lnTo>
                  <a:lnTo>
                    <a:pt x="804" y="36"/>
                  </a:lnTo>
                  <a:lnTo>
                    <a:pt x="804" y="36"/>
                  </a:lnTo>
                  <a:lnTo>
                    <a:pt x="804" y="28"/>
                  </a:lnTo>
                  <a:lnTo>
                    <a:pt x="799" y="24"/>
                  </a:lnTo>
                  <a:lnTo>
                    <a:pt x="791" y="24"/>
                  </a:lnTo>
                  <a:lnTo>
                    <a:pt x="779" y="24"/>
                  </a:lnTo>
                  <a:lnTo>
                    <a:pt x="779" y="24"/>
                  </a:lnTo>
                  <a:lnTo>
                    <a:pt x="771" y="24"/>
                  </a:lnTo>
                  <a:lnTo>
                    <a:pt x="771" y="24"/>
                  </a:lnTo>
                  <a:lnTo>
                    <a:pt x="757" y="24"/>
                  </a:lnTo>
                  <a:lnTo>
                    <a:pt x="749" y="24"/>
                  </a:lnTo>
                  <a:lnTo>
                    <a:pt x="745" y="28"/>
                  </a:lnTo>
                  <a:lnTo>
                    <a:pt x="743" y="36"/>
                  </a:lnTo>
                  <a:lnTo>
                    <a:pt x="743" y="36"/>
                  </a:lnTo>
                  <a:lnTo>
                    <a:pt x="745" y="44"/>
                  </a:lnTo>
                  <a:lnTo>
                    <a:pt x="749" y="48"/>
                  </a:lnTo>
                  <a:lnTo>
                    <a:pt x="753" y="54"/>
                  </a:lnTo>
                  <a:lnTo>
                    <a:pt x="755" y="60"/>
                  </a:lnTo>
                  <a:lnTo>
                    <a:pt x="755" y="60"/>
                  </a:lnTo>
                  <a:lnTo>
                    <a:pt x="753" y="70"/>
                  </a:lnTo>
                  <a:lnTo>
                    <a:pt x="749" y="80"/>
                  </a:lnTo>
                  <a:lnTo>
                    <a:pt x="745" y="91"/>
                  </a:lnTo>
                  <a:lnTo>
                    <a:pt x="745" y="101"/>
                  </a:lnTo>
                  <a:lnTo>
                    <a:pt x="745" y="101"/>
                  </a:lnTo>
                  <a:lnTo>
                    <a:pt x="745" y="125"/>
                  </a:lnTo>
                  <a:lnTo>
                    <a:pt x="745" y="125"/>
                  </a:lnTo>
                  <a:lnTo>
                    <a:pt x="733" y="109"/>
                  </a:lnTo>
                  <a:lnTo>
                    <a:pt x="719" y="87"/>
                  </a:lnTo>
                  <a:lnTo>
                    <a:pt x="691" y="36"/>
                  </a:lnTo>
                  <a:lnTo>
                    <a:pt x="673" y="0"/>
                  </a:lnTo>
                  <a:lnTo>
                    <a:pt x="330" y="0"/>
                  </a:lnTo>
                  <a:lnTo>
                    <a:pt x="330" y="0"/>
                  </a:lnTo>
                  <a:lnTo>
                    <a:pt x="330" y="2"/>
                  </a:lnTo>
                  <a:lnTo>
                    <a:pt x="330" y="2"/>
                  </a:lnTo>
                  <a:lnTo>
                    <a:pt x="328" y="4"/>
                  </a:lnTo>
                  <a:lnTo>
                    <a:pt x="328" y="4"/>
                  </a:lnTo>
                  <a:lnTo>
                    <a:pt x="296" y="70"/>
                  </a:lnTo>
                  <a:lnTo>
                    <a:pt x="276" y="101"/>
                  </a:lnTo>
                  <a:lnTo>
                    <a:pt x="260" y="125"/>
                  </a:lnTo>
                  <a:lnTo>
                    <a:pt x="260" y="125"/>
                  </a:lnTo>
                  <a:lnTo>
                    <a:pt x="260" y="101"/>
                  </a:lnTo>
                  <a:lnTo>
                    <a:pt x="260" y="101"/>
                  </a:lnTo>
                  <a:lnTo>
                    <a:pt x="258" y="91"/>
                  </a:lnTo>
                  <a:lnTo>
                    <a:pt x="254" y="80"/>
                  </a:lnTo>
                  <a:lnTo>
                    <a:pt x="250" y="70"/>
                  </a:lnTo>
                  <a:lnTo>
                    <a:pt x="248" y="60"/>
                  </a:lnTo>
                  <a:lnTo>
                    <a:pt x="248" y="60"/>
                  </a:lnTo>
                  <a:lnTo>
                    <a:pt x="250" y="54"/>
                  </a:lnTo>
                  <a:lnTo>
                    <a:pt x="254" y="48"/>
                  </a:lnTo>
                  <a:lnTo>
                    <a:pt x="258" y="44"/>
                  </a:lnTo>
                  <a:lnTo>
                    <a:pt x="260" y="36"/>
                  </a:lnTo>
                  <a:lnTo>
                    <a:pt x="260" y="36"/>
                  </a:lnTo>
                  <a:lnTo>
                    <a:pt x="260" y="28"/>
                  </a:lnTo>
                  <a:lnTo>
                    <a:pt x="254" y="24"/>
                  </a:lnTo>
                  <a:lnTo>
                    <a:pt x="246" y="24"/>
                  </a:lnTo>
                  <a:lnTo>
                    <a:pt x="234" y="24"/>
                  </a:lnTo>
                  <a:lnTo>
                    <a:pt x="234" y="24"/>
                  </a:lnTo>
                  <a:lnTo>
                    <a:pt x="227" y="24"/>
                  </a:lnTo>
                  <a:lnTo>
                    <a:pt x="227" y="24"/>
                  </a:lnTo>
                  <a:lnTo>
                    <a:pt x="213" y="24"/>
                  </a:lnTo>
                  <a:lnTo>
                    <a:pt x="205" y="24"/>
                  </a:lnTo>
                  <a:lnTo>
                    <a:pt x="201" y="28"/>
                  </a:lnTo>
                  <a:lnTo>
                    <a:pt x="199" y="36"/>
                  </a:lnTo>
                  <a:lnTo>
                    <a:pt x="199" y="36"/>
                  </a:lnTo>
                  <a:lnTo>
                    <a:pt x="201" y="44"/>
                  </a:lnTo>
                  <a:lnTo>
                    <a:pt x="205" y="48"/>
                  </a:lnTo>
                  <a:lnTo>
                    <a:pt x="209" y="54"/>
                  </a:lnTo>
                  <a:lnTo>
                    <a:pt x="211" y="60"/>
                  </a:lnTo>
                  <a:lnTo>
                    <a:pt x="211" y="60"/>
                  </a:lnTo>
                  <a:lnTo>
                    <a:pt x="209" y="70"/>
                  </a:lnTo>
                  <a:lnTo>
                    <a:pt x="205" y="80"/>
                  </a:lnTo>
                  <a:lnTo>
                    <a:pt x="201" y="91"/>
                  </a:lnTo>
                  <a:lnTo>
                    <a:pt x="201" y="101"/>
                  </a:lnTo>
                  <a:lnTo>
                    <a:pt x="201" y="101"/>
                  </a:lnTo>
                  <a:lnTo>
                    <a:pt x="201" y="125"/>
                  </a:lnTo>
                  <a:lnTo>
                    <a:pt x="201" y="125"/>
                  </a:lnTo>
                  <a:lnTo>
                    <a:pt x="183" y="101"/>
                  </a:lnTo>
                  <a:lnTo>
                    <a:pt x="163" y="66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95" y="10"/>
                  </a:lnTo>
                  <a:lnTo>
                    <a:pt x="68" y="22"/>
                  </a:lnTo>
                  <a:lnTo>
                    <a:pt x="44" y="36"/>
                  </a:lnTo>
                  <a:lnTo>
                    <a:pt x="26" y="48"/>
                  </a:lnTo>
                  <a:lnTo>
                    <a:pt x="14" y="60"/>
                  </a:lnTo>
                  <a:lnTo>
                    <a:pt x="6" y="70"/>
                  </a:lnTo>
                  <a:lnTo>
                    <a:pt x="0" y="80"/>
                  </a:lnTo>
                  <a:lnTo>
                    <a:pt x="0" y="463"/>
                  </a:lnTo>
                  <a:lnTo>
                    <a:pt x="227" y="463"/>
                  </a:lnTo>
                  <a:lnTo>
                    <a:pt x="451" y="463"/>
                  </a:lnTo>
                  <a:lnTo>
                    <a:pt x="451" y="133"/>
                  </a:lnTo>
                  <a:lnTo>
                    <a:pt x="544" y="133"/>
                  </a:lnTo>
                  <a:lnTo>
                    <a:pt x="544" y="463"/>
                  </a:lnTo>
                  <a:lnTo>
                    <a:pt x="771" y="463"/>
                  </a:lnTo>
                  <a:lnTo>
                    <a:pt x="995" y="463"/>
                  </a:lnTo>
                  <a:lnTo>
                    <a:pt x="995" y="83"/>
                  </a:lnTo>
                  <a:lnTo>
                    <a:pt x="971" y="107"/>
                  </a:lnTo>
                  <a:close/>
                  <a:moveTo>
                    <a:pt x="401" y="201"/>
                  </a:moveTo>
                  <a:lnTo>
                    <a:pt x="298" y="201"/>
                  </a:lnTo>
                  <a:lnTo>
                    <a:pt x="298" y="147"/>
                  </a:lnTo>
                  <a:lnTo>
                    <a:pt x="401" y="147"/>
                  </a:lnTo>
                  <a:lnTo>
                    <a:pt x="401" y="20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10456863" y="4022725"/>
            <a:ext cx="1579563" cy="1409701"/>
            <a:chOff x="10456863" y="4022725"/>
            <a:chExt cx="1579563" cy="1409701"/>
          </a:xfrm>
        </p:grpSpPr>
        <p:sp>
          <p:nvSpPr>
            <p:cNvPr id="95" name="Freeform 95"/>
            <p:cNvSpPr>
              <a:spLocks/>
            </p:cNvSpPr>
            <p:nvPr/>
          </p:nvSpPr>
          <p:spPr bwMode="auto">
            <a:xfrm>
              <a:off x="10939463" y="4022725"/>
              <a:ext cx="617538" cy="587375"/>
            </a:xfrm>
            <a:custGeom>
              <a:avLst/>
              <a:gdLst>
                <a:gd name="T0" fmla="*/ 389 w 389"/>
                <a:gd name="T1" fmla="*/ 352 h 370"/>
                <a:gd name="T2" fmla="*/ 385 w 389"/>
                <a:gd name="T3" fmla="*/ 320 h 370"/>
                <a:gd name="T4" fmla="*/ 377 w 389"/>
                <a:gd name="T5" fmla="*/ 298 h 370"/>
                <a:gd name="T6" fmla="*/ 363 w 389"/>
                <a:gd name="T7" fmla="*/ 284 h 370"/>
                <a:gd name="T8" fmla="*/ 345 w 389"/>
                <a:gd name="T9" fmla="*/ 276 h 370"/>
                <a:gd name="T10" fmla="*/ 306 w 389"/>
                <a:gd name="T11" fmla="*/ 272 h 370"/>
                <a:gd name="T12" fmla="*/ 266 w 389"/>
                <a:gd name="T13" fmla="*/ 269 h 370"/>
                <a:gd name="T14" fmla="*/ 264 w 389"/>
                <a:gd name="T15" fmla="*/ 269 h 370"/>
                <a:gd name="T16" fmla="*/ 258 w 389"/>
                <a:gd name="T17" fmla="*/ 267 h 370"/>
                <a:gd name="T18" fmla="*/ 248 w 389"/>
                <a:gd name="T19" fmla="*/ 255 h 370"/>
                <a:gd name="T20" fmla="*/ 244 w 389"/>
                <a:gd name="T21" fmla="*/ 233 h 370"/>
                <a:gd name="T22" fmla="*/ 254 w 389"/>
                <a:gd name="T23" fmla="*/ 205 h 370"/>
                <a:gd name="T24" fmla="*/ 272 w 389"/>
                <a:gd name="T25" fmla="*/ 181 h 370"/>
                <a:gd name="T26" fmla="*/ 272 w 389"/>
                <a:gd name="T27" fmla="*/ 179 h 370"/>
                <a:gd name="T28" fmla="*/ 294 w 389"/>
                <a:gd name="T29" fmla="*/ 147 h 370"/>
                <a:gd name="T30" fmla="*/ 302 w 389"/>
                <a:gd name="T31" fmla="*/ 106 h 370"/>
                <a:gd name="T32" fmla="*/ 298 w 389"/>
                <a:gd name="T33" fmla="*/ 86 h 370"/>
                <a:gd name="T34" fmla="*/ 282 w 389"/>
                <a:gd name="T35" fmla="*/ 46 h 370"/>
                <a:gd name="T36" fmla="*/ 254 w 389"/>
                <a:gd name="T37" fmla="*/ 18 h 370"/>
                <a:gd name="T38" fmla="*/ 214 w 389"/>
                <a:gd name="T39" fmla="*/ 2 h 370"/>
                <a:gd name="T40" fmla="*/ 194 w 389"/>
                <a:gd name="T41" fmla="*/ 0 h 370"/>
                <a:gd name="T42" fmla="*/ 153 w 389"/>
                <a:gd name="T43" fmla="*/ 8 h 370"/>
                <a:gd name="T44" fmla="*/ 117 w 389"/>
                <a:gd name="T45" fmla="*/ 30 h 370"/>
                <a:gd name="T46" fmla="*/ 95 w 389"/>
                <a:gd name="T47" fmla="*/ 64 h 370"/>
                <a:gd name="T48" fmla="*/ 87 w 389"/>
                <a:gd name="T49" fmla="*/ 106 h 370"/>
                <a:gd name="T50" fmla="*/ 89 w 389"/>
                <a:gd name="T51" fmla="*/ 127 h 370"/>
                <a:gd name="T52" fmla="*/ 103 w 389"/>
                <a:gd name="T53" fmla="*/ 165 h 370"/>
                <a:gd name="T54" fmla="*/ 115 w 389"/>
                <a:gd name="T55" fmla="*/ 181 h 370"/>
                <a:gd name="T56" fmla="*/ 125 w 389"/>
                <a:gd name="T57" fmla="*/ 193 h 370"/>
                <a:gd name="T58" fmla="*/ 139 w 389"/>
                <a:gd name="T59" fmla="*/ 219 h 370"/>
                <a:gd name="T60" fmla="*/ 143 w 389"/>
                <a:gd name="T61" fmla="*/ 245 h 370"/>
                <a:gd name="T62" fmla="*/ 133 w 389"/>
                <a:gd name="T63" fmla="*/ 263 h 370"/>
                <a:gd name="T64" fmla="*/ 123 w 389"/>
                <a:gd name="T65" fmla="*/ 269 h 370"/>
                <a:gd name="T66" fmla="*/ 121 w 389"/>
                <a:gd name="T67" fmla="*/ 269 h 370"/>
                <a:gd name="T68" fmla="*/ 101 w 389"/>
                <a:gd name="T69" fmla="*/ 270 h 370"/>
                <a:gd name="T70" fmla="*/ 59 w 389"/>
                <a:gd name="T71" fmla="*/ 270 h 370"/>
                <a:gd name="T72" fmla="*/ 32 w 389"/>
                <a:gd name="T73" fmla="*/ 276 h 370"/>
                <a:gd name="T74" fmla="*/ 18 w 389"/>
                <a:gd name="T75" fmla="*/ 286 h 370"/>
                <a:gd name="T76" fmla="*/ 6 w 389"/>
                <a:gd name="T77" fmla="*/ 304 h 370"/>
                <a:gd name="T78" fmla="*/ 0 w 389"/>
                <a:gd name="T79" fmla="*/ 334 h 370"/>
                <a:gd name="T80" fmla="*/ 0 w 389"/>
                <a:gd name="T81" fmla="*/ 370 h 370"/>
                <a:gd name="T82" fmla="*/ 389 w 389"/>
                <a:gd name="T83" fmla="*/ 35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9" h="370">
                  <a:moveTo>
                    <a:pt x="389" y="352"/>
                  </a:moveTo>
                  <a:lnTo>
                    <a:pt x="389" y="352"/>
                  </a:lnTo>
                  <a:lnTo>
                    <a:pt x="387" y="336"/>
                  </a:lnTo>
                  <a:lnTo>
                    <a:pt x="385" y="320"/>
                  </a:lnTo>
                  <a:lnTo>
                    <a:pt x="381" y="308"/>
                  </a:lnTo>
                  <a:lnTo>
                    <a:pt x="377" y="298"/>
                  </a:lnTo>
                  <a:lnTo>
                    <a:pt x="369" y="290"/>
                  </a:lnTo>
                  <a:lnTo>
                    <a:pt x="363" y="284"/>
                  </a:lnTo>
                  <a:lnTo>
                    <a:pt x="355" y="280"/>
                  </a:lnTo>
                  <a:lnTo>
                    <a:pt x="345" y="276"/>
                  </a:lnTo>
                  <a:lnTo>
                    <a:pt x="328" y="272"/>
                  </a:lnTo>
                  <a:lnTo>
                    <a:pt x="306" y="272"/>
                  </a:lnTo>
                  <a:lnTo>
                    <a:pt x="286" y="270"/>
                  </a:lnTo>
                  <a:lnTo>
                    <a:pt x="266" y="269"/>
                  </a:lnTo>
                  <a:lnTo>
                    <a:pt x="266" y="269"/>
                  </a:lnTo>
                  <a:lnTo>
                    <a:pt x="264" y="269"/>
                  </a:lnTo>
                  <a:lnTo>
                    <a:pt x="264" y="269"/>
                  </a:lnTo>
                  <a:lnTo>
                    <a:pt x="258" y="267"/>
                  </a:lnTo>
                  <a:lnTo>
                    <a:pt x="254" y="263"/>
                  </a:lnTo>
                  <a:lnTo>
                    <a:pt x="248" y="255"/>
                  </a:lnTo>
                  <a:lnTo>
                    <a:pt x="244" y="245"/>
                  </a:lnTo>
                  <a:lnTo>
                    <a:pt x="244" y="233"/>
                  </a:lnTo>
                  <a:lnTo>
                    <a:pt x="248" y="219"/>
                  </a:lnTo>
                  <a:lnTo>
                    <a:pt x="254" y="205"/>
                  </a:lnTo>
                  <a:lnTo>
                    <a:pt x="262" y="193"/>
                  </a:lnTo>
                  <a:lnTo>
                    <a:pt x="272" y="181"/>
                  </a:lnTo>
                  <a:lnTo>
                    <a:pt x="272" y="179"/>
                  </a:lnTo>
                  <a:lnTo>
                    <a:pt x="272" y="179"/>
                  </a:lnTo>
                  <a:lnTo>
                    <a:pt x="284" y="165"/>
                  </a:lnTo>
                  <a:lnTo>
                    <a:pt x="294" y="147"/>
                  </a:lnTo>
                  <a:lnTo>
                    <a:pt x="298" y="127"/>
                  </a:lnTo>
                  <a:lnTo>
                    <a:pt x="302" y="106"/>
                  </a:lnTo>
                  <a:lnTo>
                    <a:pt x="302" y="106"/>
                  </a:lnTo>
                  <a:lnTo>
                    <a:pt x="298" y="86"/>
                  </a:lnTo>
                  <a:lnTo>
                    <a:pt x="292" y="64"/>
                  </a:lnTo>
                  <a:lnTo>
                    <a:pt x="282" y="46"/>
                  </a:lnTo>
                  <a:lnTo>
                    <a:pt x="270" y="30"/>
                  </a:lnTo>
                  <a:lnTo>
                    <a:pt x="254" y="18"/>
                  </a:lnTo>
                  <a:lnTo>
                    <a:pt x="236" y="8"/>
                  </a:lnTo>
                  <a:lnTo>
                    <a:pt x="214" y="2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73" y="2"/>
                  </a:lnTo>
                  <a:lnTo>
                    <a:pt x="153" y="8"/>
                  </a:lnTo>
                  <a:lnTo>
                    <a:pt x="133" y="18"/>
                  </a:lnTo>
                  <a:lnTo>
                    <a:pt x="117" y="30"/>
                  </a:lnTo>
                  <a:lnTo>
                    <a:pt x="105" y="46"/>
                  </a:lnTo>
                  <a:lnTo>
                    <a:pt x="95" y="64"/>
                  </a:lnTo>
                  <a:lnTo>
                    <a:pt x="89" y="86"/>
                  </a:lnTo>
                  <a:lnTo>
                    <a:pt x="87" y="106"/>
                  </a:lnTo>
                  <a:lnTo>
                    <a:pt x="87" y="106"/>
                  </a:lnTo>
                  <a:lnTo>
                    <a:pt x="89" y="127"/>
                  </a:lnTo>
                  <a:lnTo>
                    <a:pt x="95" y="147"/>
                  </a:lnTo>
                  <a:lnTo>
                    <a:pt x="103" y="165"/>
                  </a:lnTo>
                  <a:lnTo>
                    <a:pt x="115" y="179"/>
                  </a:lnTo>
                  <a:lnTo>
                    <a:pt x="115" y="181"/>
                  </a:lnTo>
                  <a:lnTo>
                    <a:pt x="115" y="181"/>
                  </a:lnTo>
                  <a:lnTo>
                    <a:pt x="125" y="193"/>
                  </a:lnTo>
                  <a:lnTo>
                    <a:pt x="133" y="205"/>
                  </a:lnTo>
                  <a:lnTo>
                    <a:pt x="139" y="219"/>
                  </a:lnTo>
                  <a:lnTo>
                    <a:pt x="143" y="233"/>
                  </a:lnTo>
                  <a:lnTo>
                    <a:pt x="143" y="245"/>
                  </a:lnTo>
                  <a:lnTo>
                    <a:pt x="139" y="255"/>
                  </a:lnTo>
                  <a:lnTo>
                    <a:pt x="133" y="263"/>
                  </a:lnTo>
                  <a:lnTo>
                    <a:pt x="129" y="267"/>
                  </a:lnTo>
                  <a:lnTo>
                    <a:pt x="123" y="269"/>
                  </a:lnTo>
                  <a:lnTo>
                    <a:pt x="123" y="269"/>
                  </a:lnTo>
                  <a:lnTo>
                    <a:pt x="121" y="269"/>
                  </a:lnTo>
                  <a:lnTo>
                    <a:pt x="121" y="269"/>
                  </a:lnTo>
                  <a:lnTo>
                    <a:pt x="101" y="270"/>
                  </a:lnTo>
                  <a:lnTo>
                    <a:pt x="81" y="270"/>
                  </a:lnTo>
                  <a:lnTo>
                    <a:pt x="59" y="270"/>
                  </a:lnTo>
                  <a:lnTo>
                    <a:pt x="42" y="274"/>
                  </a:lnTo>
                  <a:lnTo>
                    <a:pt x="32" y="276"/>
                  </a:lnTo>
                  <a:lnTo>
                    <a:pt x="24" y="280"/>
                  </a:lnTo>
                  <a:lnTo>
                    <a:pt x="18" y="286"/>
                  </a:lnTo>
                  <a:lnTo>
                    <a:pt x="12" y="294"/>
                  </a:lnTo>
                  <a:lnTo>
                    <a:pt x="6" y="304"/>
                  </a:lnTo>
                  <a:lnTo>
                    <a:pt x="2" y="318"/>
                  </a:lnTo>
                  <a:lnTo>
                    <a:pt x="0" y="334"/>
                  </a:lnTo>
                  <a:lnTo>
                    <a:pt x="0" y="352"/>
                  </a:lnTo>
                  <a:lnTo>
                    <a:pt x="0" y="370"/>
                  </a:lnTo>
                  <a:lnTo>
                    <a:pt x="389" y="370"/>
                  </a:lnTo>
                  <a:lnTo>
                    <a:pt x="389" y="35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96"/>
            <p:cNvSpPr>
              <a:spLocks/>
            </p:cNvSpPr>
            <p:nvPr/>
          </p:nvSpPr>
          <p:spPr bwMode="auto">
            <a:xfrm>
              <a:off x="11418888" y="4843463"/>
              <a:ext cx="617538" cy="588963"/>
            </a:xfrm>
            <a:custGeom>
              <a:avLst/>
              <a:gdLst>
                <a:gd name="T0" fmla="*/ 266 w 389"/>
                <a:gd name="T1" fmla="*/ 268 h 371"/>
                <a:gd name="T2" fmla="*/ 264 w 389"/>
                <a:gd name="T3" fmla="*/ 268 h 371"/>
                <a:gd name="T4" fmla="*/ 254 w 389"/>
                <a:gd name="T5" fmla="*/ 262 h 371"/>
                <a:gd name="T6" fmla="*/ 246 w 389"/>
                <a:gd name="T7" fmla="*/ 244 h 371"/>
                <a:gd name="T8" fmla="*/ 248 w 389"/>
                <a:gd name="T9" fmla="*/ 218 h 371"/>
                <a:gd name="T10" fmla="*/ 262 w 389"/>
                <a:gd name="T11" fmla="*/ 192 h 371"/>
                <a:gd name="T12" fmla="*/ 272 w 389"/>
                <a:gd name="T13" fmla="*/ 181 h 371"/>
                <a:gd name="T14" fmla="*/ 284 w 389"/>
                <a:gd name="T15" fmla="*/ 165 h 371"/>
                <a:gd name="T16" fmla="*/ 300 w 389"/>
                <a:gd name="T17" fmla="*/ 127 h 371"/>
                <a:gd name="T18" fmla="*/ 302 w 389"/>
                <a:gd name="T19" fmla="*/ 107 h 371"/>
                <a:gd name="T20" fmla="*/ 294 w 389"/>
                <a:gd name="T21" fmla="*/ 65 h 371"/>
                <a:gd name="T22" fmla="*/ 270 w 389"/>
                <a:gd name="T23" fmla="*/ 32 h 371"/>
                <a:gd name="T24" fmla="*/ 236 w 389"/>
                <a:gd name="T25" fmla="*/ 8 h 371"/>
                <a:gd name="T26" fmla="*/ 194 w 389"/>
                <a:gd name="T27" fmla="*/ 0 h 371"/>
                <a:gd name="T28" fmla="*/ 173 w 389"/>
                <a:gd name="T29" fmla="*/ 2 h 371"/>
                <a:gd name="T30" fmla="*/ 135 w 389"/>
                <a:gd name="T31" fmla="*/ 18 h 371"/>
                <a:gd name="T32" fmla="*/ 105 w 389"/>
                <a:gd name="T33" fmla="*/ 45 h 371"/>
                <a:gd name="T34" fmla="*/ 89 w 389"/>
                <a:gd name="T35" fmla="*/ 85 h 371"/>
                <a:gd name="T36" fmla="*/ 87 w 389"/>
                <a:gd name="T37" fmla="*/ 107 h 371"/>
                <a:gd name="T38" fmla="*/ 95 w 389"/>
                <a:gd name="T39" fmla="*/ 147 h 371"/>
                <a:gd name="T40" fmla="*/ 117 w 389"/>
                <a:gd name="T41" fmla="*/ 181 h 371"/>
                <a:gd name="T42" fmla="*/ 117 w 389"/>
                <a:gd name="T43" fmla="*/ 181 h 371"/>
                <a:gd name="T44" fmla="*/ 135 w 389"/>
                <a:gd name="T45" fmla="*/ 204 h 371"/>
                <a:gd name="T46" fmla="*/ 143 w 389"/>
                <a:gd name="T47" fmla="*/ 232 h 371"/>
                <a:gd name="T48" fmla="*/ 141 w 389"/>
                <a:gd name="T49" fmla="*/ 254 h 371"/>
                <a:gd name="T50" fmla="*/ 129 w 389"/>
                <a:gd name="T51" fmla="*/ 266 h 371"/>
                <a:gd name="T52" fmla="*/ 125 w 389"/>
                <a:gd name="T53" fmla="*/ 268 h 371"/>
                <a:gd name="T54" fmla="*/ 123 w 389"/>
                <a:gd name="T55" fmla="*/ 268 h 371"/>
                <a:gd name="T56" fmla="*/ 81 w 389"/>
                <a:gd name="T57" fmla="*/ 270 h 371"/>
                <a:gd name="T58" fmla="*/ 41 w 389"/>
                <a:gd name="T59" fmla="*/ 274 h 371"/>
                <a:gd name="T60" fmla="*/ 26 w 389"/>
                <a:gd name="T61" fmla="*/ 280 h 371"/>
                <a:gd name="T62" fmla="*/ 12 w 389"/>
                <a:gd name="T63" fmla="*/ 294 h 371"/>
                <a:gd name="T64" fmla="*/ 4 w 389"/>
                <a:gd name="T65" fmla="*/ 318 h 371"/>
                <a:gd name="T66" fmla="*/ 0 w 389"/>
                <a:gd name="T67" fmla="*/ 353 h 371"/>
                <a:gd name="T68" fmla="*/ 389 w 389"/>
                <a:gd name="T69" fmla="*/ 371 h 371"/>
                <a:gd name="T70" fmla="*/ 389 w 389"/>
                <a:gd name="T71" fmla="*/ 353 h 371"/>
                <a:gd name="T72" fmla="*/ 385 w 389"/>
                <a:gd name="T73" fmla="*/ 320 h 371"/>
                <a:gd name="T74" fmla="*/ 377 w 389"/>
                <a:gd name="T75" fmla="*/ 298 h 371"/>
                <a:gd name="T76" fmla="*/ 363 w 389"/>
                <a:gd name="T77" fmla="*/ 284 h 371"/>
                <a:gd name="T78" fmla="*/ 347 w 389"/>
                <a:gd name="T79" fmla="*/ 276 h 371"/>
                <a:gd name="T80" fmla="*/ 308 w 389"/>
                <a:gd name="T81" fmla="*/ 272 h 371"/>
                <a:gd name="T82" fmla="*/ 266 w 389"/>
                <a:gd name="T83" fmla="*/ 268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9" h="371">
                  <a:moveTo>
                    <a:pt x="266" y="268"/>
                  </a:moveTo>
                  <a:lnTo>
                    <a:pt x="266" y="268"/>
                  </a:lnTo>
                  <a:lnTo>
                    <a:pt x="264" y="268"/>
                  </a:lnTo>
                  <a:lnTo>
                    <a:pt x="264" y="268"/>
                  </a:lnTo>
                  <a:lnTo>
                    <a:pt x="260" y="266"/>
                  </a:lnTo>
                  <a:lnTo>
                    <a:pt x="254" y="262"/>
                  </a:lnTo>
                  <a:lnTo>
                    <a:pt x="248" y="254"/>
                  </a:lnTo>
                  <a:lnTo>
                    <a:pt x="246" y="244"/>
                  </a:lnTo>
                  <a:lnTo>
                    <a:pt x="246" y="232"/>
                  </a:lnTo>
                  <a:lnTo>
                    <a:pt x="248" y="218"/>
                  </a:lnTo>
                  <a:lnTo>
                    <a:pt x="254" y="204"/>
                  </a:lnTo>
                  <a:lnTo>
                    <a:pt x="262" y="192"/>
                  </a:lnTo>
                  <a:lnTo>
                    <a:pt x="272" y="181"/>
                  </a:lnTo>
                  <a:lnTo>
                    <a:pt x="272" y="181"/>
                  </a:lnTo>
                  <a:lnTo>
                    <a:pt x="272" y="181"/>
                  </a:lnTo>
                  <a:lnTo>
                    <a:pt x="284" y="165"/>
                  </a:lnTo>
                  <a:lnTo>
                    <a:pt x="294" y="147"/>
                  </a:lnTo>
                  <a:lnTo>
                    <a:pt x="300" y="127"/>
                  </a:lnTo>
                  <a:lnTo>
                    <a:pt x="302" y="107"/>
                  </a:lnTo>
                  <a:lnTo>
                    <a:pt x="302" y="107"/>
                  </a:lnTo>
                  <a:lnTo>
                    <a:pt x="300" y="85"/>
                  </a:lnTo>
                  <a:lnTo>
                    <a:pt x="294" y="65"/>
                  </a:lnTo>
                  <a:lnTo>
                    <a:pt x="284" y="45"/>
                  </a:lnTo>
                  <a:lnTo>
                    <a:pt x="270" y="32"/>
                  </a:lnTo>
                  <a:lnTo>
                    <a:pt x="254" y="18"/>
                  </a:lnTo>
                  <a:lnTo>
                    <a:pt x="236" y="8"/>
                  </a:lnTo>
                  <a:lnTo>
                    <a:pt x="216" y="2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73" y="2"/>
                  </a:lnTo>
                  <a:lnTo>
                    <a:pt x="153" y="8"/>
                  </a:lnTo>
                  <a:lnTo>
                    <a:pt x="135" y="18"/>
                  </a:lnTo>
                  <a:lnTo>
                    <a:pt x="119" y="32"/>
                  </a:lnTo>
                  <a:lnTo>
                    <a:pt x="105" y="45"/>
                  </a:lnTo>
                  <a:lnTo>
                    <a:pt x="95" y="65"/>
                  </a:lnTo>
                  <a:lnTo>
                    <a:pt x="89" y="85"/>
                  </a:lnTo>
                  <a:lnTo>
                    <a:pt x="87" y="107"/>
                  </a:lnTo>
                  <a:lnTo>
                    <a:pt x="87" y="107"/>
                  </a:lnTo>
                  <a:lnTo>
                    <a:pt x="89" y="127"/>
                  </a:lnTo>
                  <a:lnTo>
                    <a:pt x="95" y="147"/>
                  </a:lnTo>
                  <a:lnTo>
                    <a:pt x="105" y="165"/>
                  </a:lnTo>
                  <a:lnTo>
                    <a:pt x="117" y="181"/>
                  </a:lnTo>
                  <a:lnTo>
                    <a:pt x="117" y="181"/>
                  </a:lnTo>
                  <a:lnTo>
                    <a:pt x="117" y="181"/>
                  </a:lnTo>
                  <a:lnTo>
                    <a:pt x="127" y="192"/>
                  </a:lnTo>
                  <a:lnTo>
                    <a:pt x="135" y="204"/>
                  </a:lnTo>
                  <a:lnTo>
                    <a:pt x="141" y="218"/>
                  </a:lnTo>
                  <a:lnTo>
                    <a:pt x="143" y="232"/>
                  </a:lnTo>
                  <a:lnTo>
                    <a:pt x="143" y="244"/>
                  </a:lnTo>
                  <a:lnTo>
                    <a:pt x="141" y="254"/>
                  </a:lnTo>
                  <a:lnTo>
                    <a:pt x="135" y="262"/>
                  </a:lnTo>
                  <a:lnTo>
                    <a:pt x="129" y="266"/>
                  </a:lnTo>
                  <a:lnTo>
                    <a:pt x="125" y="268"/>
                  </a:lnTo>
                  <a:lnTo>
                    <a:pt x="125" y="268"/>
                  </a:lnTo>
                  <a:lnTo>
                    <a:pt x="123" y="268"/>
                  </a:lnTo>
                  <a:lnTo>
                    <a:pt x="123" y="268"/>
                  </a:lnTo>
                  <a:lnTo>
                    <a:pt x="103" y="270"/>
                  </a:lnTo>
                  <a:lnTo>
                    <a:pt x="81" y="270"/>
                  </a:lnTo>
                  <a:lnTo>
                    <a:pt x="61" y="270"/>
                  </a:lnTo>
                  <a:lnTo>
                    <a:pt x="41" y="274"/>
                  </a:lnTo>
                  <a:lnTo>
                    <a:pt x="33" y="276"/>
                  </a:lnTo>
                  <a:lnTo>
                    <a:pt x="26" y="280"/>
                  </a:lnTo>
                  <a:lnTo>
                    <a:pt x="18" y="286"/>
                  </a:lnTo>
                  <a:lnTo>
                    <a:pt x="12" y="294"/>
                  </a:lnTo>
                  <a:lnTo>
                    <a:pt x="6" y="306"/>
                  </a:lnTo>
                  <a:lnTo>
                    <a:pt x="4" y="318"/>
                  </a:lnTo>
                  <a:lnTo>
                    <a:pt x="0" y="333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389" y="371"/>
                  </a:lnTo>
                  <a:lnTo>
                    <a:pt x="389" y="353"/>
                  </a:lnTo>
                  <a:lnTo>
                    <a:pt x="389" y="353"/>
                  </a:lnTo>
                  <a:lnTo>
                    <a:pt x="389" y="335"/>
                  </a:lnTo>
                  <a:lnTo>
                    <a:pt x="385" y="320"/>
                  </a:lnTo>
                  <a:lnTo>
                    <a:pt x="383" y="308"/>
                  </a:lnTo>
                  <a:lnTo>
                    <a:pt x="377" y="298"/>
                  </a:lnTo>
                  <a:lnTo>
                    <a:pt x="371" y="290"/>
                  </a:lnTo>
                  <a:lnTo>
                    <a:pt x="363" y="284"/>
                  </a:lnTo>
                  <a:lnTo>
                    <a:pt x="355" y="280"/>
                  </a:lnTo>
                  <a:lnTo>
                    <a:pt x="347" y="276"/>
                  </a:lnTo>
                  <a:lnTo>
                    <a:pt x="327" y="272"/>
                  </a:lnTo>
                  <a:lnTo>
                    <a:pt x="308" y="272"/>
                  </a:lnTo>
                  <a:lnTo>
                    <a:pt x="286" y="270"/>
                  </a:lnTo>
                  <a:lnTo>
                    <a:pt x="266" y="268"/>
                  </a:lnTo>
                  <a:lnTo>
                    <a:pt x="266" y="26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97"/>
            <p:cNvSpPr>
              <a:spLocks/>
            </p:cNvSpPr>
            <p:nvPr/>
          </p:nvSpPr>
          <p:spPr bwMode="auto">
            <a:xfrm>
              <a:off x="10456863" y="4843463"/>
              <a:ext cx="617538" cy="588963"/>
            </a:xfrm>
            <a:custGeom>
              <a:avLst/>
              <a:gdLst>
                <a:gd name="T0" fmla="*/ 266 w 389"/>
                <a:gd name="T1" fmla="*/ 268 h 371"/>
                <a:gd name="T2" fmla="*/ 264 w 389"/>
                <a:gd name="T3" fmla="*/ 268 h 371"/>
                <a:gd name="T4" fmla="*/ 256 w 389"/>
                <a:gd name="T5" fmla="*/ 262 h 371"/>
                <a:gd name="T6" fmla="*/ 246 w 389"/>
                <a:gd name="T7" fmla="*/ 244 h 371"/>
                <a:gd name="T8" fmla="*/ 248 w 389"/>
                <a:gd name="T9" fmla="*/ 218 h 371"/>
                <a:gd name="T10" fmla="*/ 262 w 389"/>
                <a:gd name="T11" fmla="*/ 192 h 371"/>
                <a:gd name="T12" fmla="*/ 272 w 389"/>
                <a:gd name="T13" fmla="*/ 181 h 371"/>
                <a:gd name="T14" fmla="*/ 284 w 389"/>
                <a:gd name="T15" fmla="*/ 165 h 371"/>
                <a:gd name="T16" fmla="*/ 300 w 389"/>
                <a:gd name="T17" fmla="*/ 127 h 371"/>
                <a:gd name="T18" fmla="*/ 302 w 389"/>
                <a:gd name="T19" fmla="*/ 107 h 371"/>
                <a:gd name="T20" fmla="*/ 294 w 389"/>
                <a:gd name="T21" fmla="*/ 65 h 371"/>
                <a:gd name="T22" fmla="*/ 270 w 389"/>
                <a:gd name="T23" fmla="*/ 32 h 371"/>
                <a:gd name="T24" fmla="*/ 236 w 389"/>
                <a:gd name="T25" fmla="*/ 8 h 371"/>
                <a:gd name="T26" fmla="*/ 195 w 389"/>
                <a:gd name="T27" fmla="*/ 0 h 371"/>
                <a:gd name="T28" fmla="*/ 173 w 389"/>
                <a:gd name="T29" fmla="*/ 2 h 371"/>
                <a:gd name="T30" fmla="*/ 135 w 389"/>
                <a:gd name="T31" fmla="*/ 18 h 371"/>
                <a:gd name="T32" fmla="*/ 105 w 389"/>
                <a:gd name="T33" fmla="*/ 45 h 371"/>
                <a:gd name="T34" fmla="*/ 89 w 389"/>
                <a:gd name="T35" fmla="*/ 85 h 371"/>
                <a:gd name="T36" fmla="*/ 87 w 389"/>
                <a:gd name="T37" fmla="*/ 107 h 371"/>
                <a:gd name="T38" fmla="*/ 95 w 389"/>
                <a:gd name="T39" fmla="*/ 147 h 371"/>
                <a:gd name="T40" fmla="*/ 117 w 389"/>
                <a:gd name="T41" fmla="*/ 181 h 371"/>
                <a:gd name="T42" fmla="*/ 117 w 389"/>
                <a:gd name="T43" fmla="*/ 181 h 371"/>
                <a:gd name="T44" fmla="*/ 135 w 389"/>
                <a:gd name="T45" fmla="*/ 204 h 371"/>
                <a:gd name="T46" fmla="*/ 143 w 389"/>
                <a:gd name="T47" fmla="*/ 232 h 371"/>
                <a:gd name="T48" fmla="*/ 141 w 389"/>
                <a:gd name="T49" fmla="*/ 254 h 371"/>
                <a:gd name="T50" fmla="*/ 129 w 389"/>
                <a:gd name="T51" fmla="*/ 266 h 371"/>
                <a:gd name="T52" fmla="*/ 125 w 389"/>
                <a:gd name="T53" fmla="*/ 268 h 371"/>
                <a:gd name="T54" fmla="*/ 123 w 389"/>
                <a:gd name="T55" fmla="*/ 268 h 371"/>
                <a:gd name="T56" fmla="*/ 81 w 389"/>
                <a:gd name="T57" fmla="*/ 270 h 371"/>
                <a:gd name="T58" fmla="*/ 42 w 389"/>
                <a:gd name="T59" fmla="*/ 274 h 371"/>
                <a:gd name="T60" fmla="*/ 26 w 389"/>
                <a:gd name="T61" fmla="*/ 280 h 371"/>
                <a:gd name="T62" fmla="*/ 12 w 389"/>
                <a:gd name="T63" fmla="*/ 294 h 371"/>
                <a:gd name="T64" fmla="*/ 4 w 389"/>
                <a:gd name="T65" fmla="*/ 318 h 371"/>
                <a:gd name="T66" fmla="*/ 0 w 389"/>
                <a:gd name="T67" fmla="*/ 353 h 371"/>
                <a:gd name="T68" fmla="*/ 389 w 389"/>
                <a:gd name="T69" fmla="*/ 371 h 371"/>
                <a:gd name="T70" fmla="*/ 389 w 389"/>
                <a:gd name="T71" fmla="*/ 353 h 371"/>
                <a:gd name="T72" fmla="*/ 385 w 389"/>
                <a:gd name="T73" fmla="*/ 320 h 371"/>
                <a:gd name="T74" fmla="*/ 377 w 389"/>
                <a:gd name="T75" fmla="*/ 298 h 371"/>
                <a:gd name="T76" fmla="*/ 363 w 389"/>
                <a:gd name="T77" fmla="*/ 284 h 371"/>
                <a:gd name="T78" fmla="*/ 348 w 389"/>
                <a:gd name="T79" fmla="*/ 276 h 371"/>
                <a:gd name="T80" fmla="*/ 308 w 389"/>
                <a:gd name="T81" fmla="*/ 272 h 371"/>
                <a:gd name="T82" fmla="*/ 266 w 389"/>
                <a:gd name="T83" fmla="*/ 268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9" h="371">
                  <a:moveTo>
                    <a:pt x="266" y="268"/>
                  </a:moveTo>
                  <a:lnTo>
                    <a:pt x="266" y="268"/>
                  </a:lnTo>
                  <a:lnTo>
                    <a:pt x="264" y="268"/>
                  </a:lnTo>
                  <a:lnTo>
                    <a:pt x="264" y="268"/>
                  </a:lnTo>
                  <a:lnTo>
                    <a:pt x="260" y="266"/>
                  </a:lnTo>
                  <a:lnTo>
                    <a:pt x="256" y="262"/>
                  </a:lnTo>
                  <a:lnTo>
                    <a:pt x="248" y="254"/>
                  </a:lnTo>
                  <a:lnTo>
                    <a:pt x="246" y="244"/>
                  </a:lnTo>
                  <a:lnTo>
                    <a:pt x="246" y="232"/>
                  </a:lnTo>
                  <a:lnTo>
                    <a:pt x="248" y="218"/>
                  </a:lnTo>
                  <a:lnTo>
                    <a:pt x="254" y="204"/>
                  </a:lnTo>
                  <a:lnTo>
                    <a:pt x="262" y="192"/>
                  </a:lnTo>
                  <a:lnTo>
                    <a:pt x="272" y="181"/>
                  </a:lnTo>
                  <a:lnTo>
                    <a:pt x="272" y="181"/>
                  </a:lnTo>
                  <a:lnTo>
                    <a:pt x="272" y="181"/>
                  </a:lnTo>
                  <a:lnTo>
                    <a:pt x="284" y="165"/>
                  </a:lnTo>
                  <a:lnTo>
                    <a:pt x="294" y="147"/>
                  </a:lnTo>
                  <a:lnTo>
                    <a:pt x="300" y="127"/>
                  </a:lnTo>
                  <a:lnTo>
                    <a:pt x="302" y="107"/>
                  </a:lnTo>
                  <a:lnTo>
                    <a:pt x="302" y="107"/>
                  </a:lnTo>
                  <a:lnTo>
                    <a:pt x="300" y="85"/>
                  </a:lnTo>
                  <a:lnTo>
                    <a:pt x="294" y="65"/>
                  </a:lnTo>
                  <a:lnTo>
                    <a:pt x="284" y="45"/>
                  </a:lnTo>
                  <a:lnTo>
                    <a:pt x="270" y="32"/>
                  </a:lnTo>
                  <a:lnTo>
                    <a:pt x="254" y="18"/>
                  </a:lnTo>
                  <a:lnTo>
                    <a:pt x="236" y="8"/>
                  </a:lnTo>
                  <a:lnTo>
                    <a:pt x="216" y="2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73" y="2"/>
                  </a:lnTo>
                  <a:lnTo>
                    <a:pt x="153" y="8"/>
                  </a:lnTo>
                  <a:lnTo>
                    <a:pt x="135" y="18"/>
                  </a:lnTo>
                  <a:lnTo>
                    <a:pt x="119" y="32"/>
                  </a:lnTo>
                  <a:lnTo>
                    <a:pt x="105" y="45"/>
                  </a:lnTo>
                  <a:lnTo>
                    <a:pt x="95" y="65"/>
                  </a:lnTo>
                  <a:lnTo>
                    <a:pt x="89" y="85"/>
                  </a:lnTo>
                  <a:lnTo>
                    <a:pt x="87" y="107"/>
                  </a:lnTo>
                  <a:lnTo>
                    <a:pt x="87" y="107"/>
                  </a:lnTo>
                  <a:lnTo>
                    <a:pt x="89" y="127"/>
                  </a:lnTo>
                  <a:lnTo>
                    <a:pt x="95" y="147"/>
                  </a:lnTo>
                  <a:lnTo>
                    <a:pt x="105" y="165"/>
                  </a:lnTo>
                  <a:lnTo>
                    <a:pt x="117" y="181"/>
                  </a:lnTo>
                  <a:lnTo>
                    <a:pt x="117" y="181"/>
                  </a:lnTo>
                  <a:lnTo>
                    <a:pt x="117" y="181"/>
                  </a:lnTo>
                  <a:lnTo>
                    <a:pt x="127" y="192"/>
                  </a:lnTo>
                  <a:lnTo>
                    <a:pt x="135" y="204"/>
                  </a:lnTo>
                  <a:lnTo>
                    <a:pt x="141" y="218"/>
                  </a:lnTo>
                  <a:lnTo>
                    <a:pt x="143" y="232"/>
                  </a:lnTo>
                  <a:lnTo>
                    <a:pt x="143" y="244"/>
                  </a:lnTo>
                  <a:lnTo>
                    <a:pt x="141" y="254"/>
                  </a:lnTo>
                  <a:lnTo>
                    <a:pt x="135" y="262"/>
                  </a:lnTo>
                  <a:lnTo>
                    <a:pt x="129" y="266"/>
                  </a:lnTo>
                  <a:lnTo>
                    <a:pt x="125" y="268"/>
                  </a:lnTo>
                  <a:lnTo>
                    <a:pt x="125" y="268"/>
                  </a:lnTo>
                  <a:lnTo>
                    <a:pt x="123" y="268"/>
                  </a:lnTo>
                  <a:lnTo>
                    <a:pt x="123" y="268"/>
                  </a:lnTo>
                  <a:lnTo>
                    <a:pt x="103" y="270"/>
                  </a:lnTo>
                  <a:lnTo>
                    <a:pt x="81" y="270"/>
                  </a:lnTo>
                  <a:lnTo>
                    <a:pt x="62" y="270"/>
                  </a:lnTo>
                  <a:lnTo>
                    <a:pt x="42" y="274"/>
                  </a:lnTo>
                  <a:lnTo>
                    <a:pt x="34" y="276"/>
                  </a:lnTo>
                  <a:lnTo>
                    <a:pt x="26" y="280"/>
                  </a:lnTo>
                  <a:lnTo>
                    <a:pt x="18" y="286"/>
                  </a:lnTo>
                  <a:lnTo>
                    <a:pt x="12" y="294"/>
                  </a:lnTo>
                  <a:lnTo>
                    <a:pt x="8" y="306"/>
                  </a:lnTo>
                  <a:lnTo>
                    <a:pt x="4" y="318"/>
                  </a:lnTo>
                  <a:lnTo>
                    <a:pt x="0" y="333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389" y="371"/>
                  </a:lnTo>
                  <a:lnTo>
                    <a:pt x="389" y="353"/>
                  </a:lnTo>
                  <a:lnTo>
                    <a:pt x="389" y="353"/>
                  </a:lnTo>
                  <a:lnTo>
                    <a:pt x="389" y="335"/>
                  </a:lnTo>
                  <a:lnTo>
                    <a:pt x="385" y="320"/>
                  </a:lnTo>
                  <a:lnTo>
                    <a:pt x="383" y="308"/>
                  </a:lnTo>
                  <a:lnTo>
                    <a:pt x="377" y="298"/>
                  </a:lnTo>
                  <a:lnTo>
                    <a:pt x="371" y="290"/>
                  </a:lnTo>
                  <a:lnTo>
                    <a:pt x="363" y="284"/>
                  </a:lnTo>
                  <a:lnTo>
                    <a:pt x="355" y="280"/>
                  </a:lnTo>
                  <a:lnTo>
                    <a:pt x="348" y="276"/>
                  </a:lnTo>
                  <a:lnTo>
                    <a:pt x="328" y="272"/>
                  </a:lnTo>
                  <a:lnTo>
                    <a:pt x="308" y="272"/>
                  </a:lnTo>
                  <a:lnTo>
                    <a:pt x="286" y="270"/>
                  </a:lnTo>
                  <a:lnTo>
                    <a:pt x="266" y="268"/>
                  </a:lnTo>
                  <a:lnTo>
                    <a:pt x="266" y="26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98"/>
            <p:cNvSpPr>
              <a:spLocks/>
            </p:cNvSpPr>
            <p:nvPr/>
          </p:nvSpPr>
          <p:spPr bwMode="auto">
            <a:xfrm>
              <a:off x="11009313" y="4719638"/>
              <a:ext cx="477838" cy="447675"/>
            </a:xfrm>
            <a:custGeom>
              <a:avLst/>
              <a:gdLst>
                <a:gd name="T0" fmla="*/ 274 w 301"/>
                <a:gd name="T1" fmla="*/ 282 h 282"/>
                <a:gd name="T2" fmla="*/ 274 w 301"/>
                <a:gd name="T3" fmla="*/ 282 h 282"/>
                <a:gd name="T4" fmla="*/ 280 w 301"/>
                <a:gd name="T5" fmla="*/ 280 h 282"/>
                <a:gd name="T6" fmla="*/ 286 w 301"/>
                <a:gd name="T7" fmla="*/ 278 h 282"/>
                <a:gd name="T8" fmla="*/ 291 w 301"/>
                <a:gd name="T9" fmla="*/ 274 h 282"/>
                <a:gd name="T10" fmla="*/ 295 w 301"/>
                <a:gd name="T11" fmla="*/ 270 h 282"/>
                <a:gd name="T12" fmla="*/ 295 w 301"/>
                <a:gd name="T13" fmla="*/ 270 h 282"/>
                <a:gd name="T14" fmla="*/ 301 w 301"/>
                <a:gd name="T15" fmla="*/ 261 h 282"/>
                <a:gd name="T16" fmla="*/ 301 w 301"/>
                <a:gd name="T17" fmla="*/ 249 h 282"/>
                <a:gd name="T18" fmla="*/ 297 w 301"/>
                <a:gd name="T19" fmla="*/ 239 h 282"/>
                <a:gd name="T20" fmla="*/ 289 w 301"/>
                <a:gd name="T21" fmla="*/ 231 h 282"/>
                <a:gd name="T22" fmla="*/ 178 w 301"/>
                <a:gd name="T23" fmla="*/ 145 h 282"/>
                <a:gd name="T24" fmla="*/ 178 w 301"/>
                <a:gd name="T25" fmla="*/ 30 h 282"/>
                <a:gd name="T26" fmla="*/ 178 w 301"/>
                <a:gd name="T27" fmla="*/ 30 h 282"/>
                <a:gd name="T28" fmla="*/ 176 w 301"/>
                <a:gd name="T29" fmla="*/ 18 h 282"/>
                <a:gd name="T30" fmla="*/ 170 w 301"/>
                <a:gd name="T31" fmla="*/ 8 h 282"/>
                <a:gd name="T32" fmla="*/ 162 w 301"/>
                <a:gd name="T33" fmla="*/ 2 h 282"/>
                <a:gd name="T34" fmla="*/ 150 w 301"/>
                <a:gd name="T35" fmla="*/ 0 h 282"/>
                <a:gd name="T36" fmla="*/ 150 w 301"/>
                <a:gd name="T37" fmla="*/ 0 h 282"/>
                <a:gd name="T38" fmla="*/ 150 w 301"/>
                <a:gd name="T39" fmla="*/ 0 h 282"/>
                <a:gd name="T40" fmla="*/ 150 w 301"/>
                <a:gd name="T41" fmla="*/ 0 h 282"/>
                <a:gd name="T42" fmla="*/ 150 w 301"/>
                <a:gd name="T43" fmla="*/ 0 h 282"/>
                <a:gd name="T44" fmla="*/ 150 w 301"/>
                <a:gd name="T45" fmla="*/ 0 h 282"/>
                <a:gd name="T46" fmla="*/ 139 w 301"/>
                <a:gd name="T47" fmla="*/ 2 h 282"/>
                <a:gd name="T48" fmla="*/ 129 w 301"/>
                <a:gd name="T49" fmla="*/ 8 h 282"/>
                <a:gd name="T50" fmla="*/ 123 w 301"/>
                <a:gd name="T51" fmla="*/ 18 h 282"/>
                <a:gd name="T52" fmla="*/ 121 w 301"/>
                <a:gd name="T53" fmla="*/ 30 h 282"/>
                <a:gd name="T54" fmla="*/ 121 w 301"/>
                <a:gd name="T55" fmla="*/ 145 h 282"/>
                <a:gd name="T56" fmla="*/ 9 w 301"/>
                <a:gd name="T57" fmla="*/ 231 h 282"/>
                <a:gd name="T58" fmla="*/ 9 w 301"/>
                <a:gd name="T59" fmla="*/ 231 h 282"/>
                <a:gd name="T60" fmla="*/ 1 w 301"/>
                <a:gd name="T61" fmla="*/ 239 h 282"/>
                <a:gd name="T62" fmla="*/ 0 w 301"/>
                <a:gd name="T63" fmla="*/ 249 h 282"/>
                <a:gd name="T64" fmla="*/ 0 w 301"/>
                <a:gd name="T65" fmla="*/ 261 h 282"/>
                <a:gd name="T66" fmla="*/ 3 w 301"/>
                <a:gd name="T67" fmla="*/ 270 h 282"/>
                <a:gd name="T68" fmla="*/ 3 w 301"/>
                <a:gd name="T69" fmla="*/ 270 h 282"/>
                <a:gd name="T70" fmla="*/ 9 w 301"/>
                <a:gd name="T71" fmla="*/ 274 h 282"/>
                <a:gd name="T72" fmla="*/ 15 w 301"/>
                <a:gd name="T73" fmla="*/ 278 h 282"/>
                <a:gd name="T74" fmla="*/ 21 w 301"/>
                <a:gd name="T75" fmla="*/ 280 h 282"/>
                <a:gd name="T76" fmla="*/ 27 w 301"/>
                <a:gd name="T77" fmla="*/ 282 h 282"/>
                <a:gd name="T78" fmla="*/ 27 w 301"/>
                <a:gd name="T79" fmla="*/ 282 h 282"/>
                <a:gd name="T80" fmla="*/ 35 w 301"/>
                <a:gd name="T81" fmla="*/ 280 h 282"/>
                <a:gd name="T82" fmla="*/ 45 w 301"/>
                <a:gd name="T83" fmla="*/ 276 h 282"/>
                <a:gd name="T84" fmla="*/ 150 w 301"/>
                <a:gd name="T85" fmla="*/ 195 h 282"/>
                <a:gd name="T86" fmla="*/ 256 w 301"/>
                <a:gd name="T87" fmla="*/ 276 h 282"/>
                <a:gd name="T88" fmla="*/ 256 w 301"/>
                <a:gd name="T89" fmla="*/ 276 h 282"/>
                <a:gd name="T90" fmla="*/ 264 w 301"/>
                <a:gd name="T91" fmla="*/ 280 h 282"/>
                <a:gd name="T92" fmla="*/ 274 w 301"/>
                <a:gd name="T93" fmla="*/ 282 h 282"/>
                <a:gd name="T94" fmla="*/ 274 w 301"/>
                <a:gd name="T95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1" h="282">
                  <a:moveTo>
                    <a:pt x="274" y="282"/>
                  </a:moveTo>
                  <a:lnTo>
                    <a:pt x="274" y="282"/>
                  </a:lnTo>
                  <a:lnTo>
                    <a:pt x="280" y="280"/>
                  </a:lnTo>
                  <a:lnTo>
                    <a:pt x="286" y="278"/>
                  </a:lnTo>
                  <a:lnTo>
                    <a:pt x="291" y="274"/>
                  </a:lnTo>
                  <a:lnTo>
                    <a:pt x="295" y="270"/>
                  </a:lnTo>
                  <a:lnTo>
                    <a:pt x="295" y="270"/>
                  </a:lnTo>
                  <a:lnTo>
                    <a:pt x="301" y="261"/>
                  </a:lnTo>
                  <a:lnTo>
                    <a:pt x="301" y="249"/>
                  </a:lnTo>
                  <a:lnTo>
                    <a:pt x="297" y="239"/>
                  </a:lnTo>
                  <a:lnTo>
                    <a:pt x="289" y="231"/>
                  </a:lnTo>
                  <a:lnTo>
                    <a:pt x="178" y="145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76" y="18"/>
                  </a:lnTo>
                  <a:lnTo>
                    <a:pt x="170" y="8"/>
                  </a:lnTo>
                  <a:lnTo>
                    <a:pt x="162" y="2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39" y="2"/>
                  </a:lnTo>
                  <a:lnTo>
                    <a:pt x="129" y="8"/>
                  </a:lnTo>
                  <a:lnTo>
                    <a:pt x="123" y="18"/>
                  </a:lnTo>
                  <a:lnTo>
                    <a:pt x="121" y="30"/>
                  </a:lnTo>
                  <a:lnTo>
                    <a:pt x="121" y="145"/>
                  </a:lnTo>
                  <a:lnTo>
                    <a:pt x="9" y="231"/>
                  </a:lnTo>
                  <a:lnTo>
                    <a:pt x="9" y="231"/>
                  </a:lnTo>
                  <a:lnTo>
                    <a:pt x="1" y="239"/>
                  </a:lnTo>
                  <a:lnTo>
                    <a:pt x="0" y="249"/>
                  </a:lnTo>
                  <a:lnTo>
                    <a:pt x="0" y="261"/>
                  </a:lnTo>
                  <a:lnTo>
                    <a:pt x="3" y="270"/>
                  </a:lnTo>
                  <a:lnTo>
                    <a:pt x="3" y="270"/>
                  </a:lnTo>
                  <a:lnTo>
                    <a:pt x="9" y="274"/>
                  </a:lnTo>
                  <a:lnTo>
                    <a:pt x="15" y="278"/>
                  </a:lnTo>
                  <a:lnTo>
                    <a:pt x="21" y="280"/>
                  </a:lnTo>
                  <a:lnTo>
                    <a:pt x="27" y="282"/>
                  </a:lnTo>
                  <a:lnTo>
                    <a:pt x="27" y="282"/>
                  </a:lnTo>
                  <a:lnTo>
                    <a:pt x="35" y="280"/>
                  </a:lnTo>
                  <a:lnTo>
                    <a:pt x="45" y="276"/>
                  </a:lnTo>
                  <a:lnTo>
                    <a:pt x="150" y="195"/>
                  </a:lnTo>
                  <a:lnTo>
                    <a:pt x="256" y="276"/>
                  </a:lnTo>
                  <a:lnTo>
                    <a:pt x="256" y="276"/>
                  </a:lnTo>
                  <a:lnTo>
                    <a:pt x="264" y="280"/>
                  </a:lnTo>
                  <a:lnTo>
                    <a:pt x="274" y="282"/>
                  </a:lnTo>
                  <a:lnTo>
                    <a:pt x="274" y="28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9219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组合 61"/>
          <p:cNvGrpSpPr/>
          <p:nvPr/>
        </p:nvGrpSpPr>
        <p:grpSpPr>
          <a:xfrm>
            <a:off x="10534650" y="3738563"/>
            <a:ext cx="1420813" cy="1565275"/>
            <a:chOff x="10534650" y="3738563"/>
            <a:chExt cx="1420813" cy="1565275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0720388" y="3738563"/>
              <a:ext cx="1042988" cy="1042988"/>
            </a:xfrm>
            <a:custGeom>
              <a:avLst/>
              <a:gdLst>
                <a:gd name="T0" fmla="*/ 231 w 657"/>
                <a:gd name="T1" fmla="*/ 15 h 657"/>
                <a:gd name="T2" fmla="*/ 97 w 657"/>
                <a:gd name="T3" fmla="*/ 97 h 657"/>
                <a:gd name="T4" fmla="*/ 15 w 657"/>
                <a:gd name="T5" fmla="*/ 231 h 657"/>
                <a:gd name="T6" fmla="*/ 3 w 657"/>
                <a:gd name="T7" fmla="*/ 362 h 657"/>
                <a:gd name="T8" fmla="*/ 56 w 657"/>
                <a:gd name="T9" fmla="*/ 513 h 657"/>
                <a:gd name="T10" fmla="*/ 173 w 657"/>
                <a:gd name="T11" fmla="*/ 617 h 657"/>
                <a:gd name="T12" fmla="*/ 330 w 657"/>
                <a:gd name="T13" fmla="*/ 657 h 657"/>
                <a:gd name="T14" fmla="*/ 457 w 657"/>
                <a:gd name="T15" fmla="*/ 632 h 657"/>
                <a:gd name="T16" fmla="*/ 583 w 657"/>
                <a:gd name="T17" fmla="*/ 537 h 657"/>
                <a:gd name="T18" fmla="*/ 651 w 657"/>
                <a:gd name="T19" fmla="*/ 395 h 657"/>
                <a:gd name="T20" fmla="*/ 651 w 657"/>
                <a:gd name="T21" fmla="*/ 262 h 657"/>
                <a:gd name="T22" fmla="*/ 583 w 657"/>
                <a:gd name="T23" fmla="*/ 120 h 657"/>
                <a:gd name="T24" fmla="*/ 457 w 657"/>
                <a:gd name="T25" fmla="*/ 25 h 657"/>
                <a:gd name="T26" fmla="*/ 330 w 657"/>
                <a:gd name="T27" fmla="*/ 0 h 657"/>
                <a:gd name="T28" fmla="*/ 453 w 657"/>
                <a:gd name="T29" fmla="*/ 502 h 657"/>
                <a:gd name="T30" fmla="*/ 406 w 657"/>
                <a:gd name="T31" fmla="*/ 578 h 657"/>
                <a:gd name="T32" fmla="*/ 204 w 657"/>
                <a:gd name="T33" fmla="*/ 502 h 657"/>
                <a:gd name="T34" fmla="*/ 286 w 657"/>
                <a:gd name="T35" fmla="*/ 605 h 657"/>
                <a:gd name="T36" fmla="*/ 231 w 657"/>
                <a:gd name="T37" fmla="*/ 552 h 657"/>
                <a:gd name="T38" fmla="*/ 140 w 657"/>
                <a:gd name="T39" fmla="*/ 348 h 657"/>
                <a:gd name="T40" fmla="*/ 159 w 657"/>
                <a:gd name="T41" fmla="*/ 471 h 657"/>
                <a:gd name="T42" fmla="*/ 54 w 657"/>
                <a:gd name="T43" fmla="*/ 381 h 657"/>
                <a:gd name="T44" fmla="*/ 313 w 657"/>
                <a:gd name="T45" fmla="*/ 48 h 657"/>
                <a:gd name="T46" fmla="*/ 229 w 657"/>
                <a:gd name="T47" fmla="*/ 107 h 657"/>
                <a:gd name="T48" fmla="*/ 286 w 657"/>
                <a:gd name="T49" fmla="*/ 52 h 657"/>
                <a:gd name="T50" fmla="*/ 344 w 657"/>
                <a:gd name="T51" fmla="*/ 48 h 657"/>
                <a:gd name="T52" fmla="*/ 408 w 657"/>
                <a:gd name="T53" fmla="*/ 79 h 657"/>
                <a:gd name="T54" fmla="*/ 455 w 657"/>
                <a:gd name="T55" fmla="*/ 159 h 657"/>
                <a:gd name="T56" fmla="*/ 484 w 657"/>
                <a:gd name="T57" fmla="*/ 282 h 657"/>
                <a:gd name="T58" fmla="*/ 313 w 657"/>
                <a:gd name="T59" fmla="*/ 190 h 657"/>
                <a:gd name="T60" fmla="*/ 177 w 657"/>
                <a:gd name="T61" fmla="*/ 251 h 657"/>
                <a:gd name="T62" fmla="*/ 48 w 657"/>
                <a:gd name="T63" fmla="*/ 317 h 657"/>
                <a:gd name="T64" fmla="*/ 85 w 657"/>
                <a:gd name="T65" fmla="*/ 190 h 657"/>
                <a:gd name="T66" fmla="*/ 140 w 657"/>
                <a:gd name="T67" fmla="*/ 282 h 657"/>
                <a:gd name="T68" fmla="*/ 313 w 657"/>
                <a:gd name="T69" fmla="*/ 471 h 657"/>
                <a:gd name="T70" fmla="*/ 173 w 657"/>
                <a:gd name="T71" fmla="*/ 381 h 657"/>
                <a:gd name="T72" fmla="*/ 486 w 657"/>
                <a:gd name="T73" fmla="*/ 348 h 657"/>
                <a:gd name="T74" fmla="*/ 465 w 657"/>
                <a:gd name="T75" fmla="*/ 471 h 657"/>
                <a:gd name="T76" fmla="*/ 605 w 657"/>
                <a:gd name="T77" fmla="*/ 381 h 657"/>
                <a:gd name="T78" fmla="*/ 498 w 657"/>
                <a:gd name="T79" fmla="*/ 471 h 657"/>
                <a:gd name="T80" fmla="*/ 519 w 657"/>
                <a:gd name="T81" fmla="*/ 348 h 657"/>
                <a:gd name="T82" fmla="*/ 507 w 657"/>
                <a:gd name="T83" fmla="*/ 220 h 657"/>
                <a:gd name="T84" fmla="*/ 599 w 657"/>
                <a:gd name="T85" fmla="*/ 249 h 657"/>
                <a:gd name="T86" fmla="*/ 490 w 657"/>
                <a:gd name="T87" fmla="*/ 159 h 657"/>
                <a:gd name="T88" fmla="*/ 445 w 657"/>
                <a:gd name="T89" fmla="*/ 72 h 657"/>
                <a:gd name="T90" fmla="*/ 552 w 657"/>
                <a:gd name="T91" fmla="*/ 159 h 657"/>
                <a:gd name="T92" fmla="*/ 188 w 657"/>
                <a:gd name="T93" fmla="*/ 111 h 657"/>
                <a:gd name="T94" fmla="*/ 128 w 657"/>
                <a:gd name="T95" fmla="*/ 132 h 657"/>
                <a:gd name="T96" fmla="*/ 110 w 657"/>
                <a:gd name="T97" fmla="*/ 502 h 657"/>
                <a:gd name="T98" fmla="*/ 202 w 657"/>
                <a:gd name="T99" fmla="*/ 566 h 657"/>
                <a:gd name="T100" fmla="*/ 130 w 657"/>
                <a:gd name="T101" fmla="*/ 527 h 657"/>
                <a:gd name="T102" fmla="*/ 457 w 657"/>
                <a:gd name="T103" fmla="*/ 566 h 657"/>
                <a:gd name="T104" fmla="*/ 550 w 657"/>
                <a:gd name="T105" fmla="*/ 502 h 657"/>
                <a:gd name="T106" fmla="*/ 445 w 657"/>
                <a:gd name="T107" fmla="*/ 585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7" h="657">
                  <a:moveTo>
                    <a:pt x="330" y="0"/>
                  </a:moveTo>
                  <a:lnTo>
                    <a:pt x="330" y="0"/>
                  </a:lnTo>
                  <a:lnTo>
                    <a:pt x="295" y="2"/>
                  </a:lnTo>
                  <a:lnTo>
                    <a:pt x="264" y="7"/>
                  </a:lnTo>
                  <a:lnTo>
                    <a:pt x="231" y="15"/>
                  </a:lnTo>
                  <a:lnTo>
                    <a:pt x="202" y="25"/>
                  </a:lnTo>
                  <a:lnTo>
                    <a:pt x="173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7" y="97"/>
                  </a:lnTo>
                  <a:lnTo>
                    <a:pt x="75" y="120"/>
                  </a:lnTo>
                  <a:lnTo>
                    <a:pt x="56" y="144"/>
                  </a:lnTo>
                  <a:lnTo>
                    <a:pt x="40" y="171"/>
                  </a:lnTo>
                  <a:lnTo>
                    <a:pt x="27" y="200"/>
                  </a:lnTo>
                  <a:lnTo>
                    <a:pt x="15" y="231"/>
                  </a:lnTo>
                  <a:lnTo>
                    <a:pt x="7" y="262"/>
                  </a:lnTo>
                  <a:lnTo>
                    <a:pt x="3" y="295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3" y="362"/>
                  </a:lnTo>
                  <a:lnTo>
                    <a:pt x="7" y="395"/>
                  </a:lnTo>
                  <a:lnTo>
                    <a:pt x="15" y="426"/>
                  </a:lnTo>
                  <a:lnTo>
                    <a:pt x="27" y="457"/>
                  </a:lnTo>
                  <a:lnTo>
                    <a:pt x="40" y="486"/>
                  </a:lnTo>
                  <a:lnTo>
                    <a:pt x="56" y="513"/>
                  </a:lnTo>
                  <a:lnTo>
                    <a:pt x="75" y="537"/>
                  </a:lnTo>
                  <a:lnTo>
                    <a:pt x="97" y="560"/>
                  </a:lnTo>
                  <a:lnTo>
                    <a:pt x="120" y="582"/>
                  </a:lnTo>
                  <a:lnTo>
                    <a:pt x="144" y="601"/>
                  </a:lnTo>
                  <a:lnTo>
                    <a:pt x="173" y="617"/>
                  </a:lnTo>
                  <a:lnTo>
                    <a:pt x="202" y="632"/>
                  </a:lnTo>
                  <a:lnTo>
                    <a:pt x="231" y="642"/>
                  </a:lnTo>
                  <a:lnTo>
                    <a:pt x="264" y="650"/>
                  </a:lnTo>
                  <a:lnTo>
                    <a:pt x="295" y="654"/>
                  </a:lnTo>
                  <a:lnTo>
                    <a:pt x="330" y="657"/>
                  </a:lnTo>
                  <a:lnTo>
                    <a:pt x="330" y="657"/>
                  </a:lnTo>
                  <a:lnTo>
                    <a:pt x="363" y="654"/>
                  </a:lnTo>
                  <a:lnTo>
                    <a:pt x="395" y="650"/>
                  </a:lnTo>
                  <a:lnTo>
                    <a:pt x="426" y="642"/>
                  </a:lnTo>
                  <a:lnTo>
                    <a:pt x="457" y="632"/>
                  </a:lnTo>
                  <a:lnTo>
                    <a:pt x="486" y="617"/>
                  </a:lnTo>
                  <a:lnTo>
                    <a:pt x="513" y="601"/>
                  </a:lnTo>
                  <a:lnTo>
                    <a:pt x="537" y="582"/>
                  </a:lnTo>
                  <a:lnTo>
                    <a:pt x="562" y="560"/>
                  </a:lnTo>
                  <a:lnTo>
                    <a:pt x="583" y="537"/>
                  </a:lnTo>
                  <a:lnTo>
                    <a:pt x="601" y="513"/>
                  </a:lnTo>
                  <a:lnTo>
                    <a:pt x="618" y="486"/>
                  </a:lnTo>
                  <a:lnTo>
                    <a:pt x="632" y="457"/>
                  </a:lnTo>
                  <a:lnTo>
                    <a:pt x="642" y="426"/>
                  </a:lnTo>
                  <a:lnTo>
                    <a:pt x="651" y="395"/>
                  </a:lnTo>
                  <a:lnTo>
                    <a:pt x="657" y="362"/>
                  </a:lnTo>
                  <a:lnTo>
                    <a:pt x="657" y="330"/>
                  </a:lnTo>
                  <a:lnTo>
                    <a:pt x="657" y="330"/>
                  </a:lnTo>
                  <a:lnTo>
                    <a:pt x="657" y="295"/>
                  </a:lnTo>
                  <a:lnTo>
                    <a:pt x="651" y="262"/>
                  </a:lnTo>
                  <a:lnTo>
                    <a:pt x="642" y="231"/>
                  </a:lnTo>
                  <a:lnTo>
                    <a:pt x="632" y="200"/>
                  </a:lnTo>
                  <a:lnTo>
                    <a:pt x="618" y="171"/>
                  </a:lnTo>
                  <a:lnTo>
                    <a:pt x="601" y="144"/>
                  </a:lnTo>
                  <a:lnTo>
                    <a:pt x="583" y="120"/>
                  </a:lnTo>
                  <a:lnTo>
                    <a:pt x="562" y="97"/>
                  </a:lnTo>
                  <a:lnTo>
                    <a:pt x="537" y="74"/>
                  </a:lnTo>
                  <a:lnTo>
                    <a:pt x="513" y="56"/>
                  </a:lnTo>
                  <a:lnTo>
                    <a:pt x="486" y="40"/>
                  </a:lnTo>
                  <a:lnTo>
                    <a:pt x="457" y="25"/>
                  </a:lnTo>
                  <a:lnTo>
                    <a:pt x="426" y="15"/>
                  </a:lnTo>
                  <a:lnTo>
                    <a:pt x="395" y="7"/>
                  </a:lnTo>
                  <a:lnTo>
                    <a:pt x="363" y="2"/>
                  </a:lnTo>
                  <a:lnTo>
                    <a:pt x="330" y="0"/>
                  </a:lnTo>
                  <a:lnTo>
                    <a:pt x="330" y="0"/>
                  </a:lnTo>
                  <a:close/>
                  <a:moveTo>
                    <a:pt x="371" y="605"/>
                  </a:moveTo>
                  <a:lnTo>
                    <a:pt x="371" y="605"/>
                  </a:lnTo>
                  <a:lnTo>
                    <a:pt x="344" y="609"/>
                  </a:lnTo>
                  <a:lnTo>
                    <a:pt x="344" y="502"/>
                  </a:lnTo>
                  <a:lnTo>
                    <a:pt x="453" y="502"/>
                  </a:lnTo>
                  <a:lnTo>
                    <a:pt x="453" y="502"/>
                  </a:lnTo>
                  <a:lnTo>
                    <a:pt x="437" y="537"/>
                  </a:lnTo>
                  <a:lnTo>
                    <a:pt x="428" y="552"/>
                  </a:lnTo>
                  <a:lnTo>
                    <a:pt x="418" y="566"/>
                  </a:lnTo>
                  <a:lnTo>
                    <a:pt x="406" y="578"/>
                  </a:lnTo>
                  <a:lnTo>
                    <a:pt x="395" y="589"/>
                  </a:lnTo>
                  <a:lnTo>
                    <a:pt x="383" y="599"/>
                  </a:lnTo>
                  <a:lnTo>
                    <a:pt x="371" y="605"/>
                  </a:lnTo>
                  <a:lnTo>
                    <a:pt x="371" y="605"/>
                  </a:lnTo>
                  <a:close/>
                  <a:moveTo>
                    <a:pt x="204" y="502"/>
                  </a:moveTo>
                  <a:lnTo>
                    <a:pt x="313" y="502"/>
                  </a:lnTo>
                  <a:lnTo>
                    <a:pt x="313" y="609"/>
                  </a:lnTo>
                  <a:lnTo>
                    <a:pt x="313" y="609"/>
                  </a:lnTo>
                  <a:lnTo>
                    <a:pt x="286" y="605"/>
                  </a:lnTo>
                  <a:lnTo>
                    <a:pt x="286" y="605"/>
                  </a:lnTo>
                  <a:lnTo>
                    <a:pt x="274" y="599"/>
                  </a:lnTo>
                  <a:lnTo>
                    <a:pt x="262" y="589"/>
                  </a:lnTo>
                  <a:lnTo>
                    <a:pt x="251" y="578"/>
                  </a:lnTo>
                  <a:lnTo>
                    <a:pt x="241" y="566"/>
                  </a:lnTo>
                  <a:lnTo>
                    <a:pt x="231" y="552"/>
                  </a:lnTo>
                  <a:lnTo>
                    <a:pt x="221" y="537"/>
                  </a:lnTo>
                  <a:lnTo>
                    <a:pt x="204" y="502"/>
                  </a:lnTo>
                  <a:lnTo>
                    <a:pt x="204" y="502"/>
                  </a:lnTo>
                  <a:close/>
                  <a:moveTo>
                    <a:pt x="48" y="348"/>
                  </a:moveTo>
                  <a:lnTo>
                    <a:pt x="140" y="348"/>
                  </a:lnTo>
                  <a:lnTo>
                    <a:pt x="140" y="348"/>
                  </a:lnTo>
                  <a:lnTo>
                    <a:pt x="142" y="381"/>
                  </a:lnTo>
                  <a:lnTo>
                    <a:pt x="147" y="412"/>
                  </a:lnTo>
                  <a:lnTo>
                    <a:pt x="151" y="443"/>
                  </a:lnTo>
                  <a:lnTo>
                    <a:pt x="159" y="471"/>
                  </a:lnTo>
                  <a:lnTo>
                    <a:pt x="87" y="471"/>
                  </a:lnTo>
                  <a:lnTo>
                    <a:pt x="87" y="471"/>
                  </a:lnTo>
                  <a:lnTo>
                    <a:pt x="72" y="443"/>
                  </a:lnTo>
                  <a:lnTo>
                    <a:pt x="60" y="412"/>
                  </a:lnTo>
                  <a:lnTo>
                    <a:pt x="54" y="381"/>
                  </a:lnTo>
                  <a:lnTo>
                    <a:pt x="48" y="348"/>
                  </a:lnTo>
                  <a:lnTo>
                    <a:pt x="48" y="348"/>
                  </a:lnTo>
                  <a:close/>
                  <a:moveTo>
                    <a:pt x="286" y="52"/>
                  </a:moveTo>
                  <a:lnTo>
                    <a:pt x="286" y="52"/>
                  </a:lnTo>
                  <a:lnTo>
                    <a:pt x="313" y="48"/>
                  </a:lnTo>
                  <a:lnTo>
                    <a:pt x="313" y="159"/>
                  </a:lnTo>
                  <a:lnTo>
                    <a:pt x="202" y="159"/>
                  </a:lnTo>
                  <a:lnTo>
                    <a:pt x="202" y="159"/>
                  </a:lnTo>
                  <a:lnTo>
                    <a:pt x="219" y="124"/>
                  </a:lnTo>
                  <a:lnTo>
                    <a:pt x="229" y="107"/>
                  </a:lnTo>
                  <a:lnTo>
                    <a:pt x="239" y="93"/>
                  </a:lnTo>
                  <a:lnTo>
                    <a:pt x="249" y="79"/>
                  </a:lnTo>
                  <a:lnTo>
                    <a:pt x="262" y="68"/>
                  </a:lnTo>
                  <a:lnTo>
                    <a:pt x="274" y="58"/>
                  </a:lnTo>
                  <a:lnTo>
                    <a:pt x="286" y="52"/>
                  </a:lnTo>
                  <a:lnTo>
                    <a:pt x="286" y="52"/>
                  </a:lnTo>
                  <a:close/>
                  <a:moveTo>
                    <a:pt x="455" y="159"/>
                  </a:moveTo>
                  <a:lnTo>
                    <a:pt x="344" y="159"/>
                  </a:lnTo>
                  <a:lnTo>
                    <a:pt x="344" y="48"/>
                  </a:lnTo>
                  <a:lnTo>
                    <a:pt x="344" y="48"/>
                  </a:lnTo>
                  <a:lnTo>
                    <a:pt x="371" y="52"/>
                  </a:lnTo>
                  <a:lnTo>
                    <a:pt x="371" y="52"/>
                  </a:lnTo>
                  <a:lnTo>
                    <a:pt x="383" y="58"/>
                  </a:lnTo>
                  <a:lnTo>
                    <a:pt x="395" y="68"/>
                  </a:lnTo>
                  <a:lnTo>
                    <a:pt x="408" y="79"/>
                  </a:lnTo>
                  <a:lnTo>
                    <a:pt x="418" y="93"/>
                  </a:lnTo>
                  <a:lnTo>
                    <a:pt x="428" y="107"/>
                  </a:lnTo>
                  <a:lnTo>
                    <a:pt x="439" y="124"/>
                  </a:lnTo>
                  <a:lnTo>
                    <a:pt x="455" y="159"/>
                  </a:lnTo>
                  <a:lnTo>
                    <a:pt x="455" y="159"/>
                  </a:lnTo>
                  <a:close/>
                  <a:moveTo>
                    <a:pt x="467" y="190"/>
                  </a:moveTo>
                  <a:lnTo>
                    <a:pt x="467" y="190"/>
                  </a:lnTo>
                  <a:lnTo>
                    <a:pt x="476" y="220"/>
                  </a:lnTo>
                  <a:lnTo>
                    <a:pt x="480" y="251"/>
                  </a:lnTo>
                  <a:lnTo>
                    <a:pt x="484" y="282"/>
                  </a:lnTo>
                  <a:lnTo>
                    <a:pt x="486" y="317"/>
                  </a:lnTo>
                  <a:lnTo>
                    <a:pt x="344" y="317"/>
                  </a:lnTo>
                  <a:lnTo>
                    <a:pt x="344" y="190"/>
                  </a:lnTo>
                  <a:lnTo>
                    <a:pt x="467" y="190"/>
                  </a:lnTo>
                  <a:close/>
                  <a:moveTo>
                    <a:pt x="313" y="190"/>
                  </a:moveTo>
                  <a:lnTo>
                    <a:pt x="313" y="317"/>
                  </a:lnTo>
                  <a:lnTo>
                    <a:pt x="171" y="317"/>
                  </a:lnTo>
                  <a:lnTo>
                    <a:pt x="171" y="317"/>
                  </a:lnTo>
                  <a:lnTo>
                    <a:pt x="173" y="282"/>
                  </a:lnTo>
                  <a:lnTo>
                    <a:pt x="177" y="251"/>
                  </a:lnTo>
                  <a:lnTo>
                    <a:pt x="184" y="220"/>
                  </a:lnTo>
                  <a:lnTo>
                    <a:pt x="192" y="190"/>
                  </a:lnTo>
                  <a:lnTo>
                    <a:pt x="313" y="190"/>
                  </a:lnTo>
                  <a:close/>
                  <a:moveTo>
                    <a:pt x="140" y="317"/>
                  </a:moveTo>
                  <a:lnTo>
                    <a:pt x="48" y="317"/>
                  </a:lnTo>
                  <a:lnTo>
                    <a:pt x="48" y="317"/>
                  </a:lnTo>
                  <a:lnTo>
                    <a:pt x="52" y="282"/>
                  </a:lnTo>
                  <a:lnTo>
                    <a:pt x="60" y="249"/>
                  </a:lnTo>
                  <a:lnTo>
                    <a:pt x="70" y="218"/>
                  </a:lnTo>
                  <a:lnTo>
                    <a:pt x="85" y="190"/>
                  </a:lnTo>
                  <a:lnTo>
                    <a:pt x="157" y="190"/>
                  </a:lnTo>
                  <a:lnTo>
                    <a:pt x="157" y="190"/>
                  </a:lnTo>
                  <a:lnTo>
                    <a:pt x="151" y="220"/>
                  </a:lnTo>
                  <a:lnTo>
                    <a:pt x="144" y="251"/>
                  </a:lnTo>
                  <a:lnTo>
                    <a:pt x="140" y="282"/>
                  </a:lnTo>
                  <a:lnTo>
                    <a:pt x="140" y="317"/>
                  </a:lnTo>
                  <a:lnTo>
                    <a:pt x="140" y="317"/>
                  </a:lnTo>
                  <a:close/>
                  <a:moveTo>
                    <a:pt x="171" y="348"/>
                  </a:moveTo>
                  <a:lnTo>
                    <a:pt x="313" y="348"/>
                  </a:lnTo>
                  <a:lnTo>
                    <a:pt x="313" y="471"/>
                  </a:lnTo>
                  <a:lnTo>
                    <a:pt x="192" y="471"/>
                  </a:lnTo>
                  <a:lnTo>
                    <a:pt x="192" y="471"/>
                  </a:lnTo>
                  <a:lnTo>
                    <a:pt x="184" y="443"/>
                  </a:lnTo>
                  <a:lnTo>
                    <a:pt x="177" y="412"/>
                  </a:lnTo>
                  <a:lnTo>
                    <a:pt x="173" y="381"/>
                  </a:lnTo>
                  <a:lnTo>
                    <a:pt x="171" y="348"/>
                  </a:lnTo>
                  <a:lnTo>
                    <a:pt x="171" y="348"/>
                  </a:lnTo>
                  <a:close/>
                  <a:moveTo>
                    <a:pt x="344" y="471"/>
                  </a:moveTo>
                  <a:lnTo>
                    <a:pt x="344" y="348"/>
                  </a:lnTo>
                  <a:lnTo>
                    <a:pt x="486" y="348"/>
                  </a:lnTo>
                  <a:lnTo>
                    <a:pt x="486" y="348"/>
                  </a:lnTo>
                  <a:lnTo>
                    <a:pt x="484" y="381"/>
                  </a:lnTo>
                  <a:lnTo>
                    <a:pt x="480" y="412"/>
                  </a:lnTo>
                  <a:lnTo>
                    <a:pt x="474" y="443"/>
                  </a:lnTo>
                  <a:lnTo>
                    <a:pt x="465" y="471"/>
                  </a:lnTo>
                  <a:lnTo>
                    <a:pt x="344" y="471"/>
                  </a:lnTo>
                  <a:close/>
                  <a:moveTo>
                    <a:pt x="519" y="348"/>
                  </a:moveTo>
                  <a:lnTo>
                    <a:pt x="609" y="348"/>
                  </a:lnTo>
                  <a:lnTo>
                    <a:pt x="609" y="348"/>
                  </a:lnTo>
                  <a:lnTo>
                    <a:pt x="605" y="381"/>
                  </a:lnTo>
                  <a:lnTo>
                    <a:pt x="597" y="412"/>
                  </a:lnTo>
                  <a:lnTo>
                    <a:pt x="585" y="443"/>
                  </a:lnTo>
                  <a:lnTo>
                    <a:pt x="570" y="471"/>
                  </a:lnTo>
                  <a:lnTo>
                    <a:pt x="498" y="471"/>
                  </a:lnTo>
                  <a:lnTo>
                    <a:pt x="498" y="471"/>
                  </a:lnTo>
                  <a:lnTo>
                    <a:pt x="507" y="443"/>
                  </a:lnTo>
                  <a:lnTo>
                    <a:pt x="513" y="412"/>
                  </a:lnTo>
                  <a:lnTo>
                    <a:pt x="517" y="381"/>
                  </a:lnTo>
                  <a:lnTo>
                    <a:pt x="519" y="348"/>
                  </a:lnTo>
                  <a:lnTo>
                    <a:pt x="519" y="348"/>
                  </a:lnTo>
                  <a:close/>
                  <a:moveTo>
                    <a:pt x="519" y="317"/>
                  </a:moveTo>
                  <a:lnTo>
                    <a:pt x="519" y="317"/>
                  </a:lnTo>
                  <a:lnTo>
                    <a:pt x="517" y="282"/>
                  </a:lnTo>
                  <a:lnTo>
                    <a:pt x="513" y="251"/>
                  </a:lnTo>
                  <a:lnTo>
                    <a:pt x="507" y="220"/>
                  </a:lnTo>
                  <a:lnTo>
                    <a:pt x="500" y="190"/>
                  </a:lnTo>
                  <a:lnTo>
                    <a:pt x="572" y="190"/>
                  </a:lnTo>
                  <a:lnTo>
                    <a:pt x="572" y="190"/>
                  </a:lnTo>
                  <a:lnTo>
                    <a:pt x="587" y="218"/>
                  </a:lnTo>
                  <a:lnTo>
                    <a:pt x="599" y="249"/>
                  </a:lnTo>
                  <a:lnTo>
                    <a:pt x="605" y="282"/>
                  </a:lnTo>
                  <a:lnTo>
                    <a:pt x="609" y="317"/>
                  </a:lnTo>
                  <a:lnTo>
                    <a:pt x="519" y="317"/>
                  </a:lnTo>
                  <a:close/>
                  <a:moveTo>
                    <a:pt x="552" y="159"/>
                  </a:moveTo>
                  <a:lnTo>
                    <a:pt x="490" y="159"/>
                  </a:lnTo>
                  <a:lnTo>
                    <a:pt x="490" y="159"/>
                  </a:lnTo>
                  <a:lnTo>
                    <a:pt x="480" y="134"/>
                  </a:lnTo>
                  <a:lnTo>
                    <a:pt x="470" y="111"/>
                  </a:lnTo>
                  <a:lnTo>
                    <a:pt x="457" y="91"/>
                  </a:lnTo>
                  <a:lnTo>
                    <a:pt x="445" y="72"/>
                  </a:lnTo>
                  <a:lnTo>
                    <a:pt x="445" y="72"/>
                  </a:lnTo>
                  <a:lnTo>
                    <a:pt x="476" y="89"/>
                  </a:lnTo>
                  <a:lnTo>
                    <a:pt x="504" y="109"/>
                  </a:lnTo>
                  <a:lnTo>
                    <a:pt x="529" y="132"/>
                  </a:lnTo>
                  <a:lnTo>
                    <a:pt x="552" y="159"/>
                  </a:lnTo>
                  <a:lnTo>
                    <a:pt x="552" y="159"/>
                  </a:lnTo>
                  <a:close/>
                  <a:moveTo>
                    <a:pt x="214" y="72"/>
                  </a:moveTo>
                  <a:lnTo>
                    <a:pt x="214" y="72"/>
                  </a:lnTo>
                  <a:lnTo>
                    <a:pt x="200" y="91"/>
                  </a:lnTo>
                  <a:lnTo>
                    <a:pt x="188" y="111"/>
                  </a:lnTo>
                  <a:lnTo>
                    <a:pt x="177" y="134"/>
                  </a:lnTo>
                  <a:lnTo>
                    <a:pt x="167" y="159"/>
                  </a:lnTo>
                  <a:lnTo>
                    <a:pt x="105" y="159"/>
                  </a:lnTo>
                  <a:lnTo>
                    <a:pt x="105" y="159"/>
                  </a:lnTo>
                  <a:lnTo>
                    <a:pt x="128" y="132"/>
                  </a:lnTo>
                  <a:lnTo>
                    <a:pt x="155" y="109"/>
                  </a:lnTo>
                  <a:lnTo>
                    <a:pt x="184" y="89"/>
                  </a:lnTo>
                  <a:lnTo>
                    <a:pt x="214" y="72"/>
                  </a:lnTo>
                  <a:lnTo>
                    <a:pt x="214" y="72"/>
                  </a:lnTo>
                  <a:close/>
                  <a:moveTo>
                    <a:pt x="110" y="502"/>
                  </a:moveTo>
                  <a:lnTo>
                    <a:pt x="169" y="502"/>
                  </a:lnTo>
                  <a:lnTo>
                    <a:pt x="169" y="502"/>
                  </a:lnTo>
                  <a:lnTo>
                    <a:pt x="179" y="525"/>
                  </a:lnTo>
                  <a:lnTo>
                    <a:pt x="190" y="548"/>
                  </a:lnTo>
                  <a:lnTo>
                    <a:pt x="202" y="566"/>
                  </a:lnTo>
                  <a:lnTo>
                    <a:pt x="214" y="585"/>
                  </a:lnTo>
                  <a:lnTo>
                    <a:pt x="214" y="585"/>
                  </a:lnTo>
                  <a:lnTo>
                    <a:pt x="184" y="568"/>
                  </a:lnTo>
                  <a:lnTo>
                    <a:pt x="157" y="550"/>
                  </a:lnTo>
                  <a:lnTo>
                    <a:pt x="130" y="527"/>
                  </a:lnTo>
                  <a:lnTo>
                    <a:pt x="110" y="502"/>
                  </a:lnTo>
                  <a:lnTo>
                    <a:pt x="110" y="502"/>
                  </a:lnTo>
                  <a:close/>
                  <a:moveTo>
                    <a:pt x="445" y="585"/>
                  </a:moveTo>
                  <a:lnTo>
                    <a:pt x="445" y="585"/>
                  </a:lnTo>
                  <a:lnTo>
                    <a:pt x="457" y="566"/>
                  </a:lnTo>
                  <a:lnTo>
                    <a:pt x="470" y="548"/>
                  </a:lnTo>
                  <a:lnTo>
                    <a:pt x="480" y="525"/>
                  </a:lnTo>
                  <a:lnTo>
                    <a:pt x="488" y="502"/>
                  </a:lnTo>
                  <a:lnTo>
                    <a:pt x="550" y="502"/>
                  </a:lnTo>
                  <a:lnTo>
                    <a:pt x="550" y="502"/>
                  </a:lnTo>
                  <a:lnTo>
                    <a:pt x="527" y="527"/>
                  </a:lnTo>
                  <a:lnTo>
                    <a:pt x="502" y="550"/>
                  </a:lnTo>
                  <a:lnTo>
                    <a:pt x="474" y="568"/>
                  </a:lnTo>
                  <a:lnTo>
                    <a:pt x="445" y="585"/>
                  </a:lnTo>
                  <a:lnTo>
                    <a:pt x="445" y="58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0998200" y="5051426"/>
              <a:ext cx="3175" cy="9525"/>
            </a:xfrm>
            <a:custGeom>
              <a:avLst/>
              <a:gdLst>
                <a:gd name="T0" fmla="*/ 2 w 2"/>
                <a:gd name="T1" fmla="*/ 6 h 6"/>
                <a:gd name="T2" fmla="*/ 2 w 2"/>
                <a:gd name="T3" fmla="*/ 4 h 6"/>
                <a:gd name="T4" fmla="*/ 2 w 2"/>
                <a:gd name="T5" fmla="*/ 4 h 6"/>
                <a:gd name="T6" fmla="*/ 2 w 2"/>
                <a:gd name="T7" fmla="*/ 4 h 6"/>
                <a:gd name="T8" fmla="*/ 2 w 2"/>
                <a:gd name="T9" fmla="*/ 4 h 6"/>
                <a:gd name="T10" fmla="*/ 0 w 2"/>
                <a:gd name="T11" fmla="*/ 0 h 6"/>
                <a:gd name="T12" fmla="*/ 0 w 2"/>
                <a:gd name="T13" fmla="*/ 0 h 6"/>
                <a:gd name="T14" fmla="*/ 0 w 2"/>
                <a:gd name="T15" fmla="*/ 0 h 6"/>
                <a:gd name="T16" fmla="*/ 0 w 2"/>
                <a:gd name="T17" fmla="*/ 4 h 6"/>
                <a:gd name="T18" fmla="*/ 0 w 2"/>
                <a:gd name="T19" fmla="*/ 4 h 6"/>
                <a:gd name="T20" fmla="*/ 2 w 2"/>
                <a:gd name="T21" fmla="*/ 6 h 6"/>
                <a:gd name="T22" fmla="*/ 2 w 2"/>
                <a:gd name="T2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" h="6">
                  <a:moveTo>
                    <a:pt x="2" y="6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0534650" y="4427538"/>
              <a:ext cx="666750" cy="876300"/>
            </a:xfrm>
            <a:custGeom>
              <a:avLst/>
              <a:gdLst>
                <a:gd name="T0" fmla="*/ 408 w 420"/>
                <a:gd name="T1" fmla="*/ 391 h 552"/>
                <a:gd name="T2" fmla="*/ 405 w 420"/>
                <a:gd name="T3" fmla="*/ 383 h 552"/>
                <a:gd name="T4" fmla="*/ 403 w 420"/>
                <a:gd name="T5" fmla="*/ 369 h 552"/>
                <a:gd name="T6" fmla="*/ 397 w 420"/>
                <a:gd name="T7" fmla="*/ 356 h 552"/>
                <a:gd name="T8" fmla="*/ 391 w 420"/>
                <a:gd name="T9" fmla="*/ 344 h 552"/>
                <a:gd name="T10" fmla="*/ 385 w 420"/>
                <a:gd name="T11" fmla="*/ 334 h 552"/>
                <a:gd name="T12" fmla="*/ 368 w 420"/>
                <a:gd name="T13" fmla="*/ 315 h 552"/>
                <a:gd name="T14" fmla="*/ 313 w 420"/>
                <a:gd name="T15" fmla="*/ 266 h 552"/>
                <a:gd name="T16" fmla="*/ 222 w 420"/>
                <a:gd name="T17" fmla="*/ 190 h 552"/>
                <a:gd name="T18" fmla="*/ 210 w 420"/>
                <a:gd name="T19" fmla="*/ 183 h 552"/>
                <a:gd name="T20" fmla="*/ 185 w 420"/>
                <a:gd name="T21" fmla="*/ 183 h 552"/>
                <a:gd name="T22" fmla="*/ 173 w 420"/>
                <a:gd name="T23" fmla="*/ 190 h 552"/>
                <a:gd name="T24" fmla="*/ 167 w 420"/>
                <a:gd name="T25" fmla="*/ 196 h 552"/>
                <a:gd name="T26" fmla="*/ 161 w 420"/>
                <a:gd name="T27" fmla="*/ 208 h 552"/>
                <a:gd name="T28" fmla="*/ 159 w 420"/>
                <a:gd name="T29" fmla="*/ 223 h 552"/>
                <a:gd name="T30" fmla="*/ 163 w 420"/>
                <a:gd name="T31" fmla="*/ 237 h 552"/>
                <a:gd name="T32" fmla="*/ 231 w 420"/>
                <a:gd name="T33" fmla="*/ 317 h 552"/>
                <a:gd name="T34" fmla="*/ 268 w 420"/>
                <a:gd name="T35" fmla="*/ 360 h 552"/>
                <a:gd name="T36" fmla="*/ 274 w 420"/>
                <a:gd name="T37" fmla="*/ 375 h 552"/>
                <a:gd name="T38" fmla="*/ 270 w 420"/>
                <a:gd name="T39" fmla="*/ 387 h 552"/>
                <a:gd name="T40" fmla="*/ 261 w 420"/>
                <a:gd name="T41" fmla="*/ 401 h 552"/>
                <a:gd name="T42" fmla="*/ 78 w 420"/>
                <a:gd name="T43" fmla="*/ 39 h 552"/>
                <a:gd name="T44" fmla="*/ 76 w 420"/>
                <a:gd name="T45" fmla="*/ 31 h 552"/>
                <a:gd name="T46" fmla="*/ 72 w 420"/>
                <a:gd name="T47" fmla="*/ 17 h 552"/>
                <a:gd name="T48" fmla="*/ 62 w 420"/>
                <a:gd name="T49" fmla="*/ 7 h 552"/>
                <a:gd name="T50" fmla="*/ 48 w 420"/>
                <a:gd name="T51" fmla="*/ 0 h 552"/>
                <a:gd name="T52" fmla="*/ 39 w 420"/>
                <a:gd name="T53" fmla="*/ 0 h 552"/>
                <a:gd name="T54" fmla="*/ 25 w 420"/>
                <a:gd name="T55" fmla="*/ 2 h 552"/>
                <a:gd name="T56" fmla="*/ 13 w 420"/>
                <a:gd name="T57" fmla="*/ 11 h 552"/>
                <a:gd name="T58" fmla="*/ 4 w 420"/>
                <a:gd name="T59" fmla="*/ 23 h 552"/>
                <a:gd name="T60" fmla="*/ 0 w 420"/>
                <a:gd name="T61" fmla="*/ 39 h 552"/>
                <a:gd name="T62" fmla="*/ 0 w 420"/>
                <a:gd name="T63" fmla="*/ 284 h 552"/>
                <a:gd name="T64" fmla="*/ 198 w 420"/>
                <a:gd name="T65" fmla="*/ 552 h 552"/>
                <a:gd name="T66" fmla="*/ 418 w 420"/>
                <a:gd name="T67" fmla="*/ 52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0" h="552">
                  <a:moveTo>
                    <a:pt x="418" y="529"/>
                  </a:moveTo>
                  <a:lnTo>
                    <a:pt x="408" y="391"/>
                  </a:lnTo>
                  <a:lnTo>
                    <a:pt x="405" y="383"/>
                  </a:lnTo>
                  <a:lnTo>
                    <a:pt x="405" y="383"/>
                  </a:lnTo>
                  <a:lnTo>
                    <a:pt x="405" y="375"/>
                  </a:lnTo>
                  <a:lnTo>
                    <a:pt x="403" y="369"/>
                  </a:lnTo>
                  <a:lnTo>
                    <a:pt x="403" y="369"/>
                  </a:lnTo>
                  <a:lnTo>
                    <a:pt x="397" y="356"/>
                  </a:lnTo>
                  <a:lnTo>
                    <a:pt x="397" y="356"/>
                  </a:lnTo>
                  <a:lnTo>
                    <a:pt x="391" y="344"/>
                  </a:lnTo>
                  <a:lnTo>
                    <a:pt x="385" y="334"/>
                  </a:lnTo>
                  <a:lnTo>
                    <a:pt x="385" y="334"/>
                  </a:lnTo>
                  <a:lnTo>
                    <a:pt x="368" y="315"/>
                  </a:lnTo>
                  <a:lnTo>
                    <a:pt x="368" y="315"/>
                  </a:lnTo>
                  <a:lnTo>
                    <a:pt x="356" y="305"/>
                  </a:lnTo>
                  <a:lnTo>
                    <a:pt x="313" y="266"/>
                  </a:lnTo>
                  <a:lnTo>
                    <a:pt x="222" y="190"/>
                  </a:lnTo>
                  <a:lnTo>
                    <a:pt x="222" y="190"/>
                  </a:lnTo>
                  <a:lnTo>
                    <a:pt x="216" y="186"/>
                  </a:lnTo>
                  <a:lnTo>
                    <a:pt x="210" y="183"/>
                  </a:lnTo>
                  <a:lnTo>
                    <a:pt x="198" y="179"/>
                  </a:lnTo>
                  <a:lnTo>
                    <a:pt x="185" y="183"/>
                  </a:lnTo>
                  <a:lnTo>
                    <a:pt x="177" y="186"/>
                  </a:lnTo>
                  <a:lnTo>
                    <a:pt x="173" y="190"/>
                  </a:lnTo>
                  <a:lnTo>
                    <a:pt x="173" y="190"/>
                  </a:lnTo>
                  <a:lnTo>
                    <a:pt x="167" y="196"/>
                  </a:lnTo>
                  <a:lnTo>
                    <a:pt x="163" y="202"/>
                  </a:lnTo>
                  <a:lnTo>
                    <a:pt x="161" y="208"/>
                  </a:lnTo>
                  <a:lnTo>
                    <a:pt x="159" y="216"/>
                  </a:lnTo>
                  <a:lnTo>
                    <a:pt x="159" y="223"/>
                  </a:lnTo>
                  <a:lnTo>
                    <a:pt x="161" y="231"/>
                  </a:lnTo>
                  <a:lnTo>
                    <a:pt x="163" y="237"/>
                  </a:lnTo>
                  <a:lnTo>
                    <a:pt x="169" y="245"/>
                  </a:lnTo>
                  <a:lnTo>
                    <a:pt x="231" y="317"/>
                  </a:lnTo>
                  <a:lnTo>
                    <a:pt x="268" y="360"/>
                  </a:lnTo>
                  <a:lnTo>
                    <a:pt x="268" y="360"/>
                  </a:lnTo>
                  <a:lnTo>
                    <a:pt x="272" y="366"/>
                  </a:lnTo>
                  <a:lnTo>
                    <a:pt x="274" y="375"/>
                  </a:lnTo>
                  <a:lnTo>
                    <a:pt x="272" y="381"/>
                  </a:lnTo>
                  <a:lnTo>
                    <a:pt x="270" y="387"/>
                  </a:lnTo>
                  <a:lnTo>
                    <a:pt x="264" y="397"/>
                  </a:lnTo>
                  <a:lnTo>
                    <a:pt x="261" y="401"/>
                  </a:lnTo>
                  <a:lnTo>
                    <a:pt x="78" y="253"/>
                  </a:lnTo>
                  <a:lnTo>
                    <a:pt x="78" y="39"/>
                  </a:lnTo>
                  <a:lnTo>
                    <a:pt x="78" y="39"/>
                  </a:lnTo>
                  <a:lnTo>
                    <a:pt x="76" y="31"/>
                  </a:lnTo>
                  <a:lnTo>
                    <a:pt x="74" y="23"/>
                  </a:lnTo>
                  <a:lnTo>
                    <a:pt x="72" y="17"/>
                  </a:lnTo>
                  <a:lnTo>
                    <a:pt x="66" y="11"/>
                  </a:lnTo>
                  <a:lnTo>
                    <a:pt x="62" y="7"/>
                  </a:lnTo>
                  <a:lnTo>
                    <a:pt x="54" y="2"/>
                  </a:lnTo>
                  <a:lnTo>
                    <a:pt x="48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1" y="0"/>
                  </a:lnTo>
                  <a:lnTo>
                    <a:pt x="25" y="2"/>
                  </a:lnTo>
                  <a:lnTo>
                    <a:pt x="19" y="7"/>
                  </a:lnTo>
                  <a:lnTo>
                    <a:pt x="13" y="11"/>
                  </a:lnTo>
                  <a:lnTo>
                    <a:pt x="6" y="17"/>
                  </a:lnTo>
                  <a:lnTo>
                    <a:pt x="4" y="23"/>
                  </a:lnTo>
                  <a:lnTo>
                    <a:pt x="2" y="31"/>
                  </a:lnTo>
                  <a:lnTo>
                    <a:pt x="0" y="39"/>
                  </a:lnTo>
                  <a:lnTo>
                    <a:pt x="0" y="272"/>
                  </a:lnTo>
                  <a:lnTo>
                    <a:pt x="0" y="284"/>
                  </a:lnTo>
                  <a:lnTo>
                    <a:pt x="10" y="299"/>
                  </a:lnTo>
                  <a:lnTo>
                    <a:pt x="198" y="552"/>
                  </a:lnTo>
                  <a:lnTo>
                    <a:pt x="420" y="552"/>
                  </a:lnTo>
                  <a:lnTo>
                    <a:pt x="418" y="529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1491913" y="5051426"/>
              <a:ext cx="0" cy="9525"/>
            </a:xfrm>
            <a:custGeom>
              <a:avLst/>
              <a:gdLst>
                <a:gd name="T0" fmla="*/ 6 h 6"/>
                <a:gd name="T1" fmla="*/ 4 h 6"/>
                <a:gd name="T2" fmla="*/ 4 h 6"/>
                <a:gd name="T3" fmla="*/ 4 h 6"/>
                <a:gd name="T4" fmla="*/ 4 h 6"/>
                <a:gd name="T5" fmla="*/ 0 h 6"/>
                <a:gd name="T6" fmla="*/ 0 h 6"/>
                <a:gd name="T7" fmla="*/ 0 h 6"/>
                <a:gd name="T8" fmla="*/ 4 h 6"/>
                <a:gd name="T9" fmla="*/ 4 h 6"/>
                <a:gd name="T10" fmla="*/ 6 h 6"/>
                <a:gd name="T11" fmla="*/ 6 h 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1291888" y="4427538"/>
              <a:ext cx="663575" cy="876300"/>
            </a:xfrm>
            <a:custGeom>
              <a:avLst/>
              <a:gdLst>
                <a:gd name="T0" fmla="*/ 221 w 418"/>
                <a:gd name="T1" fmla="*/ 552 h 552"/>
                <a:gd name="T2" fmla="*/ 418 w 418"/>
                <a:gd name="T3" fmla="*/ 284 h 552"/>
                <a:gd name="T4" fmla="*/ 418 w 418"/>
                <a:gd name="T5" fmla="*/ 39 h 552"/>
                <a:gd name="T6" fmla="*/ 418 w 418"/>
                <a:gd name="T7" fmla="*/ 31 h 552"/>
                <a:gd name="T8" fmla="*/ 412 w 418"/>
                <a:gd name="T9" fmla="*/ 17 h 552"/>
                <a:gd name="T10" fmla="*/ 402 w 418"/>
                <a:gd name="T11" fmla="*/ 7 h 552"/>
                <a:gd name="T12" fmla="*/ 387 w 418"/>
                <a:gd name="T13" fmla="*/ 0 h 552"/>
                <a:gd name="T14" fmla="*/ 379 w 418"/>
                <a:gd name="T15" fmla="*/ 0 h 552"/>
                <a:gd name="T16" fmla="*/ 365 w 418"/>
                <a:gd name="T17" fmla="*/ 2 h 552"/>
                <a:gd name="T18" fmla="*/ 352 w 418"/>
                <a:gd name="T19" fmla="*/ 11 h 552"/>
                <a:gd name="T20" fmla="*/ 344 w 418"/>
                <a:gd name="T21" fmla="*/ 23 h 552"/>
                <a:gd name="T22" fmla="*/ 342 w 418"/>
                <a:gd name="T23" fmla="*/ 39 h 552"/>
                <a:gd name="T24" fmla="*/ 159 w 418"/>
                <a:gd name="T25" fmla="*/ 401 h 552"/>
                <a:gd name="T26" fmla="*/ 155 w 418"/>
                <a:gd name="T27" fmla="*/ 397 h 552"/>
                <a:gd name="T28" fmla="*/ 147 w 418"/>
                <a:gd name="T29" fmla="*/ 381 h 552"/>
                <a:gd name="T30" fmla="*/ 147 w 418"/>
                <a:gd name="T31" fmla="*/ 366 h 552"/>
                <a:gd name="T32" fmla="*/ 190 w 418"/>
                <a:gd name="T33" fmla="*/ 317 h 552"/>
                <a:gd name="T34" fmla="*/ 251 w 418"/>
                <a:gd name="T35" fmla="*/ 245 h 552"/>
                <a:gd name="T36" fmla="*/ 258 w 418"/>
                <a:gd name="T37" fmla="*/ 231 h 552"/>
                <a:gd name="T38" fmla="*/ 260 w 418"/>
                <a:gd name="T39" fmla="*/ 216 h 552"/>
                <a:gd name="T40" fmla="*/ 256 w 418"/>
                <a:gd name="T41" fmla="*/ 202 h 552"/>
                <a:gd name="T42" fmla="*/ 247 w 418"/>
                <a:gd name="T43" fmla="*/ 190 h 552"/>
                <a:gd name="T44" fmla="*/ 241 w 418"/>
                <a:gd name="T45" fmla="*/ 186 h 552"/>
                <a:gd name="T46" fmla="*/ 221 w 418"/>
                <a:gd name="T47" fmla="*/ 179 h 552"/>
                <a:gd name="T48" fmla="*/ 202 w 418"/>
                <a:gd name="T49" fmla="*/ 186 h 552"/>
                <a:gd name="T50" fmla="*/ 107 w 418"/>
                <a:gd name="T51" fmla="*/ 266 h 552"/>
                <a:gd name="T52" fmla="*/ 62 w 418"/>
                <a:gd name="T53" fmla="*/ 305 h 552"/>
                <a:gd name="T54" fmla="*/ 50 w 418"/>
                <a:gd name="T55" fmla="*/ 315 h 552"/>
                <a:gd name="T56" fmla="*/ 33 w 418"/>
                <a:gd name="T57" fmla="*/ 334 h 552"/>
                <a:gd name="T58" fmla="*/ 21 w 418"/>
                <a:gd name="T59" fmla="*/ 356 h 552"/>
                <a:gd name="T60" fmla="*/ 17 w 418"/>
                <a:gd name="T61" fmla="*/ 369 h 552"/>
                <a:gd name="T62" fmla="*/ 15 w 418"/>
                <a:gd name="T63" fmla="*/ 375 h 552"/>
                <a:gd name="T64" fmla="*/ 13 w 418"/>
                <a:gd name="T65" fmla="*/ 391 h 552"/>
                <a:gd name="T66" fmla="*/ 0 w 418"/>
                <a:gd name="T67" fmla="*/ 55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8" h="552">
                  <a:moveTo>
                    <a:pt x="0" y="552"/>
                  </a:moveTo>
                  <a:lnTo>
                    <a:pt x="221" y="552"/>
                  </a:lnTo>
                  <a:lnTo>
                    <a:pt x="408" y="299"/>
                  </a:lnTo>
                  <a:lnTo>
                    <a:pt x="418" y="284"/>
                  </a:lnTo>
                  <a:lnTo>
                    <a:pt x="418" y="272"/>
                  </a:lnTo>
                  <a:lnTo>
                    <a:pt x="418" y="39"/>
                  </a:lnTo>
                  <a:lnTo>
                    <a:pt x="418" y="39"/>
                  </a:lnTo>
                  <a:lnTo>
                    <a:pt x="418" y="31"/>
                  </a:lnTo>
                  <a:lnTo>
                    <a:pt x="416" y="23"/>
                  </a:lnTo>
                  <a:lnTo>
                    <a:pt x="412" y="17"/>
                  </a:lnTo>
                  <a:lnTo>
                    <a:pt x="408" y="11"/>
                  </a:lnTo>
                  <a:lnTo>
                    <a:pt x="402" y="7"/>
                  </a:lnTo>
                  <a:lnTo>
                    <a:pt x="395" y="2"/>
                  </a:lnTo>
                  <a:lnTo>
                    <a:pt x="387" y="0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73" y="0"/>
                  </a:lnTo>
                  <a:lnTo>
                    <a:pt x="365" y="2"/>
                  </a:lnTo>
                  <a:lnTo>
                    <a:pt x="358" y="7"/>
                  </a:lnTo>
                  <a:lnTo>
                    <a:pt x="352" y="11"/>
                  </a:lnTo>
                  <a:lnTo>
                    <a:pt x="348" y="17"/>
                  </a:lnTo>
                  <a:lnTo>
                    <a:pt x="344" y="23"/>
                  </a:lnTo>
                  <a:lnTo>
                    <a:pt x="342" y="31"/>
                  </a:lnTo>
                  <a:lnTo>
                    <a:pt x="342" y="39"/>
                  </a:lnTo>
                  <a:lnTo>
                    <a:pt x="342" y="253"/>
                  </a:lnTo>
                  <a:lnTo>
                    <a:pt x="159" y="401"/>
                  </a:lnTo>
                  <a:lnTo>
                    <a:pt x="159" y="401"/>
                  </a:lnTo>
                  <a:lnTo>
                    <a:pt x="155" y="397"/>
                  </a:lnTo>
                  <a:lnTo>
                    <a:pt x="149" y="387"/>
                  </a:lnTo>
                  <a:lnTo>
                    <a:pt x="147" y="381"/>
                  </a:lnTo>
                  <a:lnTo>
                    <a:pt x="147" y="375"/>
                  </a:lnTo>
                  <a:lnTo>
                    <a:pt x="147" y="366"/>
                  </a:lnTo>
                  <a:lnTo>
                    <a:pt x="151" y="360"/>
                  </a:lnTo>
                  <a:lnTo>
                    <a:pt x="190" y="317"/>
                  </a:lnTo>
                  <a:lnTo>
                    <a:pt x="251" y="245"/>
                  </a:lnTo>
                  <a:lnTo>
                    <a:pt x="251" y="245"/>
                  </a:lnTo>
                  <a:lnTo>
                    <a:pt x="256" y="237"/>
                  </a:lnTo>
                  <a:lnTo>
                    <a:pt x="258" y="231"/>
                  </a:lnTo>
                  <a:lnTo>
                    <a:pt x="260" y="223"/>
                  </a:lnTo>
                  <a:lnTo>
                    <a:pt x="260" y="216"/>
                  </a:lnTo>
                  <a:lnTo>
                    <a:pt x="260" y="208"/>
                  </a:lnTo>
                  <a:lnTo>
                    <a:pt x="256" y="202"/>
                  </a:lnTo>
                  <a:lnTo>
                    <a:pt x="251" y="196"/>
                  </a:lnTo>
                  <a:lnTo>
                    <a:pt x="247" y="190"/>
                  </a:lnTo>
                  <a:lnTo>
                    <a:pt x="247" y="190"/>
                  </a:lnTo>
                  <a:lnTo>
                    <a:pt x="241" y="186"/>
                  </a:lnTo>
                  <a:lnTo>
                    <a:pt x="235" y="183"/>
                  </a:lnTo>
                  <a:lnTo>
                    <a:pt x="221" y="179"/>
                  </a:lnTo>
                  <a:lnTo>
                    <a:pt x="208" y="183"/>
                  </a:lnTo>
                  <a:lnTo>
                    <a:pt x="202" y="186"/>
                  </a:lnTo>
                  <a:lnTo>
                    <a:pt x="196" y="190"/>
                  </a:lnTo>
                  <a:lnTo>
                    <a:pt x="107" y="266"/>
                  </a:lnTo>
                  <a:lnTo>
                    <a:pt x="62" y="305"/>
                  </a:lnTo>
                  <a:lnTo>
                    <a:pt x="62" y="305"/>
                  </a:lnTo>
                  <a:lnTo>
                    <a:pt x="50" y="315"/>
                  </a:lnTo>
                  <a:lnTo>
                    <a:pt x="50" y="315"/>
                  </a:lnTo>
                  <a:lnTo>
                    <a:pt x="33" y="334"/>
                  </a:lnTo>
                  <a:lnTo>
                    <a:pt x="33" y="334"/>
                  </a:lnTo>
                  <a:lnTo>
                    <a:pt x="27" y="344"/>
                  </a:lnTo>
                  <a:lnTo>
                    <a:pt x="21" y="356"/>
                  </a:lnTo>
                  <a:lnTo>
                    <a:pt x="21" y="356"/>
                  </a:lnTo>
                  <a:lnTo>
                    <a:pt x="17" y="369"/>
                  </a:lnTo>
                  <a:lnTo>
                    <a:pt x="15" y="375"/>
                  </a:lnTo>
                  <a:lnTo>
                    <a:pt x="15" y="375"/>
                  </a:lnTo>
                  <a:lnTo>
                    <a:pt x="13" y="383"/>
                  </a:lnTo>
                  <a:lnTo>
                    <a:pt x="13" y="391"/>
                  </a:lnTo>
                  <a:lnTo>
                    <a:pt x="0" y="529"/>
                  </a:lnTo>
                  <a:lnTo>
                    <a:pt x="0" y="55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5437188" y="3762376"/>
            <a:ext cx="1535112" cy="1563687"/>
            <a:chOff x="5437188" y="3762376"/>
            <a:chExt cx="1535112" cy="1563687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5437188" y="4575176"/>
              <a:ext cx="649288" cy="620713"/>
            </a:xfrm>
            <a:custGeom>
              <a:avLst/>
              <a:gdLst>
                <a:gd name="T0" fmla="*/ 282 w 409"/>
                <a:gd name="T1" fmla="*/ 282 h 391"/>
                <a:gd name="T2" fmla="*/ 280 w 409"/>
                <a:gd name="T3" fmla="*/ 282 h 391"/>
                <a:gd name="T4" fmla="*/ 269 w 409"/>
                <a:gd name="T5" fmla="*/ 276 h 391"/>
                <a:gd name="T6" fmla="*/ 259 w 409"/>
                <a:gd name="T7" fmla="*/ 257 h 391"/>
                <a:gd name="T8" fmla="*/ 263 w 409"/>
                <a:gd name="T9" fmla="*/ 230 h 391"/>
                <a:gd name="T10" fmla="*/ 276 w 409"/>
                <a:gd name="T11" fmla="*/ 202 h 391"/>
                <a:gd name="T12" fmla="*/ 286 w 409"/>
                <a:gd name="T13" fmla="*/ 189 h 391"/>
                <a:gd name="T14" fmla="*/ 300 w 409"/>
                <a:gd name="T15" fmla="*/ 173 h 391"/>
                <a:gd name="T16" fmla="*/ 315 w 409"/>
                <a:gd name="T17" fmla="*/ 134 h 391"/>
                <a:gd name="T18" fmla="*/ 319 w 409"/>
                <a:gd name="T19" fmla="*/ 113 h 391"/>
                <a:gd name="T20" fmla="*/ 308 w 409"/>
                <a:gd name="T21" fmla="*/ 68 h 391"/>
                <a:gd name="T22" fmla="*/ 286 w 409"/>
                <a:gd name="T23" fmla="*/ 33 h 391"/>
                <a:gd name="T24" fmla="*/ 249 w 409"/>
                <a:gd name="T25" fmla="*/ 8 h 391"/>
                <a:gd name="T26" fmla="*/ 206 w 409"/>
                <a:gd name="T27" fmla="*/ 0 h 391"/>
                <a:gd name="T28" fmla="*/ 183 w 409"/>
                <a:gd name="T29" fmla="*/ 2 h 391"/>
                <a:gd name="T30" fmla="*/ 142 w 409"/>
                <a:gd name="T31" fmla="*/ 18 h 391"/>
                <a:gd name="T32" fmla="*/ 111 w 409"/>
                <a:gd name="T33" fmla="*/ 49 h 391"/>
                <a:gd name="T34" fmla="*/ 94 w 409"/>
                <a:gd name="T35" fmla="*/ 90 h 391"/>
                <a:gd name="T36" fmla="*/ 92 w 409"/>
                <a:gd name="T37" fmla="*/ 113 h 391"/>
                <a:gd name="T38" fmla="*/ 101 w 409"/>
                <a:gd name="T39" fmla="*/ 154 h 391"/>
                <a:gd name="T40" fmla="*/ 123 w 409"/>
                <a:gd name="T41" fmla="*/ 189 h 391"/>
                <a:gd name="T42" fmla="*/ 123 w 409"/>
                <a:gd name="T43" fmla="*/ 189 h 391"/>
                <a:gd name="T44" fmla="*/ 142 w 409"/>
                <a:gd name="T45" fmla="*/ 216 h 391"/>
                <a:gd name="T46" fmla="*/ 150 w 409"/>
                <a:gd name="T47" fmla="*/ 245 h 391"/>
                <a:gd name="T48" fmla="*/ 148 w 409"/>
                <a:gd name="T49" fmla="*/ 267 h 391"/>
                <a:gd name="T50" fmla="*/ 138 w 409"/>
                <a:gd name="T51" fmla="*/ 280 h 391"/>
                <a:gd name="T52" fmla="*/ 132 w 409"/>
                <a:gd name="T53" fmla="*/ 282 h 391"/>
                <a:gd name="T54" fmla="*/ 129 w 409"/>
                <a:gd name="T55" fmla="*/ 282 h 391"/>
                <a:gd name="T56" fmla="*/ 86 w 409"/>
                <a:gd name="T57" fmla="*/ 284 h 391"/>
                <a:gd name="T58" fmla="*/ 45 w 409"/>
                <a:gd name="T59" fmla="*/ 288 h 391"/>
                <a:gd name="T60" fmla="*/ 27 w 409"/>
                <a:gd name="T61" fmla="*/ 296 h 391"/>
                <a:gd name="T62" fmla="*/ 12 w 409"/>
                <a:gd name="T63" fmla="*/ 311 h 391"/>
                <a:gd name="T64" fmla="*/ 4 w 409"/>
                <a:gd name="T65" fmla="*/ 335 h 391"/>
                <a:gd name="T66" fmla="*/ 0 w 409"/>
                <a:gd name="T67" fmla="*/ 370 h 391"/>
                <a:gd name="T68" fmla="*/ 409 w 409"/>
                <a:gd name="T69" fmla="*/ 391 h 391"/>
                <a:gd name="T70" fmla="*/ 409 w 409"/>
                <a:gd name="T71" fmla="*/ 370 h 391"/>
                <a:gd name="T72" fmla="*/ 407 w 409"/>
                <a:gd name="T73" fmla="*/ 337 h 391"/>
                <a:gd name="T74" fmla="*/ 397 w 409"/>
                <a:gd name="T75" fmla="*/ 315 h 391"/>
                <a:gd name="T76" fmla="*/ 382 w 409"/>
                <a:gd name="T77" fmla="*/ 298 h 391"/>
                <a:gd name="T78" fmla="*/ 366 w 409"/>
                <a:gd name="T79" fmla="*/ 290 h 391"/>
                <a:gd name="T80" fmla="*/ 323 w 409"/>
                <a:gd name="T81" fmla="*/ 286 h 391"/>
                <a:gd name="T82" fmla="*/ 282 w 409"/>
                <a:gd name="T83" fmla="*/ 28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9" h="391">
                  <a:moveTo>
                    <a:pt x="282" y="282"/>
                  </a:moveTo>
                  <a:lnTo>
                    <a:pt x="282" y="282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73" y="280"/>
                  </a:lnTo>
                  <a:lnTo>
                    <a:pt x="269" y="276"/>
                  </a:lnTo>
                  <a:lnTo>
                    <a:pt x="261" y="267"/>
                  </a:lnTo>
                  <a:lnTo>
                    <a:pt x="259" y="257"/>
                  </a:lnTo>
                  <a:lnTo>
                    <a:pt x="259" y="245"/>
                  </a:lnTo>
                  <a:lnTo>
                    <a:pt x="263" y="230"/>
                  </a:lnTo>
                  <a:lnTo>
                    <a:pt x="267" y="216"/>
                  </a:lnTo>
                  <a:lnTo>
                    <a:pt x="276" y="202"/>
                  </a:lnTo>
                  <a:lnTo>
                    <a:pt x="288" y="189"/>
                  </a:lnTo>
                  <a:lnTo>
                    <a:pt x="286" y="189"/>
                  </a:lnTo>
                  <a:lnTo>
                    <a:pt x="286" y="189"/>
                  </a:lnTo>
                  <a:lnTo>
                    <a:pt x="300" y="173"/>
                  </a:lnTo>
                  <a:lnTo>
                    <a:pt x="308" y="154"/>
                  </a:lnTo>
                  <a:lnTo>
                    <a:pt x="315" y="134"/>
                  </a:lnTo>
                  <a:lnTo>
                    <a:pt x="319" y="113"/>
                  </a:lnTo>
                  <a:lnTo>
                    <a:pt x="319" y="113"/>
                  </a:lnTo>
                  <a:lnTo>
                    <a:pt x="315" y="90"/>
                  </a:lnTo>
                  <a:lnTo>
                    <a:pt x="308" y="68"/>
                  </a:lnTo>
                  <a:lnTo>
                    <a:pt x="298" y="49"/>
                  </a:lnTo>
                  <a:lnTo>
                    <a:pt x="286" y="33"/>
                  </a:lnTo>
                  <a:lnTo>
                    <a:pt x="267" y="18"/>
                  </a:lnTo>
                  <a:lnTo>
                    <a:pt x="249" y="8"/>
                  </a:lnTo>
                  <a:lnTo>
                    <a:pt x="228" y="2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183" y="2"/>
                  </a:lnTo>
                  <a:lnTo>
                    <a:pt x="160" y="8"/>
                  </a:lnTo>
                  <a:lnTo>
                    <a:pt x="142" y="18"/>
                  </a:lnTo>
                  <a:lnTo>
                    <a:pt x="125" y="33"/>
                  </a:lnTo>
                  <a:lnTo>
                    <a:pt x="111" y="49"/>
                  </a:lnTo>
                  <a:lnTo>
                    <a:pt x="101" y="68"/>
                  </a:lnTo>
                  <a:lnTo>
                    <a:pt x="94" y="90"/>
                  </a:lnTo>
                  <a:lnTo>
                    <a:pt x="92" y="113"/>
                  </a:lnTo>
                  <a:lnTo>
                    <a:pt x="92" y="113"/>
                  </a:lnTo>
                  <a:lnTo>
                    <a:pt x="94" y="134"/>
                  </a:lnTo>
                  <a:lnTo>
                    <a:pt x="101" y="154"/>
                  </a:lnTo>
                  <a:lnTo>
                    <a:pt x="111" y="173"/>
                  </a:lnTo>
                  <a:lnTo>
                    <a:pt x="123" y="189"/>
                  </a:lnTo>
                  <a:lnTo>
                    <a:pt x="123" y="189"/>
                  </a:lnTo>
                  <a:lnTo>
                    <a:pt x="123" y="189"/>
                  </a:lnTo>
                  <a:lnTo>
                    <a:pt x="134" y="202"/>
                  </a:lnTo>
                  <a:lnTo>
                    <a:pt x="142" y="216"/>
                  </a:lnTo>
                  <a:lnTo>
                    <a:pt x="148" y="230"/>
                  </a:lnTo>
                  <a:lnTo>
                    <a:pt x="150" y="245"/>
                  </a:lnTo>
                  <a:lnTo>
                    <a:pt x="152" y="257"/>
                  </a:lnTo>
                  <a:lnTo>
                    <a:pt x="148" y="267"/>
                  </a:lnTo>
                  <a:lnTo>
                    <a:pt x="142" y="276"/>
                  </a:lnTo>
                  <a:lnTo>
                    <a:pt x="138" y="280"/>
                  </a:lnTo>
                  <a:lnTo>
                    <a:pt x="132" y="282"/>
                  </a:lnTo>
                  <a:lnTo>
                    <a:pt x="132" y="282"/>
                  </a:lnTo>
                  <a:lnTo>
                    <a:pt x="129" y="282"/>
                  </a:lnTo>
                  <a:lnTo>
                    <a:pt x="129" y="282"/>
                  </a:lnTo>
                  <a:lnTo>
                    <a:pt x="109" y="284"/>
                  </a:lnTo>
                  <a:lnTo>
                    <a:pt x="86" y="284"/>
                  </a:lnTo>
                  <a:lnTo>
                    <a:pt x="66" y="286"/>
                  </a:lnTo>
                  <a:lnTo>
                    <a:pt x="45" y="288"/>
                  </a:lnTo>
                  <a:lnTo>
                    <a:pt x="35" y="290"/>
                  </a:lnTo>
                  <a:lnTo>
                    <a:pt x="27" y="296"/>
                  </a:lnTo>
                  <a:lnTo>
                    <a:pt x="20" y="302"/>
                  </a:lnTo>
                  <a:lnTo>
                    <a:pt x="12" y="311"/>
                  </a:lnTo>
                  <a:lnTo>
                    <a:pt x="8" y="321"/>
                  </a:lnTo>
                  <a:lnTo>
                    <a:pt x="4" y="335"/>
                  </a:lnTo>
                  <a:lnTo>
                    <a:pt x="2" y="352"/>
                  </a:lnTo>
                  <a:lnTo>
                    <a:pt x="0" y="370"/>
                  </a:lnTo>
                  <a:lnTo>
                    <a:pt x="0" y="391"/>
                  </a:lnTo>
                  <a:lnTo>
                    <a:pt x="409" y="391"/>
                  </a:lnTo>
                  <a:lnTo>
                    <a:pt x="409" y="370"/>
                  </a:lnTo>
                  <a:lnTo>
                    <a:pt x="409" y="370"/>
                  </a:lnTo>
                  <a:lnTo>
                    <a:pt x="409" y="352"/>
                  </a:lnTo>
                  <a:lnTo>
                    <a:pt x="407" y="337"/>
                  </a:lnTo>
                  <a:lnTo>
                    <a:pt x="403" y="325"/>
                  </a:lnTo>
                  <a:lnTo>
                    <a:pt x="397" y="315"/>
                  </a:lnTo>
                  <a:lnTo>
                    <a:pt x="391" y="306"/>
                  </a:lnTo>
                  <a:lnTo>
                    <a:pt x="382" y="298"/>
                  </a:lnTo>
                  <a:lnTo>
                    <a:pt x="374" y="294"/>
                  </a:lnTo>
                  <a:lnTo>
                    <a:pt x="366" y="290"/>
                  </a:lnTo>
                  <a:lnTo>
                    <a:pt x="345" y="288"/>
                  </a:lnTo>
                  <a:lnTo>
                    <a:pt x="323" y="286"/>
                  </a:lnTo>
                  <a:lnTo>
                    <a:pt x="302" y="286"/>
                  </a:lnTo>
                  <a:lnTo>
                    <a:pt x="282" y="282"/>
                  </a:lnTo>
                  <a:lnTo>
                    <a:pt x="282" y="28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6321425" y="3836988"/>
              <a:ext cx="650875" cy="620713"/>
            </a:xfrm>
            <a:custGeom>
              <a:avLst/>
              <a:gdLst>
                <a:gd name="T0" fmla="*/ 132 w 410"/>
                <a:gd name="T1" fmla="*/ 282 h 391"/>
                <a:gd name="T2" fmla="*/ 130 w 410"/>
                <a:gd name="T3" fmla="*/ 282 h 391"/>
                <a:gd name="T4" fmla="*/ 87 w 410"/>
                <a:gd name="T5" fmla="*/ 286 h 391"/>
                <a:gd name="T6" fmla="*/ 46 w 410"/>
                <a:gd name="T7" fmla="*/ 288 h 391"/>
                <a:gd name="T8" fmla="*/ 27 w 410"/>
                <a:gd name="T9" fmla="*/ 296 h 391"/>
                <a:gd name="T10" fmla="*/ 13 w 410"/>
                <a:gd name="T11" fmla="*/ 311 h 391"/>
                <a:gd name="T12" fmla="*/ 4 w 410"/>
                <a:gd name="T13" fmla="*/ 335 h 391"/>
                <a:gd name="T14" fmla="*/ 0 w 410"/>
                <a:gd name="T15" fmla="*/ 370 h 391"/>
                <a:gd name="T16" fmla="*/ 410 w 410"/>
                <a:gd name="T17" fmla="*/ 391 h 391"/>
                <a:gd name="T18" fmla="*/ 410 w 410"/>
                <a:gd name="T19" fmla="*/ 370 h 391"/>
                <a:gd name="T20" fmla="*/ 408 w 410"/>
                <a:gd name="T21" fmla="*/ 337 h 391"/>
                <a:gd name="T22" fmla="*/ 397 w 410"/>
                <a:gd name="T23" fmla="*/ 315 h 391"/>
                <a:gd name="T24" fmla="*/ 383 w 410"/>
                <a:gd name="T25" fmla="*/ 300 h 391"/>
                <a:gd name="T26" fmla="*/ 367 w 410"/>
                <a:gd name="T27" fmla="*/ 292 h 391"/>
                <a:gd name="T28" fmla="*/ 323 w 410"/>
                <a:gd name="T29" fmla="*/ 286 h 391"/>
                <a:gd name="T30" fmla="*/ 282 w 410"/>
                <a:gd name="T31" fmla="*/ 282 h 391"/>
                <a:gd name="T32" fmla="*/ 280 w 410"/>
                <a:gd name="T33" fmla="*/ 282 h 391"/>
                <a:gd name="T34" fmla="*/ 274 w 410"/>
                <a:gd name="T35" fmla="*/ 280 h 391"/>
                <a:gd name="T36" fmla="*/ 262 w 410"/>
                <a:gd name="T37" fmla="*/ 270 h 391"/>
                <a:gd name="T38" fmla="*/ 260 w 410"/>
                <a:gd name="T39" fmla="*/ 245 h 391"/>
                <a:gd name="T40" fmla="*/ 268 w 410"/>
                <a:gd name="T41" fmla="*/ 216 h 391"/>
                <a:gd name="T42" fmla="*/ 288 w 410"/>
                <a:gd name="T43" fmla="*/ 189 h 391"/>
                <a:gd name="T44" fmla="*/ 286 w 410"/>
                <a:gd name="T45" fmla="*/ 189 h 391"/>
                <a:gd name="T46" fmla="*/ 309 w 410"/>
                <a:gd name="T47" fmla="*/ 154 h 391"/>
                <a:gd name="T48" fmla="*/ 319 w 410"/>
                <a:gd name="T49" fmla="*/ 113 h 391"/>
                <a:gd name="T50" fmla="*/ 315 w 410"/>
                <a:gd name="T51" fmla="*/ 91 h 391"/>
                <a:gd name="T52" fmla="*/ 299 w 410"/>
                <a:gd name="T53" fmla="*/ 49 h 391"/>
                <a:gd name="T54" fmla="*/ 268 w 410"/>
                <a:gd name="T55" fmla="*/ 19 h 391"/>
                <a:gd name="T56" fmla="*/ 229 w 410"/>
                <a:gd name="T57" fmla="*/ 2 h 391"/>
                <a:gd name="T58" fmla="*/ 206 w 410"/>
                <a:gd name="T59" fmla="*/ 0 h 391"/>
                <a:gd name="T60" fmla="*/ 161 w 410"/>
                <a:gd name="T61" fmla="*/ 8 h 391"/>
                <a:gd name="T62" fmla="*/ 126 w 410"/>
                <a:gd name="T63" fmla="*/ 33 h 391"/>
                <a:gd name="T64" fmla="*/ 101 w 410"/>
                <a:gd name="T65" fmla="*/ 68 h 391"/>
                <a:gd name="T66" fmla="*/ 93 w 410"/>
                <a:gd name="T67" fmla="*/ 113 h 391"/>
                <a:gd name="T68" fmla="*/ 95 w 410"/>
                <a:gd name="T69" fmla="*/ 134 h 391"/>
                <a:gd name="T70" fmla="*/ 111 w 410"/>
                <a:gd name="T71" fmla="*/ 173 h 391"/>
                <a:gd name="T72" fmla="*/ 124 w 410"/>
                <a:gd name="T73" fmla="*/ 189 h 391"/>
                <a:gd name="T74" fmla="*/ 134 w 410"/>
                <a:gd name="T75" fmla="*/ 202 h 391"/>
                <a:gd name="T76" fmla="*/ 148 w 410"/>
                <a:gd name="T77" fmla="*/ 230 h 391"/>
                <a:gd name="T78" fmla="*/ 153 w 410"/>
                <a:gd name="T79" fmla="*/ 257 h 391"/>
                <a:gd name="T80" fmla="*/ 142 w 410"/>
                <a:gd name="T81" fmla="*/ 278 h 391"/>
                <a:gd name="T82" fmla="*/ 132 w 410"/>
                <a:gd name="T83" fmla="*/ 28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10" h="391">
                  <a:moveTo>
                    <a:pt x="132" y="282"/>
                  </a:moveTo>
                  <a:lnTo>
                    <a:pt x="132" y="282"/>
                  </a:lnTo>
                  <a:lnTo>
                    <a:pt x="130" y="282"/>
                  </a:lnTo>
                  <a:lnTo>
                    <a:pt x="130" y="282"/>
                  </a:lnTo>
                  <a:lnTo>
                    <a:pt x="109" y="286"/>
                  </a:lnTo>
                  <a:lnTo>
                    <a:pt x="87" y="286"/>
                  </a:lnTo>
                  <a:lnTo>
                    <a:pt x="66" y="286"/>
                  </a:lnTo>
                  <a:lnTo>
                    <a:pt x="46" y="288"/>
                  </a:lnTo>
                  <a:lnTo>
                    <a:pt x="35" y="292"/>
                  </a:lnTo>
                  <a:lnTo>
                    <a:pt x="27" y="296"/>
                  </a:lnTo>
                  <a:lnTo>
                    <a:pt x="21" y="302"/>
                  </a:lnTo>
                  <a:lnTo>
                    <a:pt x="13" y="311"/>
                  </a:lnTo>
                  <a:lnTo>
                    <a:pt x="9" y="321"/>
                  </a:lnTo>
                  <a:lnTo>
                    <a:pt x="4" y="335"/>
                  </a:lnTo>
                  <a:lnTo>
                    <a:pt x="2" y="352"/>
                  </a:lnTo>
                  <a:lnTo>
                    <a:pt x="0" y="370"/>
                  </a:lnTo>
                  <a:lnTo>
                    <a:pt x="0" y="391"/>
                  </a:lnTo>
                  <a:lnTo>
                    <a:pt x="410" y="391"/>
                  </a:lnTo>
                  <a:lnTo>
                    <a:pt x="410" y="370"/>
                  </a:lnTo>
                  <a:lnTo>
                    <a:pt x="410" y="370"/>
                  </a:lnTo>
                  <a:lnTo>
                    <a:pt x="410" y="354"/>
                  </a:lnTo>
                  <a:lnTo>
                    <a:pt x="408" y="337"/>
                  </a:lnTo>
                  <a:lnTo>
                    <a:pt x="404" y="325"/>
                  </a:lnTo>
                  <a:lnTo>
                    <a:pt x="397" y="315"/>
                  </a:lnTo>
                  <a:lnTo>
                    <a:pt x="391" y="307"/>
                  </a:lnTo>
                  <a:lnTo>
                    <a:pt x="383" y="300"/>
                  </a:lnTo>
                  <a:lnTo>
                    <a:pt x="375" y="294"/>
                  </a:lnTo>
                  <a:lnTo>
                    <a:pt x="367" y="292"/>
                  </a:lnTo>
                  <a:lnTo>
                    <a:pt x="346" y="288"/>
                  </a:lnTo>
                  <a:lnTo>
                    <a:pt x="323" y="286"/>
                  </a:lnTo>
                  <a:lnTo>
                    <a:pt x="303" y="286"/>
                  </a:lnTo>
                  <a:lnTo>
                    <a:pt x="282" y="282"/>
                  </a:lnTo>
                  <a:lnTo>
                    <a:pt x="282" y="282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74" y="280"/>
                  </a:lnTo>
                  <a:lnTo>
                    <a:pt x="270" y="278"/>
                  </a:lnTo>
                  <a:lnTo>
                    <a:pt x="262" y="270"/>
                  </a:lnTo>
                  <a:lnTo>
                    <a:pt x="260" y="257"/>
                  </a:lnTo>
                  <a:lnTo>
                    <a:pt x="260" y="245"/>
                  </a:lnTo>
                  <a:lnTo>
                    <a:pt x="264" y="230"/>
                  </a:lnTo>
                  <a:lnTo>
                    <a:pt x="268" y="216"/>
                  </a:lnTo>
                  <a:lnTo>
                    <a:pt x="276" y="202"/>
                  </a:lnTo>
                  <a:lnTo>
                    <a:pt x="288" y="189"/>
                  </a:lnTo>
                  <a:lnTo>
                    <a:pt x="286" y="189"/>
                  </a:lnTo>
                  <a:lnTo>
                    <a:pt x="286" y="189"/>
                  </a:lnTo>
                  <a:lnTo>
                    <a:pt x="301" y="173"/>
                  </a:lnTo>
                  <a:lnTo>
                    <a:pt x="309" y="154"/>
                  </a:lnTo>
                  <a:lnTo>
                    <a:pt x="315" y="134"/>
                  </a:lnTo>
                  <a:lnTo>
                    <a:pt x="319" y="113"/>
                  </a:lnTo>
                  <a:lnTo>
                    <a:pt x="319" y="113"/>
                  </a:lnTo>
                  <a:lnTo>
                    <a:pt x="315" y="91"/>
                  </a:lnTo>
                  <a:lnTo>
                    <a:pt x="309" y="68"/>
                  </a:lnTo>
                  <a:lnTo>
                    <a:pt x="299" y="49"/>
                  </a:lnTo>
                  <a:lnTo>
                    <a:pt x="284" y="33"/>
                  </a:lnTo>
                  <a:lnTo>
                    <a:pt x="268" y="19"/>
                  </a:lnTo>
                  <a:lnTo>
                    <a:pt x="249" y="8"/>
                  </a:lnTo>
                  <a:lnTo>
                    <a:pt x="229" y="2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183" y="2"/>
                  </a:lnTo>
                  <a:lnTo>
                    <a:pt x="161" y="8"/>
                  </a:lnTo>
                  <a:lnTo>
                    <a:pt x="142" y="19"/>
                  </a:lnTo>
                  <a:lnTo>
                    <a:pt x="126" y="33"/>
                  </a:lnTo>
                  <a:lnTo>
                    <a:pt x="111" y="49"/>
                  </a:lnTo>
                  <a:lnTo>
                    <a:pt x="101" y="68"/>
                  </a:lnTo>
                  <a:lnTo>
                    <a:pt x="95" y="91"/>
                  </a:lnTo>
                  <a:lnTo>
                    <a:pt x="93" y="113"/>
                  </a:lnTo>
                  <a:lnTo>
                    <a:pt x="93" y="113"/>
                  </a:lnTo>
                  <a:lnTo>
                    <a:pt x="95" y="134"/>
                  </a:lnTo>
                  <a:lnTo>
                    <a:pt x="101" y="154"/>
                  </a:lnTo>
                  <a:lnTo>
                    <a:pt x="111" y="173"/>
                  </a:lnTo>
                  <a:lnTo>
                    <a:pt x="124" y="189"/>
                  </a:lnTo>
                  <a:lnTo>
                    <a:pt x="124" y="189"/>
                  </a:lnTo>
                  <a:lnTo>
                    <a:pt x="124" y="189"/>
                  </a:lnTo>
                  <a:lnTo>
                    <a:pt x="134" y="202"/>
                  </a:lnTo>
                  <a:lnTo>
                    <a:pt x="142" y="216"/>
                  </a:lnTo>
                  <a:lnTo>
                    <a:pt x="148" y="230"/>
                  </a:lnTo>
                  <a:lnTo>
                    <a:pt x="153" y="245"/>
                  </a:lnTo>
                  <a:lnTo>
                    <a:pt x="153" y="257"/>
                  </a:lnTo>
                  <a:lnTo>
                    <a:pt x="148" y="270"/>
                  </a:lnTo>
                  <a:lnTo>
                    <a:pt x="142" y="278"/>
                  </a:lnTo>
                  <a:lnTo>
                    <a:pt x="138" y="280"/>
                  </a:lnTo>
                  <a:lnTo>
                    <a:pt x="132" y="282"/>
                  </a:lnTo>
                  <a:lnTo>
                    <a:pt x="132" y="28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5656263" y="3762376"/>
              <a:ext cx="649288" cy="679450"/>
            </a:xfrm>
            <a:custGeom>
              <a:avLst/>
              <a:gdLst>
                <a:gd name="T0" fmla="*/ 88 w 409"/>
                <a:gd name="T1" fmla="*/ 164 h 428"/>
                <a:gd name="T2" fmla="*/ 216 w 409"/>
                <a:gd name="T3" fmla="*/ 164 h 428"/>
                <a:gd name="T4" fmla="*/ 216 w 409"/>
                <a:gd name="T5" fmla="*/ 238 h 428"/>
                <a:gd name="T6" fmla="*/ 409 w 409"/>
                <a:gd name="T7" fmla="*/ 119 h 428"/>
                <a:gd name="T8" fmla="*/ 216 w 409"/>
                <a:gd name="T9" fmla="*/ 0 h 428"/>
                <a:gd name="T10" fmla="*/ 216 w 409"/>
                <a:gd name="T11" fmla="*/ 74 h 428"/>
                <a:gd name="T12" fmla="*/ 0 w 409"/>
                <a:gd name="T13" fmla="*/ 74 h 428"/>
                <a:gd name="T14" fmla="*/ 0 w 409"/>
                <a:gd name="T15" fmla="*/ 428 h 428"/>
                <a:gd name="T16" fmla="*/ 88 w 409"/>
                <a:gd name="T17" fmla="*/ 428 h 428"/>
                <a:gd name="T18" fmla="*/ 88 w 409"/>
                <a:gd name="T19" fmla="*/ 164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9" h="428">
                  <a:moveTo>
                    <a:pt x="88" y="164"/>
                  </a:moveTo>
                  <a:lnTo>
                    <a:pt x="216" y="164"/>
                  </a:lnTo>
                  <a:lnTo>
                    <a:pt x="216" y="238"/>
                  </a:lnTo>
                  <a:lnTo>
                    <a:pt x="409" y="119"/>
                  </a:lnTo>
                  <a:lnTo>
                    <a:pt x="216" y="0"/>
                  </a:lnTo>
                  <a:lnTo>
                    <a:pt x="216" y="74"/>
                  </a:lnTo>
                  <a:lnTo>
                    <a:pt x="0" y="74"/>
                  </a:lnTo>
                  <a:lnTo>
                    <a:pt x="0" y="428"/>
                  </a:lnTo>
                  <a:lnTo>
                    <a:pt x="88" y="428"/>
                  </a:lnTo>
                  <a:lnTo>
                    <a:pt x="88" y="16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6224588" y="4646613"/>
              <a:ext cx="649288" cy="679450"/>
            </a:xfrm>
            <a:custGeom>
              <a:avLst/>
              <a:gdLst>
                <a:gd name="T0" fmla="*/ 321 w 409"/>
                <a:gd name="T1" fmla="*/ 266 h 428"/>
                <a:gd name="T2" fmla="*/ 195 w 409"/>
                <a:gd name="T3" fmla="*/ 266 h 428"/>
                <a:gd name="T4" fmla="*/ 195 w 409"/>
                <a:gd name="T5" fmla="*/ 189 h 428"/>
                <a:gd name="T6" fmla="*/ 0 w 409"/>
                <a:gd name="T7" fmla="*/ 309 h 428"/>
                <a:gd name="T8" fmla="*/ 195 w 409"/>
                <a:gd name="T9" fmla="*/ 428 h 428"/>
                <a:gd name="T10" fmla="*/ 195 w 409"/>
                <a:gd name="T11" fmla="*/ 354 h 428"/>
                <a:gd name="T12" fmla="*/ 409 w 409"/>
                <a:gd name="T13" fmla="*/ 354 h 428"/>
                <a:gd name="T14" fmla="*/ 409 w 409"/>
                <a:gd name="T15" fmla="*/ 0 h 428"/>
                <a:gd name="T16" fmla="*/ 321 w 409"/>
                <a:gd name="T17" fmla="*/ 0 h 428"/>
                <a:gd name="T18" fmla="*/ 321 w 409"/>
                <a:gd name="T19" fmla="*/ 266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9" h="428">
                  <a:moveTo>
                    <a:pt x="321" y="266"/>
                  </a:moveTo>
                  <a:lnTo>
                    <a:pt x="195" y="266"/>
                  </a:lnTo>
                  <a:lnTo>
                    <a:pt x="195" y="189"/>
                  </a:lnTo>
                  <a:lnTo>
                    <a:pt x="0" y="309"/>
                  </a:lnTo>
                  <a:lnTo>
                    <a:pt x="195" y="428"/>
                  </a:lnTo>
                  <a:lnTo>
                    <a:pt x="195" y="354"/>
                  </a:lnTo>
                  <a:lnTo>
                    <a:pt x="409" y="354"/>
                  </a:lnTo>
                  <a:lnTo>
                    <a:pt x="409" y="0"/>
                  </a:lnTo>
                  <a:lnTo>
                    <a:pt x="321" y="0"/>
                  </a:lnTo>
                  <a:lnTo>
                    <a:pt x="321" y="26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7942263" y="3886201"/>
            <a:ext cx="1563687" cy="1319213"/>
            <a:chOff x="7942263" y="3886201"/>
            <a:chExt cx="1563687" cy="1319213"/>
          </a:xfrm>
        </p:grpSpPr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8905875" y="3990976"/>
              <a:ext cx="600075" cy="1060450"/>
            </a:xfrm>
            <a:custGeom>
              <a:avLst/>
              <a:gdLst>
                <a:gd name="T0" fmla="*/ 0 w 378"/>
                <a:gd name="T1" fmla="*/ 0 h 668"/>
                <a:gd name="T2" fmla="*/ 314 w 378"/>
                <a:gd name="T3" fmla="*/ 55 h 668"/>
                <a:gd name="T4" fmla="*/ 319 w 378"/>
                <a:gd name="T5" fmla="*/ 55 h 668"/>
                <a:gd name="T6" fmla="*/ 325 w 378"/>
                <a:gd name="T7" fmla="*/ 59 h 668"/>
                <a:gd name="T8" fmla="*/ 325 w 378"/>
                <a:gd name="T9" fmla="*/ 495 h 668"/>
                <a:gd name="T10" fmla="*/ 323 w 378"/>
                <a:gd name="T11" fmla="*/ 506 h 668"/>
                <a:gd name="T12" fmla="*/ 308 w 378"/>
                <a:gd name="T13" fmla="*/ 528 h 668"/>
                <a:gd name="T14" fmla="*/ 296 w 378"/>
                <a:gd name="T15" fmla="*/ 539 h 668"/>
                <a:gd name="T16" fmla="*/ 28 w 378"/>
                <a:gd name="T17" fmla="*/ 539 h 668"/>
                <a:gd name="T18" fmla="*/ 20 w 378"/>
                <a:gd name="T19" fmla="*/ 532 h 668"/>
                <a:gd name="T20" fmla="*/ 4 w 378"/>
                <a:gd name="T21" fmla="*/ 516 h 668"/>
                <a:gd name="T22" fmla="*/ 0 w 378"/>
                <a:gd name="T23" fmla="*/ 656 h 668"/>
                <a:gd name="T24" fmla="*/ 24 w 378"/>
                <a:gd name="T25" fmla="*/ 664 h 668"/>
                <a:gd name="T26" fmla="*/ 63 w 378"/>
                <a:gd name="T27" fmla="*/ 668 h 668"/>
                <a:gd name="T28" fmla="*/ 261 w 378"/>
                <a:gd name="T29" fmla="*/ 668 h 668"/>
                <a:gd name="T30" fmla="*/ 314 w 378"/>
                <a:gd name="T31" fmla="*/ 660 h 668"/>
                <a:gd name="T32" fmla="*/ 351 w 378"/>
                <a:gd name="T33" fmla="*/ 639 h 668"/>
                <a:gd name="T34" fmla="*/ 372 w 378"/>
                <a:gd name="T35" fmla="*/ 609 h 668"/>
                <a:gd name="T36" fmla="*/ 378 w 378"/>
                <a:gd name="T37" fmla="*/ 570 h 668"/>
                <a:gd name="T38" fmla="*/ 378 w 378"/>
                <a:gd name="T39" fmla="*/ 64 h 668"/>
                <a:gd name="T40" fmla="*/ 374 w 378"/>
                <a:gd name="T41" fmla="*/ 39 h 668"/>
                <a:gd name="T42" fmla="*/ 360 w 378"/>
                <a:gd name="T43" fmla="*/ 18 h 668"/>
                <a:gd name="T44" fmla="*/ 339 w 378"/>
                <a:gd name="T45" fmla="*/ 6 h 668"/>
                <a:gd name="T46" fmla="*/ 314 w 378"/>
                <a:gd name="T47" fmla="*/ 0 h 668"/>
                <a:gd name="T48" fmla="*/ 216 w 378"/>
                <a:gd name="T49" fmla="*/ 635 h 668"/>
                <a:gd name="T50" fmla="*/ 109 w 378"/>
                <a:gd name="T51" fmla="*/ 635 h 668"/>
                <a:gd name="T52" fmla="*/ 96 w 378"/>
                <a:gd name="T53" fmla="*/ 633 h 668"/>
                <a:gd name="T54" fmla="*/ 80 w 378"/>
                <a:gd name="T55" fmla="*/ 617 h 668"/>
                <a:gd name="T56" fmla="*/ 78 w 378"/>
                <a:gd name="T57" fmla="*/ 604 h 668"/>
                <a:gd name="T58" fmla="*/ 78 w 378"/>
                <a:gd name="T59" fmla="*/ 598 h 668"/>
                <a:gd name="T60" fmla="*/ 86 w 378"/>
                <a:gd name="T61" fmla="*/ 582 h 668"/>
                <a:gd name="T62" fmla="*/ 103 w 378"/>
                <a:gd name="T63" fmla="*/ 574 h 668"/>
                <a:gd name="T64" fmla="*/ 216 w 378"/>
                <a:gd name="T65" fmla="*/ 574 h 668"/>
                <a:gd name="T66" fmla="*/ 222 w 378"/>
                <a:gd name="T67" fmla="*/ 574 h 668"/>
                <a:gd name="T68" fmla="*/ 236 w 378"/>
                <a:gd name="T69" fmla="*/ 582 h 668"/>
                <a:gd name="T70" fmla="*/ 244 w 378"/>
                <a:gd name="T71" fmla="*/ 598 h 668"/>
                <a:gd name="T72" fmla="*/ 247 w 378"/>
                <a:gd name="T73" fmla="*/ 604 h 668"/>
                <a:gd name="T74" fmla="*/ 244 w 378"/>
                <a:gd name="T75" fmla="*/ 617 h 668"/>
                <a:gd name="T76" fmla="*/ 226 w 378"/>
                <a:gd name="T77" fmla="*/ 633 h 668"/>
                <a:gd name="T78" fmla="*/ 216 w 378"/>
                <a:gd name="T79" fmla="*/ 635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78" h="668">
                  <a:moveTo>
                    <a:pt x="314" y="0"/>
                  </a:moveTo>
                  <a:lnTo>
                    <a:pt x="0" y="0"/>
                  </a:lnTo>
                  <a:lnTo>
                    <a:pt x="0" y="55"/>
                  </a:lnTo>
                  <a:lnTo>
                    <a:pt x="314" y="55"/>
                  </a:lnTo>
                  <a:lnTo>
                    <a:pt x="314" y="55"/>
                  </a:lnTo>
                  <a:lnTo>
                    <a:pt x="319" y="55"/>
                  </a:lnTo>
                  <a:lnTo>
                    <a:pt x="323" y="57"/>
                  </a:lnTo>
                  <a:lnTo>
                    <a:pt x="325" y="59"/>
                  </a:lnTo>
                  <a:lnTo>
                    <a:pt x="325" y="64"/>
                  </a:lnTo>
                  <a:lnTo>
                    <a:pt x="325" y="495"/>
                  </a:lnTo>
                  <a:lnTo>
                    <a:pt x="325" y="495"/>
                  </a:lnTo>
                  <a:lnTo>
                    <a:pt x="323" y="506"/>
                  </a:lnTo>
                  <a:lnTo>
                    <a:pt x="316" y="518"/>
                  </a:lnTo>
                  <a:lnTo>
                    <a:pt x="308" y="528"/>
                  </a:lnTo>
                  <a:lnTo>
                    <a:pt x="296" y="537"/>
                  </a:lnTo>
                  <a:lnTo>
                    <a:pt x="296" y="539"/>
                  </a:lnTo>
                  <a:lnTo>
                    <a:pt x="28" y="539"/>
                  </a:lnTo>
                  <a:lnTo>
                    <a:pt x="28" y="539"/>
                  </a:lnTo>
                  <a:lnTo>
                    <a:pt x="28" y="539"/>
                  </a:lnTo>
                  <a:lnTo>
                    <a:pt x="20" y="532"/>
                  </a:lnTo>
                  <a:lnTo>
                    <a:pt x="10" y="524"/>
                  </a:lnTo>
                  <a:lnTo>
                    <a:pt x="4" y="516"/>
                  </a:lnTo>
                  <a:lnTo>
                    <a:pt x="0" y="508"/>
                  </a:lnTo>
                  <a:lnTo>
                    <a:pt x="0" y="656"/>
                  </a:lnTo>
                  <a:lnTo>
                    <a:pt x="0" y="656"/>
                  </a:lnTo>
                  <a:lnTo>
                    <a:pt x="24" y="664"/>
                  </a:lnTo>
                  <a:lnTo>
                    <a:pt x="43" y="668"/>
                  </a:lnTo>
                  <a:lnTo>
                    <a:pt x="63" y="668"/>
                  </a:lnTo>
                  <a:lnTo>
                    <a:pt x="261" y="668"/>
                  </a:lnTo>
                  <a:lnTo>
                    <a:pt x="261" y="668"/>
                  </a:lnTo>
                  <a:lnTo>
                    <a:pt x="290" y="666"/>
                  </a:lnTo>
                  <a:lnTo>
                    <a:pt x="314" y="660"/>
                  </a:lnTo>
                  <a:lnTo>
                    <a:pt x="335" y="652"/>
                  </a:lnTo>
                  <a:lnTo>
                    <a:pt x="351" y="639"/>
                  </a:lnTo>
                  <a:lnTo>
                    <a:pt x="364" y="625"/>
                  </a:lnTo>
                  <a:lnTo>
                    <a:pt x="372" y="609"/>
                  </a:lnTo>
                  <a:lnTo>
                    <a:pt x="378" y="590"/>
                  </a:lnTo>
                  <a:lnTo>
                    <a:pt x="378" y="570"/>
                  </a:lnTo>
                  <a:lnTo>
                    <a:pt x="378" y="64"/>
                  </a:lnTo>
                  <a:lnTo>
                    <a:pt x="378" y="64"/>
                  </a:lnTo>
                  <a:lnTo>
                    <a:pt x="378" y="51"/>
                  </a:lnTo>
                  <a:lnTo>
                    <a:pt x="374" y="39"/>
                  </a:lnTo>
                  <a:lnTo>
                    <a:pt x="368" y="29"/>
                  </a:lnTo>
                  <a:lnTo>
                    <a:pt x="360" y="18"/>
                  </a:lnTo>
                  <a:lnTo>
                    <a:pt x="351" y="12"/>
                  </a:lnTo>
                  <a:lnTo>
                    <a:pt x="339" y="6"/>
                  </a:lnTo>
                  <a:lnTo>
                    <a:pt x="329" y="2"/>
                  </a:lnTo>
                  <a:lnTo>
                    <a:pt x="314" y="0"/>
                  </a:lnTo>
                  <a:lnTo>
                    <a:pt x="314" y="0"/>
                  </a:lnTo>
                  <a:close/>
                  <a:moveTo>
                    <a:pt x="216" y="635"/>
                  </a:moveTo>
                  <a:lnTo>
                    <a:pt x="109" y="635"/>
                  </a:lnTo>
                  <a:lnTo>
                    <a:pt x="109" y="635"/>
                  </a:lnTo>
                  <a:lnTo>
                    <a:pt x="103" y="635"/>
                  </a:lnTo>
                  <a:lnTo>
                    <a:pt x="96" y="633"/>
                  </a:lnTo>
                  <a:lnTo>
                    <a:pt x="86" y="627"/>
                  </a:lnTo>
                  <a:lnTo>
                    <a:pt x="80" y="617"/>
                  </a:lnTo>
                  <a:lnTo>
                    <a:pt x="78" y="611"/>
                  </a:lnTo>
                  <a:lnTo>
                    <a:pt x="78" y="604"/>
                  </a:lnTo>
                  <a:lnTo>
                    <a:pt x="78" y="604"/>
                  </a:lnTo>
                  <a:lnTo>
                    <a:pt x="78" y="598"/>
                  </a:lnTo>
                  <a:lnTo>
                    <a:pt x="80" y="592"/>
                  </a:lnTo>
                  <a:lnTo>
                    <a:pt x="86" y="582"/>
                  </a:lnTo>
                  <a:lnTo>
                    <a:pt x="96" y="576"/>
                  </a:lnTo>
                  <a:lnTo>
                    <a:pt x="103" y="574"/>
                  </a:lnTo>
                  <a:lnTo>
                    <a:pt x="109" y="574"/>
                  </a:lnTo>
                  <a:lnTo>
                    <a:pt x="216" y="574"/>
                  </a:lnTo>
                  <a:lnTo>
                    <a:pt x="216" y="574"/>
                  </a:lnTo>
                  <a:lnTo>
                    <a:pt x="222" y="574"/>
                  </a:lnTo>
                  <a:lnTo>
                    <a:pt x="226" y="576"/>
                  </a:lnTo>
                  <a:lnTo>
                    <a:pt x="236" y="582"/>
                  </a:lnTo>
                  <a:lnTo>
                    <a:pt x="244" y="592"/>
                  </a:lnTo>
                  <a:lnTo>
                    <a:pt x="244" y="598"/>
                  </a:lnTo>
                  <a:lnTo>
                    <a:pt x="247" y="604"/>
                  </a:lnTo>
                  <a:lnTo>
                    <a:pt x="247" y="604"/>
                  </a:lnTo>
                  <a:lnTo>
                    <a:pt x="244" y="611"/>
                  </a:lnTo>
                  <a:lnTo>
                    <a:pt x="244" y="617"/>
                  </a:lnTo>
                  <a:lnTo>
                    <a:pt x="236" y="627"/>
                  </a:lnTo>
                  <a:lnTo>
                    <a:pt x="226" y="633"/>
                  </a:lnTo>
                  <a:lnTo>
                    <a:pt x="222" y="635"/>
                  </a:lnTo>
                  <a:lnTo>
                    <a:pt x="216" y="635"/>
                  </a:lnTo>
                  <a:lnTo>
                    <a:pt x="216" y="63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8955088" y="4300538"/>
              <a:ext cx="417513" cy="493713"/>
            </a:xfrm>
            <a:custGeom>
              <a:avLst/>
              <a:gdLst>
                <a:gd name="T0" fmla="*/ 261 w 263"/>
                <a:gd name="T1" fmla="*/ 263 h 311"/>
                <a:gd name="T2" fmla="*/ 261 w 263"/>
                <a:gd name="T3" fmla="*/ 263 h 311"/>
                <a:gd name="T4" fmla="*/ 257 w 263"/>
                <a:gd name="T5" fmla="*/ 245 h 311"/>
                <a:gd name="T6" fmla="*/ 248 w 263"/>
                <a:gd name="T7" fmla="*/ 228 h 311"/>
                <a:gd name="T8" fmla="*/ 238 w 263"/>
                <a:gd name="T9" fmla="*/ 212 h 311"/>
                <a:gd name="T10" fmla="*/ 224 w 263"/>
                <a:gd name="T11" fmla="*/ 198 h 311"/>
                <a:gd name="T12" fmla="*/ 209 w 263"/>
                <a:gd name="T13" fmla="*/ 187 h 311"/>
                <a:gd name="T14" fmla="*/ 191 w 263"/>
                <a:gd name="T15" fmla="*/ 177 h 311"/>
                <a:gd name="T16" fmla="*/ 172 w 263"/>
                <a:gd name="T17" fmla="*/ 169 h 311"/>
                <a:gd name="T18" fmla="*/ 152 w 263"/>
                <a:gd name="T19" fmla="*/ 165 h 311"/>
                <a:gd name="T20" fmla="*/ 152 w 263"/>
                <a:gd name="T21" fmla="*/ 138 h 311"/>
                <a:gd name="T22" fmla="*/ 222 w 263"/>
                <a:gd name="T23" fmla="*/ 138 h 311"/>
                <a:gd name="T24" fmla="*/ 222 w 263"/>
                <a:gd name="T25" fmla="*/ 111 h 311"/>
                <a:gd name="T26" fmla="*/ 222 w 263"/>
                <a:gd name="T27" fmla="*/ 111 h 311"/>
                <a:gd name="T28" fmla="*/ 216 w 263"/>
                <a:gd name="T29" fmla="*/ 111 h 311"/>
                <a:gd name="T30" fmla="*/ 211 w 263"/>
                <a:gd name="T31" fmla="*/ 109 h 311"/>
                <a:gd name="T32" fmla="*/ 205 w 263"/>
                <a:gd name="T33" fmla="*/ 105 h 311"/>
                <a:gd name="T34" fmla="*/ 199 w 263"/>
                <a:gd name="T35" fmla="*/ 101 h 311"/>
                <a:gd name="T36" fmla="*/ 195 w 263"/>
                <a:gd name="T37" fmla="*/ 93 h 311"/>
                <a:gd name="T38" fmla="*/ 191 w 263"/>
                <a:gd name="T39" fmla="*/ 85 h 311"/>
                <a:gd name="T40" fmla="*/ 189 w 263"/>
                <a:gd name="T41" fmla="*/ 70 h 311"/>
                <a:gd name="T42" fmla="*/ 189 w 263"/>
                <a:gd name="T43" fmla="*/ 70 h 311"/>
                <a:gd name="T44" fmla="*/ 189 w 263"/>
                <a:gd name="T45" fmla="*/ 56 h 311"/>
                <a:gd name="T46" fmla="*/ 185 w 263"/>
                <a:gd name="T47" fmla="*/ 43 h 311"/>
                <a:gd name="T48" fmla="*/ 178 w 263"/>
                <a:gd name="T49" fmla="*/ 31 h 311"/>
                <a:gd name="T50" fmla="*/ 172 w 263"/>
                <a:gd name="T51" fmla="*/ 21 h 311"/>
                <a:gd name="T52" fmla="*/ 164 w 263"/>
                <a:gd name="T53" fmla="*/ 13 h 311"/>
                <a:gd name="T54" fmla="*/ 154 w 263"/>
                <a:gd name="T55" fmla="*/ 6 h 311"/>
                <a:gd name="T56" fmla="*/ 144 w 263"/>
                <a:gd name="T57" fmla="*/ 2 h 311"/>
                <a:gd name="T58" fmla="*/ 131 w 263"/>
                <a:gd name="T59" fmla="*/ 0 h 311"/>
                <a:gd name="T60" fmla="*/ 131 w 263"/>
                <a:gd name="T61" fmla="*/ 0 h 311"/>
                <a:gd name="T62" fmla="*/ 119 w 263"/>
                <a:gd name="T63" fmla="*/ 2 h 311"/>
                <a:gd name="T64" fmla="*/ 109 w 263"/>
                <a:gd name="T65" fmla="*/ 6 h 311"/>
                <a:gd name="T66" fmla="*/ 98 w 263"/>
                <a:gd name="T67" fmla="*/ 13 h 311"/>
                <a:gd name="T68" fmla="*/ 90 w 263"/>
                <a:gd name="T69" fmla="*/ 21 h 311"/>
                <a:gd name="T70" fmla="*/ 82 w 263"/>
                <a:gd name="T71" fmla="*/ 31 h 311"/>
                <a:gd name="T72" fmla="*/ 78 w 263"/>
                <a:gd name="T73" fmla="*/ 43 h 311"/>
                <a:gd name="T74" fmla="*/ 74 w 263"/>
                <a:gd name="T75" fmla="*/ 56 h 311"/>
                <a:gd name="T76" fmla="*/ 72 w 263"/>
                <a:gd name="T77" fmla="*/ 70 h 311"/>
                <a:gd name="T78" fmla="*/ 72 w 263"/>
                <a:gd name="T79" fmla="*/ 70 h 311"/>
                <a:gd name="T80" fmla="*/ 72 w 263"/>
                <a:gd name="T81" fmla="*/ 82 h 311"/>
                <a:gd name="T82" fmla="*/ 67 w 263"/>
                <a:gd name="T83" fmla="*/ 93 h 311"/>
                <a:gd name="T84" fmla="*/ 61 w 263"/>
                <a:gd name="T85" fmla="*/ 101 h 311"/>
                <a:gd name="T86" fmla="*/ 57 w 263"/>
                <a:gd name="T87" fmla="*/ 105 h 311"/>
                <a:gd name="T88" fmla="*/ 45 w 263"/>
                <a:gd name="T89" fmla="*/ 111 h 311"/>
                <a:gd name="T90" fmla="*/ 41 w 263"/>
                <a:gd name="T91" fmla="*/ 111 h 311"/>
                <a:gd name="T92" fmla="*/ 41 w 263"/>
                <a:gd name="T93" fmla="*/ 138 h 311"/>
                <a:gd name="T94" fmla="*/ 111 w 263"/>
                <a:gd name="T95" fmla="*/ 138 h 311"/>
                <a:gd name="T96" fmla="*/ 111 w 263"/>
                <a:gd name="T97" fmla="*/ 165 h 311"/>
                <a:gd name="T98" fmla="*/ 111 w 263"/>
                <a:gd name="T99" fmla="*/ 165 h 311"/>
                <a:gd name="T100" fmla="*/ 90 w 263"/>
                <a:gd name="T101" fmla="*/ 169 h 311"/>
                <a:gd name="T102" fmla="*/ 72 w 263"/>
                <a:gd name="T103" fmla="*/ 177 h 311"/>
                <a:gd name="T104" fmla="*/ 53 w 263"/>
                <a:gd name="T105" fmla="*/ 187 h 311"/>
                <a:gd name="T106" fmla="*/ 37 w 263"/>
                <a:gd name="T107" fmla="*/ 198 h 311"/>
                <a:gd name="T108" fmla="*/ 24 w 263"/>
                <a:gd name="T109" fmla="*/ 212 h 311"/>
                <a:gd name="T110" fmla="*/ 14 w 263"/>
                <a:gd name="T111" fmla="*/ 228 h 311"/>
                <a:gd name="T112" fmla="*/ 6 w 263"/>
                <a:gd name="T113" fmla="*/ 245 h 311"/>
                <a:gd name="T114" fmla="*/ 0 w 263"/>
                <a:gd name="T115" fmla="*/ 263 h 311"/>
                <a:gd name="T116" fmla="*/ 0 w 263"/>
                <a:gd name="T117" fmla="*/ 311 h 311"/>
                <a:gd name="T118" fmla="*/ 263 w 263"/>
                <a:gd name="T119" fmla="*/ 311 h 311"/>
                <a:gd name="T120" fmla="*/ 261 w 263"/>
                <a:gd name="T121" fmla="*/ 263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311">
                  <a:moveTo>
                    <a:pt x="261" y="263"/>
                  </a:moveTo>
                  <a:lnTo>
                    <a:pt x="261" y="263"/>
                  </a:lnTo>
                  <a:lnTo>
                    <a:pt x="257" y="245"/>
                  </a:lnTo>
                  <a:lnTo>
                    <a:pt x="248" y="228"/>
                  </a:lnTo>
                  <a:lnTo>
                    <a:pt x="238" y="212"/>
                  </a:lnTo>
                  <a:lnTo>
                    <a:pt x="224" y="198"/>
                  </a:lnTo>
                  <a:lnTo>
                    <a:pt x="209" y="187"/>
                  </a:lnTo>
                  <a:lnTo>
                    <a:pt x="191" y="177"/>
                  </a:lnTo>
                  <a:lnTo>
                    <a:pt x="172" y="169"/>
                  </a:lnTo>
                  <a:lnTo>
                    <a:pt x="152" y="165"/>
                  </a:lnTo>
                  <a:lnTo>
                    <a:pt x="152" y="138"/>
                  </a:lnTo>
                  <a:lnTo>
                    <a:pt x="222" y="138"/>
                  </a:lnTo>
                  <a:lnTo>
                    <a:pt x="222" y="111"/>
                  </a:lnTo>
                  <a:lnTo>
                    <a:pt x="222" y="111"/>
                  </a:lnTo>
                  <a:lnTo>
                    <a:pt x="216" y="111"/>
                  </a:lnTo>
                  <a:lnTo>
                    <a:pt x="211" y="109"/>
                  </a:lnTo>
                  <a:lnTo>
                    <a:pt x="205" y="105"/>
                  </a:lnTo>
                  <a:lnTo>
                    <a:pt x="199" y="101"/>
                  </a:lnTo>
                  <a:lnTo>
                    <a:pt x="195" y="93"/>
                  </a:lnTo>
                  <a:lnTo>
                    <a:pt x="191" y="85"/>
                  </a:lnTo>
                  <a:lnTo>
                    <a:pt x="189" y="70"/>
                  </a:lnTo>
                  <a:lnTo>
                    <a:pt x="189" y="70"/>
                  </a:lnTo>
                  <a:lnTo>
                    <a:pt x="189" y="56"/>
                  </a:lnTo>
                  <a:lnTo>
                    <a:pt x="185" y="43"/>
                  </a:lnTo>
                  <a:lnTo>
                    <a:pt x="178" y="31"/>
                  </a:lnTo>
                  <a:lnTo>
                    <a:pt x="172" y="21"/>
                  </a:lnTo>
                  <a:lnTo>
                    <a:pt x="164" y="13"/>
                  </a:lnTo>
                  <a:lnTo>
                    <a:pt x="154" y="6"/>
                  </a:lnTo>
                  <a:lnTo>
                    <a:pt x="144" y="2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119" y="2"/>
                  </a:lnTo>
                  <a:lnTo>
                    <a:pt x="109" y="6"/>
                  </a:lnTo>
                  <a:lnTo>
                    <a:pt x="98" y="13"/>
                  </a:lnTo>
                  <a:lnTo>
                    <a:pt x="90" y="21"/>
                  </a:lnTo>
                  <a:lnTo>
                    <a:pt x="82" y="31"/>
                  </a:lnTo>
                  <a:lnTo>
                    <a:pt x="78" y="43"/>
                  </a:lnTo>
                  <a:lnTo>
                    <a:pt x="74" y="56"/>
                  </a:lnTo>
                  <a:lnTo>
                    <a:pt x="72" y="70"/>
                  </a:lnTo>
                  <a:lnTo>
                    <a:pt x="72" y="70"/>
                  </a:lnTo>
                  <a:lnTo>
                    <a:pt x="72" y="82"/>
                  </a:lnTo>
                  <a:lnTo>
                    <a:pt x="67" y="93"/>
                  </a:lnTo>
                  <a:lnTo>
                    <a:pt x="61" y="101"/>
                  </a:lnTo>
                  <a:lnTo>
                    <a:pt x="57" y="105"/>
                  </a:lnTo>
                  <a:lnTo>
                    <a:pt x="45" y="111"/>
                  </a:lnTo>
                  <a:lnTo>
                    <a:pt x="41" y="111"/>
                  </a:lnTo>
                  <a:lnTo>
                    <a:pt x="41" y="138"/>
                  </a:lnTo>
                  <a:lnTo>
                    <a:pt x="111" y="138"/>
                  </a:lnTo>
                  <a:lnTo>
                    <a:pt x="111" y="165"/>
                  </a:lnTo>
                  <a:lnTo>
                    <a:pt x="111" y="165"/>
                  </a:lnTo>
                  <a:lnTo>
                    <a:pt x="90" y="169"/>
                  </a:lnTo>
                  <a:lnTo>
                    <a:pt x="72" y="177"/>
                  </a:lnTo>
                  <a:lnTo>
                    <a:pt x="53" y="187"/>
                  </a:lnTo>
                  <a:lnTo>
                    <a:pt x="37" y="198"/>
                  </a:lnTo>
                  <a:lnTo>
                    <a:pt x="24" y="212"/>
                  </a:lnTo>
                  <a:lnTo>
                    <a:pt x="14" y="228"/>
                  </a:lnTo>
                  <a:lnTo>
                    <a:pt x="6" y="245"/>
                  </a:lnTo>
                  <a:lnTo>
                    <a:pt x="0" y="263"/>
                  </a:lnTo>
                  <a:lnTo>
                    <a:pt x="0" y="311"/>
                  </a:lnTo>
                  <a:lnTo>
                    <a:pt x="263" y="311"/>
                  </a:lnTo>
                  <a:lnTo>
                    <a:pt x="261" y="26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6"/>
            <p:cNvSpPr>
              <a:spLocks noEditPoints="1"/>
            </p:cNvSpPr>
            <p:nvPr/>
          </p:nvSpPr>
          <p:spPr bwMode="auto">
            <a:xfrm>
              <a:off x="7942263" y="3886201"/>
              <a:ext cx="858838" cy="1319213"/>
            </a:xfrm>
            <a:custGeom>
              <a:avLst/>
              <a:gdLst>
                <a:gd name="T0" fmla="*/ 78 w 541"/>
                <a:gd name="T1" fmla="*/ 0 h 831"/>
                <a:gd name="T2" fmla="*/ 64 w 541"/>
                <a:gd name="T3" fmla="*/ 0 h 831"/>
                <a:gd name="T4" fmla="*/ 35 w 541"/>
                <a:gd name="T5" fmla="*/ 12 h 831"/>
                <a:gd name="T6" fmla="*/ 14 w 541"/>
                <a:gd name="T7" fmla="*/ 33 h 831"/>
                <a:gd name="T8" fmla="*/ 2 w 541"/>
                <a:gd name="T9" fmla="*/ 62 h 831"/>
                <a:gd name="T10" fmla="*/ 0 w 541"/>
                <a:gd name="T11" fmla="*/ 705 h 831"/>
                <a:gd name="T12" fmla="*/ 2 w 541"/>
                <a:gd name="T13" fmla="*/ 732 h 831"/>
                <a:gd name="T14" fmla="*/ 8 w 541"/>
                <a:gd name="T15" fmla="*/ 757 h 831"/>
                <a:gd name="T16" fmla="*/ 20 w 541"/>
                <a:gd name="T17" fmla="*/ 777 h 831"/>
                <a:gd name="T18" fmla="*/ 37 w 541"/>
                <a:gd name="T19" fmla="*/ 796 h 831"/>
                <a:gd name="T20" fmla="*/ 57 w 541"/>
                <a:gd name="T21" fmla="*/ 810 h 831"/>
                <a:gd name="T22" fmla="*/ 82 w 541"/>
                <a:gd name="T23" fmla="*/ 821 h 831"/>
                <a:gd name="T24" fmla="*/ 113 w 541"/>
                <a:gd name="T25" fmla="*/ 829 h 831"/>
                <a:gd name="T26" fmla="*/ 146 w 541"/>
                <a:gd name="T27" fmla="*/ 831 h 831"/>
                <a:gd name="T28" fmla="*/ 393 w 541"/>
                <a:gd name="T29" fmla="*/ 831 h 831"/>
                <a:gd name="T30" fmla="*/ 430 w 541"/>
                <a:gd name="T31" fmla="*/ 829 h 831"/>
                <a:gd name="T32" fmla="*/ 461 w 541"/>
                <a:gd name="T33" fmla="*/ 821 h 831"/>
                <a:gd name="T34" fmla="*/ 485 w 541"/>
                <a:gd name="T35" fmla="*/ 810 h 831"/>
                <a:gd name="T36" fmla="*/ 506 w 541"/>
                <a:gd name="T37" fmla="*/ 794 h 831"/>
                <a:gd name="T38" fmla="*/ 520 w 541"/>
                <a:gd name="T39" fmla="*/ 777 h 831"/>
                <a:gd name="T40" fmla="*/ 533 w 541"/>
                <a:gd name="T41" fmla="*/ 755 h 831"/>
                <a:gd name="T42" fmla="*/ 541 w 541"/>
                <a:gd name="T43" fmla="*/ 705 h 831"/>
                <a:gd name="T44" fmla="*/ 541 w 541"/>
                <a:gd name="T45" fmla="*/ 78 h 831"/>
                <a:gd name="T46" fmla="*/ 535 w 541"/>
                <a:gd name="T47" fmla="*/ 47 h 831"/>
                <a:gd name="T48" fmla="*/ 516 w 541"/>
                <a:gd name="T49" fmla="*/ 23 h 831"/>
                <a:gd name="T50" fmla="*/ 491 w 541"/>
                <a:gd name="T51" fmla="*/ 6 h 831"/>
                <a:gd name="T52" fmla="*/ 461 w 541"/>
                <a:gd name="T53" fmla="*/ 0 h 831"/>
                <a:gd name="T54" fmla="*/ 337 w 541"/>
                <a:gd name="T55" fmla="*/ 790 h 831"/>
                <a:gd name="T56" fmla="*/ 203 w 541"/>
                <a:gd name="T57" fmla="*/ 790 h 831"/>
                <a:gd name="T58" fmla="*/ 189 w 541"/>
                <a:gd name="T59" fmla="*/ 786 h 831"/>
                <a:gd name="T60" fmla="*/ 177 w 541"/>
                <a:gd name="T61" fmla="*/ 777 h 831"/>
                <a:gd name="T62" fmla="*/ 168 w 541"/>
                <a:gd name="T63" fmla="*/ 765 h 831"/>
                <a:gd name="T64" fmla="*/ 164 w 541"/>
                <a:gd name="T65" fmla="*/ 751 h 831"/>
                <a:gd name="T66" fmla="*/ 166 w 541"/>
                <a:gd name="T67" fmla="*/ 742 h 831"/>
                <a:gd name="T68" fmla="*/ 173 w 541"/>
                <a:gd name="T69" fmla="*/ 728 h 831"/>
                <a:gd name="T70" fmla="*/ 183 w 541"/>
                <a:gd name="T71" fmla="*/ 718 h 831"/>
                <a:gd name="T72" fmla="*/ 195 w 541"/>
                <a:gd name="T73" fmla="*/ 712 h 831"/>
                <a:gd name="T74" fmla="*/ 337 w 541"/>
                <a:gd name="T75" fmla="*/ 712 h 831"/>
                <a:gd name="T76" fmla="*/ 343 w 541"/>
                <a:gd name="T77" fmla="*/ 712 h 831"/>
                <a:gd name="T78" fmla="*/ 358 w 541"/>
                <a:gd name="T79" fmla="*/ 718 h 831"/>
                <a:gd name="T80" fmla="*/ 368 w 541"/>
                <a:gd name="T81" fmla="*/ 728 h 831"/>
                <a:gd name="T82" fmla="*/ 374 w 541"/>
                <a:gd name="T83" fmla="*/ 742 h 831"/>
                <a:gd name="T84" fmla="*/ 374 w 541"/>
                <a:gd name="T85" fmla="*/ 751 h 831"/>
                <a:gd name="T86" fmla="*/ 372 w 541"/>
                <a:gd name="T87" fmla="*/ 765 h 831"/>
                <a:gd name="T88" fmla="*/ 364 w 541"/>
                <a:gd name="T89" fmla="*/ 777 h 831"/>
                <a:gd name="T90" fmla="*/ 352 w 541"/>
                <a:gd name="T91" fmla="*/ 786 h 831"/>
                <a:gd name="T92" fmla="*/ 337 w 541"/>
                <a:gd name="T93" fmla="*/ 790 h 831"/>
                <a:gd name="T94" fmla="*/ 473 w 541"/>
                <a:gd name="T95" fmla="*/ 615 h 831"/>
                <a:gd name="T96" fmla="*/ 471 w 541"/>
                <a:gd name="T97" fmla="*/ 629 h 831"/>
                <a:gd name="T98" fmla="*/ 452 w 541"/>
                <a:gd name="T99" fmla="*/ 656 h 831"/>
                <a:gd name="T100" fmla="*/ 436 w 541"/>
                <a:gd name="T101" fmla="*/ 666 h 831"/>
                <a:gd name="T102" fmla="*/ 105 w 541"/>
                <a:gd name="T103" fmla="*/ 668 h 831"/>
                <a:gd name="T104" fmla="*/ 96 w 541"/>
                <a:gd name="T105" fmla="*/ 664 h 831"/>
                <a:gd name="T106" fmla="*/ 78 w 541"/>
                <a:gd name="T107" fmla="*/ 644 h 831"/>
                <a:gd name="T108" fmla="*/ 68 w 541"/>
                <a:gd name="T109" fmla="*/ 615 h 831"/>
                <a:gd name="T110" fmla="*/ 68 w 541"/>
                <a:gd name="T111" fmla="*/ 78 h 831"/>
                <a:gd name="T112" fmla="*/ 72 w 541"/>
                <a:gd name="T113" fmla="*/ 70 h 831"/>
                <a:gd name="T114" fmla="*/ 78 w 541"/>
                <a:gd name="T115" fmla="*/ 66 h 831"/>
                <a:gd name="T116" fmla="*/ 461 w 541"/>
                <a:gd name="T117" fmla="*/ 66 h 831"/>
                <a:gd name="T118" fmla="*/ 469 w 541"/>
                <a:gd name="T119" fmla="*/ 70 h 831"/>
                <a:gd name="T120" fmla="*/ 473 w 541"/>
                <a:gd name="T121" fmla="*/ 78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1" h="831">
                  <a:moveTo>
                    <a:pt x="461" y="0"/>
                  </a:moveTo>
                  <a:lnTo>
                    <a:pt x="78" y="0"/>
                  </a:lnTo>
                  <a:lnTo>
                    <a:pt x="78" y="0"/>
                  </a:lnTo>
                  <a:lnTo>
                    <a:pt x="64" y="0"/>
                  </a:lnTo>
                  <a:lnTo>
                    <a:pt x="49" y="6"/>
                  </a:lnTo>
                  <a:lnTo>
                    <a:pt x="35" y="12"/>
                  </a:lnTo>
                  <a:lnTo>
                    <a:pt x="22" y="23"/>
                  </a:lnTo>
                  <a:lnTo>
                    <a:pt x="14" y="33"/>
                  </a:lnTo>
                  <a:lnTo>
                    <a:pt x="6" y="47"/>
                  </a:lnTo>
                  <a:lnTo>
                    <a:pt x="2" y="62"/>
                  </a:lnTo>
                  <a:lnTo>
                    <a:pt x="0" y="78"/>
                  </a:lnTo>
                  <a:lnTo>
                    <a:pt x="0" y="705"/>
                  </a:lnTo>
                  <a:lnTo>
                    <a:pt x="0" y="705"/>
                  </a:lnTo>
                  <a:lnTo>
                    <a:pt x="2" y="732"/>
                  </a:lnTo>
                  <a:lnTo>
                    <a:pt x="6" y="745"/>
                  </a:lnTo>
                  <a:lnTo>
                    <a:pt x="8" y="757"/>
                  </a:lnTo>
                  <a:lnTo>
                    <a:pt x="14" y="767"/>
                  </a:lnTo>
                  <a:lnTo>
                    <a:pt x="20" y="777"/>
                  </a:lnTo>
                  <a:lnTo>
                    <a:pt x="29" y="788"/>
                  </a:lnTo>
                  <a:lnTo>
                    <a:pt x="37" y="796"/>
                  </a:lnTo>
                  <a:lnTo>
                    <a:pt x="45" y="804"/>
                  </a:lnTo>
                  <a:lnTo>
                    <a:pt x="57" y="810"/>
                  </a:lnTo>
                  <a:lnTo>
                    <a:pt x="70" y="817"/>
                  </a:lnTo>
                  <a:lnTo>
                    <a:pt x="82" y="821"/>
                  </a:lnTo>
                  <a:lnTo>
                    <a:pt x="96" y="825"/>
                  </a:lnTo>
                  <a:lnTo>
                    <a:pt x="113" y="829"/>
                  </a:lnTo>
                  <a:lnTo>
                    <a:pt x="129" y="829"/>
                  </a:lnTo>
                  <a:lnTo>
                    <a:pt x="146" y="831"/>
                  </a:lnTo>
                  <a:lnTo>
                    <a:pt x="393" y="831"/>
                  </a:lnTo>
                  <a:lnTo>
                    <a:pt x="393" y="831"/>
                  </a:lnTo>
                  <a:lnTo>
                    <a:pt x="411" y="829"/>
                  </a:lnTo>
                  <a:lnTo>
                    <a:pt x="430" y="829"/>
                  </a:lnTo>
                  <a:lnTo>
                    <a:pt x="444" y="825"/>
                  </a:lnTo>
                  <a:lnTo>
                    <a:pt x="461" y="821"/>
                  </a:lnTo>
                  <a:lnTo>
                    <a:pt x="473" y="817"/>
                  </a:lnTo>
                  <a:lnTo>
                    <a:pt x="485" y="810"/>
                  </a:lnTo>
                  <a:lnTo>
                    <a:pt x="496" y="802"/>
                  </a:lnTo>
                  <a:lnTo>
                    <a:pt x="506" y="794"/>
                  </a:lnTo>
                  <a:lnTo>
                    <a:pt x="514" y="786"/>
                  </a:lnTo>
                  <a:lnTo>
                    <a:pt x="520" y="777"/>
                  </a:lnTo>
                  <a:lnTo>
                    <a:pt x="526" y="767"/>
                  </a:lnTo>
                  <a:lnTo>
                    <a:pt x="533" y="755"/>
                  </a:lnTo>
                  <a:lnTo>
                    <a:pt x="539" y="732"/>
                  </a:lnTo>
                  <a:lnTo>
                    <a:pt x="541" y="705"/>
                  </a:lnTo>
                  <a:lnTo>
                    <a:pt x="541" y="78"/>
                  </a:lnTo>
                  <a:lnTo>
                    <a:pt x="541" y="78"/>
                  </a:lnTo>
                  <a:lnTo>
                    <a:pt x="539" y="62"/>
                  </a:lnTo>
                  <a:lnTo>
                    <a:pt x="535" y="47"/>
                  </a:lnTo>
                  <a:lnTo>
                    <a:pt x="526" y="33"/>
                  </a:lnTo>
                  <a:lnTo>
                    <a:pt x="516" y="23"/>
                  </a:lnTo>
                  <a:lnTo>
                    <a:pt x="506" y="12"/>
                  </a:lnTo>
                  <a:lnTo>
                    <a:pt x="491" y="6"/>
                  </a:lnTo>
                  <a:lnTo>
                    <a:pt x="477" y="0"/>
                  </a:lnTo>
                  <a:lnTo>
                    <a:pt x="461" y="0"/>
                  </a:lnTo>
                  <a:lnTo>
                    <a:pt x="461" y="0"/>
                  </a:lnTo>
                  <a:close/>
                  <a:moveTo>
                    <a:pt x="337" y="790"/>
                  </a:moveTo>
                  <a:lnTo>
                    <a:pt x="203" y="790"/>
                  </a:lnTo>
                  <a:lnTo>
                    <a:pt x="203" y="790"/>
                  </a:lnTo>
                  <a:lnTo>
                    <a:pt x="195" y="788"/>
                  </a:lnTo>
                  <a:lnTo>
                    <a:pt x="189" y="786"/>
                  </a:lnTo>
                  <a:lnTo>
                    <a:pt x="183" y="782"/>
                  </a:lnTo>
                  <a:lnTo>
                    <a:pt x="177" y="777"/>
                  </a:lnTo>
                  <a:lnTo>
                    <a:pt x="173" y="771"/>
                  </a:lnTo>
                  <a:lnTo>
                    <a:pt x="168" y="765"/>
                  </a:lnTo>
                  <a:lnTo>
                    <a:pt x="166" y="759"/>
                  </a:lnTo>
                  <a:lnTo>
                    <a:pt x="164" y="751"/>
                  </a:lnTo>
                  <a:lnTo>
                    <a:pt x="164" y="751"/>
                  </a:lnTo>
                  <a:lnTo>
                    <a:pt x="166" y="742"/>
                  </a:lnTo>
                  <a:lnTo>
                    <a:pt x="168" y="736"/>
                  </a:lnTo>
                  <a:lnTo>
                    <a:pt x="173" y="728"/>
                  </a:lnTo>
                  <a:lnTo>
                    <a:pt x="177" y="724"/>
                  </a:lnTo>
                  <a:lnTo>
                    <a:pt x="183" y="718"/>
                  </a:lnTo>
                  <a:lnTo>
                    <a:pt x="189" y="716"/>
                  </a:lnTo>
                  <a:lnTo>
                    <a:pt x="195" y="712"/>
                  </a:lnTo>
                  <a:lnTo>
                    <a:pt x="203" y="712"/>
                  </a:lnTo>
                  <a:lnTo>
                    <a:pt x="337" y="712"/>
                  </a:lnTo>
                  <a:lnTo>
                    <a:pt x="337" y="712"/>
                  </a:lnTo>
                  <a:lnTo>
                    <a:pt x="343" y="712"/>
                  </a:lnTo>
                  <a:lnTo>
                    <a:pt x="352" y="716"/>
                  </a:lnTo>
                  <a:lnTo>
                    <a:pt x="358" y="718"/>
                  </a:lnTo>
                  <a:lnTo>
                    <a:pt x="364" y="724"/>
                  </a:lnTo>
                  <a:lnTo>
                    <a:pt x="368" y="728"/>
                  </a:lnTo>
                  <a:lnTo>
                    <a:pt x="372" y="736"/>
                  </a:lnTo>
                  <a:lnTo>
                    <a:pt x="374" y="742"/>
                  </a:lnTo>
                  <a:lnTo>
                    <a:pt x="374" y="751"/>
                  </a:lnTo>
                  <a:lnTo>
                    <a:pt x="374" y="751"/>
                  </a:lnTo>
                  <a:lnTo>
                    <a:pt x="374" y="759"/>
                  </a:lnTo>
                  <a:lnTo>
                    <a:pt x="372" y="765"/>
                  </a:lnTo>
                  <a:lnTo>
                    <a:pt x="368" y="771"/>
                  </a:lnTo>
                  <a:lnTo>
                    <a:pt x="364" y="777"/>
                  </a:lnTo>
                  <a:lnTo>
                    <a:pt x="358" y="782"/>
                  </a:lnTo>
                  <a:lnTo>
                    <a:pt x="352" y="786"/>
                  </a:lnTo>
                  <a:lnTo>
                    <a:pt x="343" y="788"/>
                  </a:lnTo>
                  <a:lnTo>
                    <a:pt x="337" y="790"/>
                  </a:lnTo>
                  <a:lnTo>
                    <a:pt x="337" y="790"/>
                  </a:lnTo>
                  <a:close/>
                  <a:moveTo>
                    <a:pt x="473" y="615"/>
                  </a:moveTo>
                  <a:lnTo>
                    <a:pt x="473" y="615"/>
                  </a:lnTo>
                  <a:lnTo>
                    <a:pt x="471" y="629"/>
                  </a:lnTo>
                  <a:lnTo>
                    <a:pt x="463" y="644"/>
                  </a:lnTo>
                  <a:lnTo>
                    <a:pt x="452" y="656"/>
                  </a:lnTo>
                  <a:lnTo>
                    <a:pt x="444" y="662"/>
                  </a:lnTo>
                  <a:lnTo>
                    <a:pt x="436" y="666"/>
                  </a:lnTo>
                  <a:lnTo>
                    <a:pt x="436" y="668"/>
                  </a:lnTo>
                  <a:lnTo>
                    <a:pt x="105" y="668"/>
                  </a:lnTo>
                  <a:lnTo>
                    <a:pt x="105" y="668"/>
                  </a:lnTo>
                  <a:lnTo>
                    <a:pt x="96" y="664"/>
                  </a:lnTo>
                  <a:lnTo>
                    <a:pt x="90" y="658"/>
                  </a:lnTo>
                  <a:lnTo>
                    <a:pt x="78" y="644"/>
                  </a:lnTo>
                  <a:lnTo>
                    <a:pt x="70" y="629"/>
                  </a:lnTo>
                  <a:lnTo>
                    <a:pt x="68" y="615"/>
                  </a:lnTo>
                  <a:lnTo>
                    <a:pt x="68" y="78"/>
                  </a:lnTo>
                  <a:lnTo>
                    <a:pt x="68" y="78"/>
                  </a:lnTo>
                  <a:lnTo>
                    <a:pt x="68" y="74"/>
                  </a:lnTo>
                  <a:lnTo>
                    <a:pt x="72" y="70"/>
                  </a:lnTo>
                  <a:lnTo>
                    <a:pt x="74" y="68"/>
                  </a:lnTo>
                  <a:lnTo>
                    <a:pt x="78" y="66"/>
                  </a:lnTo>
                  <a:lnTo>
                    <a:pt x="461" y="66"/>
                  </a:lnTo>
                  <a:lnTo>
                    <a:pt x="461" y="66"/>
                  </a:lnTo>
                  <a:lnTo>
                    <a:pt x="465" y="68"/>
                  </a:lnTo>
                  <a:lnTo>
                    <a:pt x="469" y="70"/>
                  </a:lnTo>
                  <a:lnTo>
                    <a:pt x="471" y="74"/>
                  </a:lnTo>
                  <a:lnTo>
                    <a:pt x="473" y="78"/>
                  </a:lnTo>
                  <a:lnTo>
                    <a:pt x="473" y="61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8108950" y="4268788"/>
              <a:ext cx="522288" cy="627063"/>
            </a:xfrm>
            <a:custGeom>
              <a:avLst/>
              <a:gdLst>
                <a:gd name="T0" fmla="*/ 329 w 329"/>
                <a:gd name="T1" fmla="*/ 329 h 395"/>
                <a:gd name="T2" fmla="*/ 329 w 329"/>
                <a:gd name="T3" fmla="*/ 329 h 395"/>
                <a:gd name="T4" fmla="*/ 323 w 329"/>
                <a:gd name="T5" fmla="*/ 306 h 395"/>
                <a:gd name="T6" fmla="*/ 312 w 329"/>
                <a:gd name="T7" fmla="*/ 283 h 395"/>
                <a:gd name="T8" fmla="*/ 298 w 329"/>
                <a:gd name="T9" fmla="*/ 265 h 395"/>
                <a:gd name="T10" fmla="*/ 282 w 329"/>
                <a:gd name="T11" fmla="*/ 246 h 395"/>
                <a:gd name="T12" fmla="*/ 261 w 329"/>
                <a:gd name="T13" fmla="*/ 232 h 395"/>
                <a:gd name="T14" fmla="*/ 240 w 329"/>
                <a:gd name="T15" fmla="*/ 220 h 395"/>
                <a:gd name="T16" fmla="*/ 216 w 329"/>
                <a:gd name="T17" fmla="*/ 211 h 395"/>
                <a:gd name="T18" fmla="*/ 189 w 329"/>
                <a:gd name="T19" fmla="*/ 205 h 395"/>
                <a:gd name="T20" fmla="*/ 189 w 329"/>
                <a:gd name="T21" fmla="*/ 170 h 395"/>
                <a:gd name="T22" fmla="*/ 189 w 329"/>
                <a:gd name="T23" fmla="*/ 170 h 395"/>
                <a:gd name="T24" fmla="*/ 199 w 329"/>
                <a:gd name="T25" fmla="*/ 164 h 395"/>
                <a:gd name="T26" fmla="*/ 210 w 329"/>
                <a:gd name="T27" fmla="*/ 158 h 395"/>
                <a:gd name="T28" fmla="*/ 218 w 329"/>
                <a:gd name="T29" fmla="*/ 148 h 395"/>
                <a:gd name="T30" fmla="*/ 224 w 329"/>
                <a:gd name="T31" fmla="*/ 137 h 395"/>
                <a:gd name="T32" fmla="*/ 230 w 329"/>
                <a:gd name="T33" fmla="*/ 127 h 395"/>
                <a:gd name="T34" fmla="*/ 234 w 329"/>
                <a:gd name="T35" fmla="*/ 115 h 395"/>
                <a:gd name="T36" fmla="*/ 236 w 329"/>
                <a:gd name="T37" fmla="*/ 102 h 395"/>
                <a:gd name="T38" fmla="*/ 238 w 329"/>
                <a:gd name="T39" fmla="*/ 88 h 395"/>
                <a:gd name="T40" fmla="*/ 238 w 329"/>
                <a:gd name="T41" fmla="*/ 88 h 395"/>
                <a:gd name="T42" fmla="*/ 236 w 329"/>
                <a:gd name="T43" fmla="*/ 70 h 395"/>
                <a:gd name="T44" fmla="*/ 232 w 329"/>
                <a:gd name="T45" fmla="*/ 53 h 395"/>
                <a:gd name="T46" fmla="*/ 226 w 329"/>
                <a:gd name="T47" fmla="*/ 39 h 395"/>
                <a:gd name="T48" fmla="*/ 216 w 329"/>
                <a:gd name="T49" fmla="*/ 26 h 395"/>
                <a:gd name="T50" fmla="*/ 205 w 329"/>
                <a:gd name="T51" fmla="*/ 16 h 395"/>
                <a:gd name="T52" fmla="*/ 193 w 329"/>
                <a:gd name="T53" fmla="*/ 8 h 395"/>
                <a:gd name="T54" fmla="*/ 181 w 329"/>
                <a:gd name="T55" fmla="*/ 2 h 395"/>
                <a:gd name="T56" fmla="*/ 164 w 329"/>
                <a:gd name="T57" fmla="*/ 0 h 395"/>
                <a:gd name="T58" fmla="*/ 164 w 329"/>
                <a:gd name="T59" fmla="*/ 0 h 395"/>
                <a:gd name="T60" fmla="*/ 150 w 329"/>
                <a:gd name="T61" fmla="*/ 2 h 395"/>
                <a:gd name="T62" fmla="*/ 138 w 329"/>
                <a:gd name="T63" fmla="*/ 8 h 395"/>
                <a:gd name="T64" fmla="*/ 125 w 329"/>
                <a:gd name="T65" fmla="*/ 16 h 395"/>
                <a:gd name="T66" fmla="*/ 113 w 329"/>
                <a:gd name="T67" fmla="*/ 26 h 395"/>
                <a:gd name="T68" fmla="*/ 105 w 329"/>
                <a:gd name="T69" fmla="*/ 39 h 395"/>
                <a:gd name="T70" fmla="*/ 98 w 329"/>
                <a:gd name="T71" fmla="*/ 53 h 395"/>
                <a:gd name="T72" fmla="*/ 94 w 329"/>
                <a:gd name="T73" fmla="*/ 70 h 395"/>
                <a:gd name="T74" fmla="*/ 92 w 329"/>
                <a:gd name="T75" fmla="*/ 88 h 395"/>
                <a:gd name="T76" fmla="*/ 92 w 329"/>
                <a:gd name="T77" fmla="*/ 88 h 395"/>
                <a:gd name="T78" fmla="*/ 92 w 329"/>
                <a:gd name="T79" fmla="*/ 102 h 395"/>
                <a:gd name="T80" fmla="*/ 96 w 329"/>
                <a:gd name="T81" fmla="*/ 115 h 395"/>
                <a:gd name="T82" fmla="*/ 100 w 329"/>
                <a:gd name="T83" fmla="*/ 127 h 395"/>
                <a:gd name="T84" fmla="*/ 107 w 329"/>
                <a:gd name="T85" fmla="*/ 137 h 395"/>
                <a:gd name="T86" fmla="*/ 113 w 329"/>
                <a:gd name="T87" fmla="*/ 148 h 395"/>
                <a:gd name="T88" fmla="*/ 121 w 329"/>
                <a:gd name="T89" fmla="*/ 158 h 395"/>
                <a:gd name="T90" fmla="*/ 129 w 329"/>
                <a:gd name="T91" fmla="*/ 164 h 395"/>
                <a:gd name="T92" fmla="*/ 140 w 329"/>
                <a:gd name="T93" fmla="*/ 170 h 395"/>
                <a:gd name="T94" fmla="*/ 140 w 329"/>
                <a:gd name="T95" fmla="*/ 205 h 395"/>
                <a:gd name="T96" fmla="*/ 140 w 329"/>
                <a:gd name="T97" fmla="*/ 205 h 395"/>
                <a:gd name="T98" fmla="*/ 115 w 329"/>
                <a:gd name="T99" fmla="*/ 211 h 395"/>
                <a:gd name="T100" fmla="*/ 90 w 329"/>
                <a:gd name="T101" fmla="*/ 220 h 395"/>
                <a:gd name="T102" fmla="*/ 68 w 329"/>
                <a:gd name="T103" fmla="*/ 232 h 395"/>
                <a:gd name="T104" fmla="*/ 49 w 329"/>
                <a:gd name="T105" fmla="*/ 246 h 395"/>
                <a:gd name="T106" fmla="*/ 33 w 329"/>
                <a:gd name="T107" fmla="*/ 265 h 395"/>
                <a:gd name="T108" fmla="*/ 18 w 329"/>
                <a:gd name="T109" fmla="*/ 283 h 395"/>
                <a:gd name="T110" fmla="*/ 8 w 329"/>
                <a:gd name="T111" fmla="*/ 306 h 395"/>
                <a:gd name="T112" fmla="*/ 2 w 329"/>
                <a:gd name="T113" fmla="*/ 329 h 395"/>
                <a:gd name="T114" fmla="*/ 0 w 329"/>
                <a:gd name="T115" fmla="*/ 395 h 395"/>
                <a:gd name="T116" fmla="*/ 329 w 329"/>
                <a:gd name="T117" fmla="*/ 395 h 395"/>
                <a:gd name="T118" fmla="*/ 329 w 329"/>
                <a:gd name="T119" fmla="*/ 329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9" h="395">
                  <a:moveTo>
                    <a:pt x="329" y="329"/>
                  </a:moveTo>
                  <a:lnTo>
                    <a:pt x="329" y="329"/>
                  </a:lnTo>
                  <a:lnTo>
                    <a:pt x="323" y="306"/>
                  </a:lnTo>
                  <a:lnTo>
                    <a:pt x="312" y="283"/>
                  </a:lnTo>
                  <a:lnTo>
                    <a:pt x="298" y="265"/>
                  </a:lnTo>
                  <a:lnTo>
                    <a:pt x="282" y="246"/>
                  </a:lnTo>
                  <a:lnTo>
                    <a:pt x="261" y="232"/>
                  </a:lnTo>
                  <a:lnTo>
                    <a:pt x="240" y="220"/>
                  </a:lnTo>
                  <a:lnTo>
                    <a:pt x="216" y="211"/>
                  </a:lnTo>
                  <a:lnTo>
                    <a:pt x="189" y="205"/>
                  </a:lnTo>
                  <a:lnTo>
                    <a:pt x="189" y="170"/>
                  </a:lnTo>
                  <a:lnTo>
                    <a:pt x="189" y="170"/>
                  </a:lnTo>
                  <a:lnTo>
                    <a:pt x="199" y="164"/>
                  </a:lnTo>
                  <a:lnTo>
                    <a:pt x="210" y="158"/>
                  </a:lnTo>
                  <a:lnTo>
                    <a:pt x="218" y="148"/>
                  </a:lnTo>
                  <a:lnTo>
                    <a:pt x="224" y="137"/>
                  </a:lnTo>
                  <a:lnTo>
                    <a:pt x="230" y="127"/>
                  </a:lnTo>
                  <a:lnTo>
                    <a:pt x="234" y="115"/>
                  </a:lnTo>
                  <a:lnTo>
                    <a:pt x="236" y="102"/>
                  </a:lnTo>
                  <a:lnTo>
                    <a:pt x="238" y="88"/>
                  </a:lnTo>
                  <a:lnTo>
                    <a:pt x="238" y="88"/>
                  </a:lnTo>
                  <a:lnTo>
                    <a:pt x="236" y="70"/>
                  </a:lnTo>
                  <a:lnTo>
                    <a:pt x="232" y="53"/>
                  </a:lnTo>
                  <a:lnTo>
                    <a:pt x="226" y="39"/>
                  </a:lnTo>
                  <a:lnTo>
                    <a:pt x="216" y="26"/>
                  </a:lnTo>
                  <a:lnTo>
                    <a:pt x="205" y="16"/>
                  </a:lnTo>
                  <a:lnTo>
                    <a:pt x="193" y="8"/>
                  </a:lnTo>
                  <a:lnTo>
                    <a:pt x="181" y="2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50" y="2"/>
                  </a:lnTo>
                  <a:lnTo>
                    <a:pt x="138" y="8"/>
                  </a:lnTo>
                  <a:lnTo>
                    <a:pt x="125" y="16"/>
                  </a:lnTo>
                  <a:lnTo>
                    <a:pt x="113" y="26"/>
                  </a:lnTo>
                  <a:lnTo>
                    <a:pt x="105" y="39"/>
                  </a:lnTo>
                  <a:lnTo>
                    <a:pt x="98" y="53"/>
                  </a:lnTo>
                  <a:lnTo>
                    <a:pt x="94" y="70"/>
                  </a:lnTo>
                  <a:lnTo>
                    <a:pt x="92" y="88"/>
                  </a:lnTo>
                  <a:lnTo>
                    <a:pt x="92" y="88"/>
                  </a:lnTo>
                  <a:lnTo>
                    <a:pt x="92" y="102"/>
                  </a:lnTo>
                  <a:lnTo>
                    <a:pt x="96" y="115"/>
                  </a:lnTo>
                  <a:lnTo>
                    <a:pt x="100" y="127"/>
                  </a:lnTo>
                  <a:lnTo>
                    <a:pt x="107" y="137"/>
                  </a:lnTo>
                  <a:lnTo>
                    <a:pt x="113" y="148"/>
                  </a:lnTo>
                  <a:lnTo>
                    <a:pt x="121" y="158"/>
                  </a:lnTo>
                  <a:lnTo>
                    <a:pt x="129" y="164"/>
                  </a:lnTo>
                  <a:lnTo>
                    <a:pt x="140" y="170"/>
                  </a:lnTo>
                  <a:lnTo>
                    <a:pt x="140" y="205"/>
                  </a:lnTo>
                  <a:lnTo>
                    <a:pt x="140" y="205"/>
                  </a:lnTo>
                  <a:lnTo>
                    <a:pt x="115" y="211"/>
                  </a:lnTo>
                  <a:lnTo>
                    <a:pt x="90" y="220"/>
                  </a:lnTo>
                  <a:lnTo>
                    <a:pt x="68" y="232"/>
                  </a:lnTo>
                  <a:lnTo>
                    <a:pt x="49" y="246"/>
                  </a:lnTo>
                  <a:lnTo>
                    <a:pt x="33" y="265"/>
                  </a:lnTo>
                  <a:lnTo>
                    <a:pt x="18" y="283"/>
                  </a:lnTo>
                  <a:lnTo>
                    <a:pt x="8" y="306"/>
                  </a:lnTo>
                  <a:lnTo>
                    <a:pt x="2" y="329"/>
                  </a:lnTo>
                  <a:lnTo>
                    <a:pt x="0" y="395"/>
                  </a:lnTo>
                  <a:lnTo>
                    <a:pt x="329" y="395"/>
                  </a:lnTo>
                  <a:lnTo>
                    <a:pt x="329" y="32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2879725" y="3833813"/>
            <a:ext cx="1568451" cy="1420813"/>
            <a:chOff x="2879725" y="3833813"/>
            <a:chExt cx="1568451" cy="1420813"/>
          </a:xfrm>
        </p:grpSpPr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2879725" y="3833813"/>
              <a:ext cx="1009650" cy="1420813"/>
            </a:xfrm>
            <a:custGeom>
              <a:avLst/>
              <a:gdLst>
                <a:gd name="T0" fmla="*/ 302 w 636"/>
                <a:gd name="T1" fmla="*/ 792 h 895"/>
                <a:gd name="T2" fmla="*/ 239 w 636"/>
                <a:gd name="T3" fmla="*/ 765 h 895"/>
                <a:gd name="T4" fmla="*/ 185 w 636"/>
                <a:gd name="T5" fmla="*/ 714 h 895"/>
                <a:gd name="T6" fmla="*/ 142 w 636"/>
                <a:gd name="T7" fmla="*/ 640 h 895"/>
                <a:gd name="T8" fmla="*/ 113 w 636"/>
                <a:gd name="T9" fmla="*/ 549 h 895"/>
                <a:gd name="T10" fmla="*/ 103 w 636"/>
                <a:gd name="T11" fmla="*/ 448 h 895"/>
                <a:gd name="T12" fmla="*/ 107 w 636"/>
                <a:gd name="T13" fmla="*/ 379 h 895"/>
                <a:gd name="T14" fmla="*/ 130 w 636"/>
                <a:gd name="T15" fmla="*/ 284 h 895"/>
                <a:gd name="T16" fmla="*/ 169 w 636"/>
                <a:gd name="T17" fmla="*/ 206 h 895"/>
                <a:gd name="T18" fmla="*/ 220 w 636"/>
                <a:gd name="T19" fmla="*/ 144 h 895"/>
                <a:gd name="T20" fmla="*/ 280 w 636"/>
                <a:gd name="T21" fmla="*/ 109 h 895"/>
                <a:gd name="T22" fmla="*/ 323 w 636"/>
                <a:gd name="T23" fmla="*/ 103 h 895"/>
                <a:gd name="T24" fmla="*/ 374 w 636"/>
                <a:gd name="T25" fmla="*/ 113 h 895"/>
                <a:gd name="T26" fmla="*/ 424 w 636"/>
                <a:gd name="T27" fmla="*/ 140 h 895"/>
                <a:gd name="T28" fmla="*/ 465 w 636"/>
                <a:gd name="T29" fmla="*/ 185 h 895"/>
                <a:gd name="T30" fmla="*/ 500 w 636"/>
                <a:gd name="T31" fmla="*/ 243 h 895"/>
                <a:gd name="T32" fmla="*/ 525 w 636"/>
                <a:gd name="T33" fmla="*/ 311 h 895"/>
                <a:gd name="T34" fmla="*/ 636 w 636"/>
                <a:gd name="T35" fmla="*/ 335 h 895"/>
                <a:gd name="T36" fmla="*/ 607 w 636"/>
                <a:gd name="T37" fmla="*/ 232 h 895"/>
                <a:gd name="T38" fmla="*/ 562 w 636"/>
                <a:gd name="T39" fmla="*/ 144 h 895"/>
                <a:gd name="T40" fmla="*/ 502 w 636"/>
                <a:gd name="T41" fmla="*/ 74 h 895"/>
                <a:gd name="T42" fmla="*/ 432 w 636"/>
                <a:gd name="T43" fmla="*/ 25 h 895"/>
                <a:gd name="T44" fmla="*/ 352 w 636"/>
                <a:gd name="T45" fmla="*/ 2 h 895"/>
                <a:gd name="T46" fmla="*/ 290 w 636"/>
                <a:gd name="T47" fmla="*/ 2 h 895"/>
                <a:gd name="T48" fmla="*/ 198 w 636"/>
                <a:gd name="T49" fmla="*/ 35 h 895"/>
                <a:gd name="T50" fmla="*/ 117 w 636"/>
                <a:gd name="T51" fmla="*/ 101 h 895"/>
                <a:gd name="T52" fmla="*/ 56 w 636"/>
                <a:gd name="T53" fmla="*/ 195 h 895"/>
                <a:gd name="T54" fmla="*/ 14 w 636"/>
                <a:gd name="T55" fmla="*/ 313 h 895"/>
                <a:gd name="T56" fmla="*/ 0 w 636"/>
                <a:gd name="T57" fmla="*/ 448 h 895"/>
                <a:gd name="T58" fmla="*/ 8 w 636"/>
                <a:gd name="T59" fmla="*/ 539 h 895"/>
                <a:gd name="T60" fmla="*/ 39 w 636"/>
                <a:gd name="T61" fmla="*/ 662 h 895"/>
                <a:gd name="T62" fmla="*/ 95 w 636"/>
                <a:gd name="T63" fmla="*/ 765 h 895"/>
                <a:gd name="T64" fmla="*/ 169 w 636"/>
                <a:gd name="T65" fmla="*/ 841 h 895"/>
                <a:gd name="T66" fmla="*/ 257 w 636"/>
                <a:gd name="T67" fmla="*/ 887 h 895"/>
                <a:gd name="T68" fmla="*/ 323 w 636"/>
                <a:gd name="T69" fmla="*/ 895 h 895"/>
                <a:gd name="T70" fmla="*/ 405 w 636"/>
                <a:gd name="T71" fmla="*/ 880 h 895"/>
                <a:gd name="T72" fmla="*/ 481 w 636"/>
                <a:gd name="T73" fmla="*/ 841 h 895"/>
                <a:gd name="T74" fmla="*/ 543 w 636"/>
                <a:gd name="T75" fmla="*/ 778 h 895"/>
                <a:gd name="T76" fmla="*/ 595 w 636"/>
                <a:gd name="T77" fmla="*/ 695 h 895"/>
                <a:gd name="T78" fmla="*/ 630 w 636"/>
                <a:gd name="T79" fmla="*/ 597 h 895"/>
                <a:gd name="T80" fmla="*/ 531 w 636"/>
                <a:gd name="T81" fmla="*/ 560 h 895"/>
                <a:gd name="T82" fmla="*/ 508 w 636"/>
                <a:gd name="T83" fmla="*/ 631 h 895"/>
                <a:gd name="T84" fmla="*/ 477 w 636"/>
                <a:gd name="T85" fmla="*/ 693 h 895"/>
                <a:gd name="T86" fmla="*/ 438 w 636"/>
                <a:gd name="T87" fmla="*/ 740 h 895"/>
                <a:gd name="T88" fmla="*/ 391 w 636"/>
                <a:gd name="T89" fmla="*/ 775 h 895"/>
                <a:gd name="T90" fmla="*/ 342 w 636"/>
                <a:gd name="T91" fmla="*/ 792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36" h="895">
                  <a:moveTo>
                    <a:pt x="323" y="794"/>
                  </a:moveTo>
                  <a:lnTo>
                    <a:pt x="323" y="794"/>
                  </a:lnTo>
                  <a:lnTo>
                    <a:pt x="302" y="792"/>
                  </a:lnTo>
                  <a:lnTo>
                    <a:pt x="280" y="786"/>
                  </a:lnTo>
                  <a:lnTo>
                    <a:pt x="259" y="778"/>
                  </a:lnTo>
                  <a:lnTo>
                    <a:pt x="239" y="765"/>
                  </a:lnTo>
                  <a:lnTo>
                    <a:pt x="220" y="751"/>
                  </a:lnTo>
                  <a:lnTo>
                    <a:pt x="202" y="732"/>
                  </a:lnTo>
                  <a:lnTo>
                    <a:pt x="185" y="714"/>
                  </a:lnTo>
                  <a:lnTo>
                    <a:pt x="169" y="691"/>
                  </a:lnTo>
                  <a:lnTo>
                    <a:pt x="154" y="666"/>
                  </a:lnTo>
                  <a:lnTo>
                    <a:pt x="142" y="640"/>
                  </a:lnTo>
                  <a:lnTo>
                    <a:pt x="130" y="611"/>
                  </a:lnTo>
                  <a:lnTo>
                    <a:pt x="121" y="580"/>
                  </a:lnTo>
                  <a:lnTo>
                    <a:pt x="113" y="549"/>
                  </a:lnTo>
                  <a:lnTo>
                    <a:pt x="107" y="516"/>
                  </a:lnTo>
                  <a:lnTo>
                    <a:pt x="105" y="483"/>
                  </a:lnTo>
                  <a:lnTo>
                    <a:pt x="103" y="448"/>
                  </a:lnTo>
                  <a:lnTo>
                    <a:pt x="103" y="448"/>
                  </a:lnTo>
                  <a:lnTo>
                    <a:pt x="105" y="413"/>
                  </a:lnTo>
                  <a:lnTo>
                    <a:pt x="107" y="379"/>
                  </a:lnTo>
                  <a:lnTo>
                    <a:pt x="113" y="346"/>
                  </a:lnTo>
                  <a:lnTo>
                    <a:pt x="121" y="315"/>
                  </a:lnTo>
                  <a:lnTo>
                    <a:pt x="130" y="284"/>
                  </a:lnTo>
                  <a:lnTo>
                    <a:pt x="142" y="257"/>
                  </a:lnTo>
                  <a:lnTo>
                    <a:pt x="154" y="230"/>
                  </a:lnTo>
                  <a:lnTo>
                    <a:pt x="169" y="206"/>
                  </a:lnTo>
                  <a:lnTo>
                    <a:pt x="185" y="183"/>
                  </a:lnTo>
                  <a:lnTo>
                    <a:pt x="202" y="163"/>
                  </a:lnTo>
                  <a:lnTo>
                    <a:pt x="220" y="144"/>
                  </a:lnTo>
                  <a:lnTo>
                    <a:pt x="239" y="130"/>
                  </a:lnTo>
                  <a:lnTo>
                    <a:pt x="259" y="117"/>
                  </a:lnTo>
                  <a:lnTo>
                    <a:pt x="280" y="109"/>
                  </a:lnTo>
                  <a:lnTo>
                    <a:pt x="302" y="105"/>
                  </a:lnTo>
                  <a:lnTo>
                    <a:pt x="323" y="103"/>
                  </a:lnTo>
                  <a:lnTo>
                    <a:pt x="323" y="103"/>
                  </a:lnTo>
                  <a:lnTo>
                    <a:pt x="342" y="103"/>
                  </a:lnTo>
                  <a:lnTo>
                    <a:pt x="358" y="107"/>
                  </a:lnTo>
                  <a:lnTo>
                    <a:pt x="374" y="113"/>
                  </a:lnTo>
                  <a:lnTo>
                    <a:pt x="391" y="119"/>
                  </a:lnTo>
                  <a:lnTo>
                    <a:pt x="407" y="130"/>
                  </a:lnTo>
                  <a:lnTo>
                    <a:pt x="424" y="140"/>
                  </a:lnTo>
                  <a:lnTo>
                    <a:pt x="438" y="154"/>
                  </a:lnTo>
                  <a:lnTo>
                    <a:pt x="453" y="169"/>
                  </a:lnTo>
                  <a:lnTo>
                    <a:pt x="465" y="185"/>
                  </a:lnTo>
                  <a:lnTo>
                    <a:pt x="477" y="204"/>
                  </a:lnTo>
                  <a:lnTo>
                    <a:pt x="490" y="222"/>
                  </a:lnTo>
                  <a:lnTo>
                    <a:pt x="500" y="243"/>
                  </a:lnTo>
                  <a:lnTo>
                    <a:pt x="508" y="263"/>
                  </a:lnTo>
                  <a:lnTo>
                    <a:pt x="518" y="286"/>
                  </a:lnTo>
                  <a:lnTo>
                    <a:pt x="525" y="311"/>
                  </a:lnTo>
                  <a:lnTo>
                    <a:pt x="531" y="335"/>
                  </a:lnTo>
                  <a:lnTo>
                    <a:pt x="636" y="335"/>
                  </a:lnTo>
                  <a:lnTo>
                    <a:pt x="636" y="335"/>
                  </a:lnTo>
                  <a:lnTo>
                    <a:pt x="630" y="300"/>
                  </a:lnTo>
                  <a:lnTo>
                    <a:pt x="619" y="265"/>
                  </a:lnTo>
                  <a:lnTo>
                    <a:pt x="607" y="232"/>
                  </a:lnTo>
                  <a:lnTo>
                    <a:pt x="595" y="202"/>
                  </a:lnTo>
                  <a:lnTo>
                    <a:pt x="578" y="171"/>
                  </a:lnTo>
                  <a:lnTo>
                    <a:pt x="562" y="144"/>
                  </a:lnTo>
                  <a:lnTo>
                    <a:pt x="543" y="117"/>
                  </a:lnTo>
                  <a:lnTo>
                    <a:pt x="525" y="95"/>
                  </a:lnTo>
                  <a:lnTo>
                    <a:pt x="502" y="74"/>
                  </a:lnTo>
                  <a:lnTo>
                    <a:pt x="481" y="56"/>
                  </a:lnTo>
                  <a:lnTo>
                    <a:pt x="457" y="39"/>
                  </a:lnTo>
                  <a:lnTo>
                    <a:pt x="432" y="25"/>
                  </a:lnTo>
                  <a:lnTo>
                    <a:pt x="405" y="14"/>
                  </a:lnTo>
                  <a:lnTo>
                    <a:pt x="379" y="6"/>
                  </a:lnTo>
                  <a:lnTo>
                    <a:pt x="352" y="2"/>
                  </a:lnTo>
                  <a:lnTo>
                    <a:pt x="323" y="0"/>
                  </a:lnTo>
                  <a:lnTo>
                    <a:pt x="323" y="0"/>
                  </a:lnTo>
                  <a:lnTo>
                    <a:pt x="290" y="2"/>
                  </a:lnTo>
                  <a:lnTo>
                    <a:pt x="257" y="8"/>
                  </a:lnTo>
                  <a:lnTo>
                    <a:pt x="226" y="21"/>
                  </a:lnTo>
                  <a:lnTo>
                    <a:pt x="198" y="35"/>
                  </a:lnTo>
                  <a:lnTo>
                    <a:pt x="169" y="54"/>
                  </a:lnTo>
                  <a:lnTo>
                    <a:pt x="142" y="76"/>
                  </a:lnTo>
                  <a:lnTo>
                    <a:pt x="117" y="101"/>
                  </a:lnTo>
                  <a:lnTo>
                    <a:pt x="95" y="130"/>
                  </a:lnTo>
                  <a:lnTo>
                    <a:pt x="74" y="160"/>
                  </a:lnTo>
                  <a:lnTo>
                    <a:pt x="56" y="195"/>
                  </a:lnTo>
                  <a:lnTo>
                    <a:pt x="39" y="232"/>
                  </a:lnTo>
                  <a:lnTo>
                    <a:pt x="27" y="272"/>
                  </a:lnTo>
                  <a:lnTo>
                    <a:pt x="14" y="313"/>
                  </a:lnTo>
                  <a:lnTo>
                    <a:pt x="8" y="356"/>
                  </a:lnTo>
                  <a:lnTo>
                    <a:pt x="2" y="401"/>
                  </a:lnTo>
                  <a:lnTo>
                    <a:pt x="0" y="448"/>
                  </a:lnTo>
                  <a:lnTo>
                    <a:pt x="0" y="448"/>
                  </a:lnTo>
                  <a:lnTo>
                    <a:pt x="2" y="494"/>
                  </a:lnTo>
                  <a:lnTo>
                    <a:pt x="8" y="539"/>
                  </a:lnTo>
                  <a:lnTo>
                    <a:pt x="14" y="582"/>
                  </a:lnTo>
                  <a:lnTo>
                    <a:pt x="27" y="623"/>
                  </a:lnTo>
                  <a:lnTo>
                    <a:pt x="39" y="662"/>
                  </a:lnTo>
                  <a:lnTo>
                    <a:pt x="56" y="699"/>
                  </a:lnTo>
                  <a:lnTo>
                    <a:pt x="74" y="734"/>
                  </a:lnTo>
                  <a:lnTo>
                    <a:pt x="95" y="765"/>
                  </a:lnTo>
                  <a:lnTo>
                    <a:pt x="117" y="794"/>
                  </a:lnTo>
                  <a:lnTo>
                    <a:pt x="142" y="821"/>
                  </a:lnTo>
                  <a:lnTo>
                    <a:pt x="169" y="841"/>
                  </a:lnTo>
                  <a:lnTo>
                    <a:pt x="198" y="860"/>
                  </a:lnTo>
                  <a:lnTo>
                    <a:pt x="226" y="876"/>
                  </a:lnTo>
                  <a:lnTo>
                    <a:pt x="257" y="887"/>
                  </a:lnTo>
                  <a:lnTo>
                    <a:pt x="290" y="893"/>
                  </a:lnTo>
                  <a:lnTo>
                    <a:pt x="323" y="895"/>
                  </a:lnTo>
                  <a:lnTo>
                    <a:pt x="323" y="895"/>
                  </a:lnTo>
                  <a:lnTo>
                    <a:pt x="352" y="893"/>
                  </a:lnTo>
                  <a:lnTo>
                    <a:pt x="379" y="889"/>
                  </a:lnTo>
                  <a:lnTo>
                    <a:pt x="405" y="880"/>
                  </a:lnTo>
                  <a:lnTo>
                    <a:pt x="432" y="870"/>
                  </a:lnTo>
                  <a:lnTo>
                    <a:pt x="457" y="856"/>
                  </a:lnTo>
                  <a:lnTo>
                    <a:pt x="481" y="841"/>
                  </a:lnTo>
                  <a:lnTo>
                    <a:pt x="502" y="821"/>
                  </a:lnTo>
                  <a:lnTo>
                    <a:pt x="525" y="800"/>
                  </a:lnTo>
                  <a:lnTo>
                    <a:pt x="543" y="778"/>
                  </a:lnTo>
                  <a:lnTo>
                    <a:pt x="562" y="751"/>
                  </a:lnTo>
                  <a:lnTo>
                    <a:pt x="578" y="724"/>
                  </a:lnTo>
                  <a:lnTo>
                    <a:pt x="595" y="695"/>
                  </a:lnTo>
                  <a:lnTo>
                    <a:pt x="607" y="662"/>
                  </a:lnTo>
                  <a:lnTo>
                    <a:pt x="619" y="629"/>
                  </a:lnTo>
                  <a:lnTo>
                    <a:pt x="630" y="597"/>
                  </a:lnTo>
                  <a:lnTo>
                    <a:pt x="636" y="560"/>
                  </a:lnTo>
                  <a:lnTo>
                    <a:pt x="531" y="560"/>
                  </a:lnTo>
                  <a:lnTo>
                    <a:pt x="531" y="560"/>
                  </a:lnTo>
                  <a:lnTo>
                    <a:pt x="525" y="584"/>
                  </a:lnTo>
                  <a:lnTo>
                    <a:pt x="518" y="609"/>
                  </a:lnTo>
                  <a:lnTo>
                    <a:pt x="508" y="631"/>
                  </a:lnTo>
                  <a:lnTo>
                    <a:pt x="500" y="652"/>
                  </a:lnTo>
                  <a:lnTo>
                    <a:pt x="490" y="673"/>
                  </a:lnTo>
                  <a:lnTo>
                    <a:pt x="477" y="693"/>
                  </a:lnTo>
                  <a:lnTo>
                    <a:pt x="465" y="710"/>
                  </a:lnTo>
                  <a:lnTo>
                    <a:pt x="453" y="726"/>
                  </a:lnTo>
                  <a:lnTo>
                    <a:pt x="438" y="740"/>
                  </a:lnTo>
                  <a:lnTo>
                    <a:pt x="424" y="755"/>
                  </a:lnTo>
                  <a:lnTo>
                    <a:pt x="407" y="765"/>
                  </a:lnTo>
                  <a:lnTo>
                    <a:pt x="391" y="775"/>
                  </a:lnTo>
                  <a:lnTo>
                    <a:pt x="374" y="784"/>
                  </a:lnTo>
                  <a:lnTo>
                    <a:pt x="358" y="788"/>
                  </a:lnTo>
                  <a:lnTo>
                    <a:pt x="342" y="792"/>
                  </a:lnTo>
                  <a:lnTo>
                    <a:pt x="323" y="794"/>
                  </a:lnTo>
                  <a:lnTo>
                    <a:pt x="323" y="79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4235450" y="4541838"/>
              <a:ext cx="3175" cy="6350"/>
            </a:xfrm>
            <a:custGeom>
              <a:avLst/>
              <a:gdLst>
                <a:gd name="T0" fmla="*/ 2 w 2"/>
                <a:gd name="T1" fmla="*/ 4 h 4"/>
                <a:gd name="T2" fmla="*/ 2 w 2"/>
                <a:gd name="T3" fmla="*/ 0 h 4"/>
                <a:gd name="T4" fmla="*/ 0 w 2"/>
                <a:gd name="T5" fmla="*/ 2 h 4"/>
                <a:gd name="T6" fmla="*/ 2 w 2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3271838" y="4333876"/>
              <a:ext cx="1176338" cy="423863"/>
            </a:xfrm>
            <a:custGeom>
              <a:avLst/>
              <a:gdLst>
                <a:gd name="T0" fmla="*/ 607 w 741"/>
                <a:gd name="T1" fmla="*/ 133 h 267"/>
                <a:gd name="T2" fmla="*/ 609 w 741"/>
                <a:gd name="T3" fmla="*/ 131 h 267"/>
                <a:gd name="T4" fmla="*/ 741 w 741"/>
                <a:gd name="T5" fmla="*/ 0 h 267"/>
                <a:gd name="T6" fmla="*/ 520 w 741"/>
                <a:gd name="T7" fmla="*/ 0 h 267"/>
                <a:gd name="T8" fmla="*/ 500 w 741"/>
                <a:gd name="T9" fmla="*/ 20 h 267"/>
                <a:gd name="T10" fmla="*/ 418 w 741"/>
                <a:gd name="T11" fmla="*/ 103 h 267"/>
                <a:gd name="T12" fmla="*/ 150 w 741"/>
                <a:gd name="T13" fmla="*/ 103 h 267"/>
                <a:gd name="T14" fmla="*/ 150 w 741"/>
                <a:gd name="T15" fmla="*/ 103 h 267"/>
                <a:gd name="T16" fmla="*/ 146 w 741"/>
                <a:gd name="T17" fmla="*/ 86 h 267"/>
                <a:gd name="T18" fmla="*/ 140 w 741"/>
                <a:gd name="T19" fmla="*/ 70 h 267"/>
                <a:gd name="T20" fmla="*/ 132 w 741"/>
                <a:gd name="T21" fmla="*/ 57 h 267"/>
                <a:gd name="T22" fmla="*/ 123 w 741"/>
                <a:gd name="T23" fmla="*/ 45 h 267"/>
                <a:gd name="T24" fmla="*/ 113 w 741"/>
                <a:gd name="T25" fmla="*/ 35 h 267"/>
                <a:gd name="T26" fmla="*/ 103 w 741"/>
                <a:gd name="T27" fmla="*/ 26 h 267"/>
                <a:gd name="T28" fmla="*/ 92 w 741"/>
                <a:gd name="T29" fmla="*/ 22 h 267"/>
                <a:gd name="T30" fmla="*/ 80 w 741"/>
                <a:gd name="T31" fmla="*/ 20 h 267"/>
                <a:gd name="T32" fmla="*/ 80 w 741"/>
                <a:gd name="T33" fmla="*/ 20 h 267"/>
                <a:gd name="T34" fmla="*/ 76 w 741"/>
                <a:gd name="T35" fmla="*/ 20 h 267"/>
                <a:gd name="T36" fmla="*/ 76 w 741"/>
                <a:gd name="T37" fmla="*/ 20 h 267"/>
                <a:gd name="T38" fmla="*/ 74 w 741"/>
                <a:gd name="T39" fmla="*/ 20 h 267"/>
                <a:gd name="T40" fmla="*/ 74 w 741"/>
                <a:gd name="T41" fmla="*/ 20 h 267"/>
                <a:gd name="T42" fmla="*/ 60 w 741"/>
                <a:gd name="T43" fmla="*/ 22 h 267"/>
                <a:gd name="T44" fmla="*/ 45 w 741"/>
                <a:gd name="T45" fmla="*/ 31 h 267"/>
                <a:gd name="T46" fmla="*/ 33 w 741"/>
                <a:gd name="T47" fmla="*/ 41 h 267"/>
                <a:gd name="T48" fmla="*/ 23 w 741"/>
                <a:gd name="T49" fmla="*/ 55 h 267"/>
                <a:gd name="T50" fmla="*/ 14 w 741"/>
                <a:gd name="T51" fmla="*/ 72 h 267"/>
                <a:gd name="T52" fmla="*/ 6 w 741"/>
                <a:gd name="T53" fmla="*/ 90 h 267"/>
                <a:gd name="T54" fmla="*/ 2 w 741"/>
                <a:gd name="T55" fmla="*/ 111 h 267"/>
                <a:gd name="T56" fmla="*/ 0 w 741"/>
                <a:gd name="T57" fmla="*/ 133 h 267"/>
                <a:gd name="T58" fmla="*/ 0 w 741"/>
                <a:gd name="T59" fmla="*/ 133 h 267"/>
                <a:gd name="T60" fmla="*/ 2 w 741"/>
                <a:gd name="T61" fmla="*/ 154 h 267"/>
                <a:gd name="T62" fmla="*/ 6 w 741"/>
                <a:gd name="T63" fmla="*/ 175 h 267"/>
                <a:gd name="T64" fmla="*/ 14 w 741"/>
                <a:gd name="T65" fmla="*/ 195 h 267"/>
                <a:gd name="T66" fmla="*/ 23 w 741"/>
                <a:gd name="T67" fmla="*/ 212 h 267"/>
                <a:gd name="T68" fmla="*/ 33 w 741"/>
                <a:gd name="T69" fmla="*/ 224 h 267"/>
                <a:gd name="T70" fmla="*/ 45 w 741"/>
                <a:gd name="T71" fmla="*/ 234 h 267"/>
                <a:gd name="T72" fmla="*/ 60 w 741"/>
                <a:gd name="T73" fmla="*/ 242 h 267"/>
                <a:gd name="T74" fmla="*/ 74 w 741"/>
                <a:gd name="T75" fmla="*/ 245 h 267"/>
                <a:gd name="T76" fmla="*/ 74 w 741"/>
                <a:gd name="T77" fmla="*/ 245 h 267"/>
                <a:gd name="T78" fmla="*/ 76 w 741"/>
                <a:gd name="T79" fmla="*/ 245 h 267"/>
                <a:gd name="T80" fmla="*/ 76 w 741"/>
                <a:gd name="T81" fmla="*/ 245 h 267"/>
                <a:gd name="T82" fmla="*/ 80 w 741"/>
                <a:gd name="T83" fmla="*/ 245 h 267"/>
                <a:gd name="T84" fmla="*/ 80 w 741"/>
                <a:gd name="T85" fmla="*/ 245 h 267"/>
                <a:gd name="T86" fmla="*/ 92 w 741"/>
                <a:gd name="T87" fmla="*/ 242 h 267"/>
                <a:gd name="T88" fmla="*/ 103 w 741"/>
                <a:gd name="T89" fmla="*/ 238 h 267"/>
                <a:gd name="T90" fmla="*/ 113 w 741"/>
                <a:gd name="T91" fmla="*/ 230 h 267"/>
                <a:gd name="T92" fmla="*/ 123 w 741"/>
                <a:gd name="T93" fmla="*/ 220 h 267"/>
                <a:gd name="T94" fmla="*/ 132 w 741"/>
                <a:gd name="T95" fmla="*/ 210 h 267"/>
                <a:gd name="T96" fmla="*/ 140 w 741"/>
                <a:gd name="T97" fmla="*/ 195 h 267"/>
                <a:gd name="T98" fmla="*/ 146 w 741"/>
                <a:gd name="T99" fmla="*/ 181 h 267"/>
                <a:gd name="T100" fmla="*/ 150 w 741"/>
                <a:gd name="T101" fmla="*/ 164 h 267"/>
                <a:gd name="T102" fmla="*/ 415 w 741"/>
                <a:gd name="T103" fmla="*/ 164 h 267"/>
                <a:gd name="T104" fmla="*/ 498 w 741"/>
                <a:gd name="T105" fmla="*/ 245 h 267"/>
                <a:gd name="T106" fmla="*/ 520 w 741"/>
                <a:gd name="T107" fmla="*/ 267 h 267"/>
                <a:gd name="T108" fmla="*/ 741 w 741"/>
                <a:gd name="T109" fmla="*/ 267 h 267"/>
                <a:gd name="T110" fmla="*/ 609 w 741"/>
                <a:gd name="T111" fmla="*/ 135 h 267"/>
                <a:gd name="T112" fmla="*/ 607 w 741"/>
                <a:gd name="T113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41" h="267">
                  <a:moveTo>
                    <a:pt x="607" y="133"/>
                  </a:moveTo>
                  <a:lnTo>
                    <a:pt x="609" y="131"/>
                  </a:lnTo>
                  <a:lnTo>
                    <a:pt x="741" y="0"/>
                  </a:lnTo>
                  <a:lnTo>
                    <a:pt x="520" y="0"/>
                  </a:lnTo>
                  <a:lnTo>
                    <a:pt x="500" y="20"/>
                  </a:lnTo>
                  <a:lnTo>
                    <a:pt x="418" y="103"/>
                  </a:lnTo>
                  <a:lnTo>
                    <a:pt x="150" y="103"/>
                  </a:lnTo>
                  <a:lnTo>
                    <a:pt x="150" y="103"/>
                  </a:lnTo>
                  <a:lnTo>
                    <a:pt x="146" y="86"/>
                  </a:lnTo>
                  <a:lnTo>
                    <a:pt x="140" y="70"/>
                  </a:lnTo>
                  <a:lnTo>
                    <a:pt x="132" y="57"/>
                  </a:lnTo>
                  <a:lnTo>
                    <a:pt x="123" y="45"/>
                  </a:lnTo>
                  <a:lnTo>
                    <a:pt x="113" y="35"/>
                  </a:lnTo>
                  <a:lnTo>
                    <a:pt x="103" y="26"/>
                  </a:lnTo>
                  <a:lnTo>
                    <a:pt x="92" y="22"/>
                  </a:lnTo>
                  <a:lnTo>
                    <a:pt x="80" y="20"/>
                  </a:lnTo>
                  <a:lnTo>
                    <a:pt x="80" y="20"/>
                  </a:lnTo>
                  <a:lnTo>
                    <a:pt x="76" y="20"/>
                  </a:lnTo>
                  <a:lnTo>
                    <a:pt x="76" y="20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60" y="22"/>
                  </a:lnTo>
                  <a:lnTo>
                    <a:pt x="45" y="31"/>
                  </a:lnTo>
                  <a:lnTo>
                    <a:pt x="33" y="41"/>
                  </a:lnTo>
                  <a:lnTo>
                    <a:pt x="23" y="55"/>
                  </a:lnTo>
                  <a:lnTo>
                    <a:pt x="14" y="72"/>
                  </a:lnTo>
                  <a:lnTo>
                    <a:pt x="6" y="90"/>
                  </a:lnTo>
                  <a:lnTo>
                    <a:pt x="2" y="111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2" y="154"/>
                  </a:lnTo>
                  <a:lnTo>
                    <a:pt x="6" y="175"/>
                  </a:lnTo>
                  <a:lnTo>
                    <a:pt x="14" y="195"/>
                  </a:lnTo>
                  <a:lnTo>
                    <a:pt x="23" y="212"/>
                  </a:lnTo>
                  <a:lnTo>
                    <a:pt x="33" y="224"/>
                  </a:lnTo>
                  <a:lnTo>
                    <a:pt x="45" y="234"/>
                  </a:lnTo>
                  <a:lnTo>
                    <a:pt x="60" y="242"/>
                  </a:lnTo>
                  <a:lnTo>
                    <a:pt x="74" y="245"/>
                  </a:lnTo>
                  <a:lnTo>
                    <a:pt x="74" y="245"/>
                  </a:lnTo>
                  <a:lnTo>
                    <a:pt x="76" y="245"/>
                  </a:lnTo>
                  <a:lnTo>
                    <a:pt x="76" y="245"/>
                  </a:lnTo>
                  <a:lnTo>
                    <a:pt x="80" y="245"/>
                  </a:lnTo>
                  <a:lnTo>
                    <a:pt x="80" y="245"/>
                  </a:lnTo>
                  <a:lnTo>
                    <a:pt x="92" y="242"/>
                  </a:lnTo>
                  <a:lnTo>
                    <a:pt x="103" y="238"/>
                  </a:lnTo>
                  <a:lnTo>
                    <a:pt x="113" y="230"/>
                  </a:lnTo>
                  <a:lnTo>
                    <a:pt x="123" y="220"/>
                  </a:lnTo>
                  <a:lnTo>
                    <a:pt x="132" y="210"/>
                  </a:lnTo>
                  <a:lnTo>
                    <a:pt x="140" y="195"/>
                  </a:lnTo>
                  <a:lnTo>
                    <a:pt x="146" y="181"/>
                  </a:lnTo>
                  <a:lnTo>
                    <a:pt x="150" y="164"/>
                  </a:lnTo>
                  <a:lnTo>
                    <a:pt x="415" y="164"/>
                  </a:lnTo>
                  <a:lnTo>
                    <a:pt x="498" y="245"/>
                  </a:lnTo>
                  <a:lnTo>
                    <a:pt x="520" y="267"/>
                  </a:lnTo>
                  <a:lnTo>
                    <a:pt x="741" y="267"/>
                  </a:lnTo>
                  <a:lnTo>
                    <a:pt x="609" y="135"/>
                  </a:lnTo>
                  <a:lnTo>
                    <a:pt x="607" y="133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279400" y="3802063"/>
            <a:ext cx="1565276" cy="1403351"/>
            <a:chOff x="279400" y="3802063"/>
            <a:chExt cx="1565276" cy="1403351"/>
          </a:xfrm>
        </p:grpSpPr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717550" y="4130676"/>
              <a:ext cx="460375" cy="1062038"/>
            </a:xfrm>
            <a:custGeom>
              <a:avLst/>
              <a:gdLst>
                <a:gd name="T0" fmla="*/ 91 w 290"/>
                <a:gd name="T1" fmla="*/ 669 h 669"/>
                <a:gd name="T2" fmla="*/ 202 w 290"/>
                <a:gd name="T3" fmla="*/ 669 h 669"/>
                <a:gd name="T4" fmla="*/ 202 w 290"/>
                <a:gd name="T5" fmla="*/ 189 h 669"/>
                <a:gd name="T6" fmla="*/ 290 w 290"/>
                <a:gd name="T7" fmla="*/ 189 h 669"/>
                <a:gd name="T8" fmla="*/ 146 w 290"/>
                <a:gd name="T9" fmla="*/ 0 h 669"/>
                <a:gd name="T10" fmla="*/ 0 w 290"/>
                <a:gd name="T11" fmla="*/ 189 h 669"/>
                <a:gd name="T12" fmla="*/ 91 w 290"/>
                <a:gd name="T13" fmla="*/ 189 h 669"/>
                <a:gd name="T14" fmla="*/ 91 w 290"/>
                <a:gd name="T15" fmla="*/ 669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669">
                  <a:moveTo>
                    <a:pt x="91" y="669"/>
                  </a:moveTo>
                  <a:lnTo>
                    <a:pt x="202" y="669"/>
                  </a:lnTo>
                  <a:lnTo>
                    <a:pt x="202" y="189"/>
                  </a:lnTo>
                  <a:lnTo>
                    <a:pt x="290" y="189"/>
                  </a:lnTo>
                  <a:lnTo>
                    <a:pt x="146" y="0"/>
                  </a:lnTo>
                  <a:lnTo>
                    <a:pt x="0" y="189"/>
                  </a:lnTo>
                  <a:lnTo>
                    <a:pt x="91" y="189"/>
                  </a:lnTo>
                  <a:lnTo>
                    <a:pt x="91" y="66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279400" y="4467226"/>
              <a:ext cx="461963" cy="725488"/>
            </a:xfrm>
            <a:custGeom>
              <a:avLst/>
              <a:gdLst>
                <a:gd name="T0" fmla="*/ 91 w 291"/>
                <a:gd name="T1" fmla="*/ 457 h 457"/>
                <a:gd name="T2" fmla="*/ 200 w 291"/>
                <a:gd name="T3" fmla="*/ 457 h 457"/>
                <a:gd name="T4" fmla="*/ 200 w 291"/>
                <a:gd name="T5" fmla="*/ 189 h 457"/>
                <a:gd name="T6" fmla="*/ 291 w 291"/>
                <a:gd name="T7" fmla="*/ 189 h 457"/>
                <a:gd name="T8" fmla="*/ 144 w 291"/>
                <a:gd name="T9" fmla="*/ 0 h 457"/>
                <a:gd name="T10" fmla="*/ 0 w 291"/>
                <a:gd name="T11" fmla="*/ 189 h 457"/>
                <a:gd name="T12" fmla="*/ 91 w 291"/>
                <a:gd name="T13" fmla="*/ 189 h 457"/>
                <a:gd name="T14" fmla="*/ 91 w 291"/>
                <a:gd name="T15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1" h="457">
                  <a:moveTo>
                    <a:pt x="91" y="457"/>
                  </a:moveTo>
                  <a:lnTo>
                    <a:pt x="200" y="457"/>
                  </a:lnTo>
                  <a:lnTo>
                    <a:pt x="200" y="189"/>
                  </a:lnTo>
                  <a:lnTo>
                    <a:pt x="291" y="189"/>
                  </a:lnTo>
                  <a:lnTo>
                    <a:pt x="144" y="0"/>
                  </a:lnTo>
                  <a:lnTo>
                    <a:pt x="0" y="189"/>
                  </a:lnTo>
                  <a:lnTo>
                    <a:pt x="91" y="189"/>
                  </a:lnTo>
                  <a:lnTo>
                    <a:pt x="91" y="457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316038" y="4111626"/>
              <a:ext cx="528638" cy="1093788"/>
            </a:xfrm>
            <a:custGeom>
              <a:avLst/>
              <a:gdLst>
                <a:gd name="T0" fmla="*/ 28 w 333"/>
                <a:gd name="T1" fmla="*/ 405 h 689"/>
                <a:gd name="T2" fmla="*/ 67 w 333"/>
                <a:gd name="T3" fmla="*/ 405 h 689"/>
                <a:gd name="T4" fmla="*/ 67 w 333"/>
                <a:gd name="T5" fmla="*/ 689 h 689"/>
                <a:gd name="T6" fmla="*/ 269 w 333"/>
                <a:gd name="T7" fmla="*/ 689 h 689"/>
                <a:gd name="T8" fmla="*/ 269 w 333"/>
                <a:gd name="T9" fmla="*/ 405 h 689"/>
                <a:gd name="T10" fmla="*/ 304 w 333"/>
                <a:gd name="T11" fmla="*/ 405 h 689"/>
                <a:gd name="T12" fmla="*/ 304 w 333"/>
                <a:gd name="T13" fmla="*/ 405 h 689"/>
                <a:gd name="T14" fmla="*/ 316 w 333"/>
                <a:gd name="T15" fmla="*/ 403 h 689"/>
                <a:gd name="T16" fmla="*/ 325 w 333"/>
                <a:gd name="T17" fmla="*/ 397 h 689"/>
                <a:gd name="T18" fmla="*/ 331 w 333"/>
                <a:gd name="T19" fmla="*/ 387 h 689"/>
                <a:gd name="T20" fmla="*/ 333 w 333"/>
                <a:gd name="T21" fmla="*/ 376 h 689"/>
                <a:gd name="T22" fmla="*/ 333 w 333"/>
                <a:gd name="T23" fmla="*/ 140 h 689"/>
                <a:gd name="T24" fmla="*/ 333 w 333"/>
                <a:gd name="T25" fmla="*/ 68 h 689"/>
                <a:gd name="T26" fmla="*/ 333 w 333"/>
                <a:gd name="T27" fmla="*/ 47 h 689"/>
                <a:gd name="T28" fmla="*/ 333 w 333"/>
                <a:gd name="T29" fmla="*/ 47 h 689"/>
                <a:gd name="T30" fmla="*/ 325 w 333"/>
                <a:gd name="T31" fmla="*/ 43 h 689"/>
                <a:gd name="T32" fmla="*/ 304 w 333"/>
                <a:gd name="T33" fmla="*/ 31 h 689"/>
                <a:gd name="T34" fmla="*/ 271 w 333"/>
                <a:gd name="T35" fmla="*/ 14 h 689"/>
                <a:gd name="T36" fmla="*/ 253 w 333"/>
                <a:gd name="T37" fmla="*/ 6 h 689"/>
                <a:gd name="T38" fmla="*/ 230 w 333"/>
                <a:gd name="T39" fmla="*/ 0 h 689"/>
                <a:gd name="T40" fmla="*/ 230 w 333"/>
                <a:gd name="T41" fmla="*/ 0 h 689"/>
                <a:gd name="T42" fmla="*/ 199 w 333"/>
                <a:gd name="T43" fmla="*/ 60 h 689"/>
                <a:gd name="T44" fmla="*/ 181 w 333"/>
                <a:gd name="T45" fmla="*/ 95 h 689"/>
                <a:gd name="T46" fmla="*/ 168 w 333"/>
                <a:gd name="T47" fmla="*/ 117 h 689"/>
                <a:gd name="T48" fmla="*/ 168 w 333"/>
                <a:gd name="T49" fmla="*/ 117 h 689"/>
                <a:gd name="T50" fmla="*/ 109 w 333"/>
                <a:gd name="T51" fmla="*/ 0 h 689"/>
                <a:gd name="T52" fmla="*/ 109 w 333"/>
                <a:gd name="T53" fmla="*/ 0 h 689"/>
                <a:gd name="T54" fmla="*/ 86 w 333"/>
                <a:gd name="T55" fmla="*/ 6 h 689"/>
                <a:gd name="T56" fmla="*/ 65 w 333"/>
                <a:gd name="T57" fmla="*/ 12 h 689"/>
                <a:gd name="T58" fmla="*/ 30 w 333"/>
                <a:gd name="T59" fmla="*/ 29 h 689"/>
                <a:gd name="T60" fmla="*/ 8 w 333"/>
                <a:gd name="T61" fmla="*/ 43 h 689"/>
                <a:gd name="T62" fmla="*/ 0 w 333"/>
                <a:gd name="T63" fmla="*/ 47 h 689"/>
                <a:gd name="T64" fmla="*/ 0 w 333"/>
                <a:gd name="T65" fmla="*/ 68 h 689"/>
                <a:gd name="T66" fmla="*/ 0 w 333"/>
                <a:gd name="T67" fmla="*/ 140 h 689"/>
                <a:gd name="T68" fmla="*/ 0 w 333"/>
                <a:gd name="T69" fmla="*/ 376 h 689"/>
                <a:gd name="T70" fmla="*/ 0 w 333"/>
                <a:gd name="T71" fmla="*/ 376 h 689"/>
                <a:gd name="T72" fmla="*/ 2 w 333"/>
                <a:gd name="T73" fmla="*/ 387 h 689"/>
                <a:gd name="T74" fmla="*/ 8 w 333"/>
                <a:gd name="T75" fmla="*/ 397 h 689"/>
                <a:gd name="T76" fmla="*/ 18 w 333"/>
                <a:gd name="T77" fmla="*/ 403 h 689"/>
                <a:gd name="T78" fmla="*/ 28 w 333"/>
                <a:gd name="T79" fmla="*/ 405 h 689"/>
                <a:gd name="T80" fmla="*/ 28 w 333"/>
                <a:gd name="T81" fmla="*/ 405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3" h="689">
                  <a:moveTo>
                    <a:pt x="28" y="405"/>
                  </a:moveTo>
                  <a:lnTo>
                    <a:pt x="67" y="405"/>
                  </a:lnTo>
                  <a:lnTo>
                    <a:pt x="67" y="689"/>
                  </a:lnTo>
                  <a:lnTo>
                    <a:pt x="269" y="689"/>
                  </a:lnTo>
                  <a:lnTo>
                    <a:pt x="269" y="405"/>
                  </a:lnTo>
                  <a:lnTo>
                    <a:pt x="304" y="405"/>
                  </a:lnTo>
                  <a:lnTo>
                    <a:pt x="304" y="405"/>
                  </a:lnTo>
                  <a:lnTo>
                    <a:pt x="316" y="403"/>
                  </a:lnTo>
                  <a:lnTo>
                    <a:pt x="325" y="397"/>
                  </a:lnTo>
                  <a:lnTo>
                    <a:pt x="331" y="387"/>
                  </a:lnTo>
                  <a:lnTo>
                    <a:pt x="333" y="376"/>
                  </a:lnTo>
                  <a:lnTo>
                    <a:pt x="333" y="140"/>
                  </a:lnTo>
                  <a:lnTo>
                    <a:pt x="333" y="68"/>
                  </a:lnTo>
                  <a:lnTo>
                    <a:pt x="333" y="47"/>
                  </a:lnTo>
                  <a:lnTo>
                    <a:pt x="333" y="47"/>
                  </a:lnTo>
                  <a:lnTo>
                    <a:pt x="325" y="43"/>
                  </a:lnTo>
                  <a:lnTo>
                    <a:pt x="304" y="31"/>
                  </a:lnTo>
                  <a:lnTo>
                    <a:pt x="271" y="14"/>
                  </a:lnTo>
                  <a:lnTo>
                    <a:pt x="253" y="6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199" y="60"/>
                  </a:lnTo>
                  <a:lnTo>
                    <a:pt x="181" y="95"/>
                  </a:lnTo>
                  <a:lnTo>
                    <a:pt x="168" y="117"/>
                  </a:lnTo>
                  <a:lnTo>
                    <a:pt x="168" y="117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86" y="6"/>
                  </a:lnTo>
                  <a:lnTo>
                    <a:pt x="65" y="12"/>
                  </a:lnTo>
                  <a:lnTo>
                    <a:pt x="30" y="29"/>
                  </a:lnTo>
                  <a:lnTo>
                    <a:pt x="8" y="43"/>
                  </a:lnTo>
                  <a:lnTo>
                    <a:pt x="0" y="47"/>
                  </a:lnTo>
                  <a:lnTo>
                    <a:pt x="0" y="68"/>
                  </a:lnTo>
                  <a:lnTo>
                    <a:pt x="0" y="140"/>
                  </a:lnTo>
                  <a:lnTo>
                    <a:pt x="0" y="376"/>
                  </a:lnTo>
                  <a:lnTo>
                    <a:pt x="0" y="376"/>
                  </a:lnTo>
                  <a:lnTo>
                    <a:pt x="2" y="387"/>
                  </a:lnTo>
                  <a:lnTo>
                    <a:pt x="8" y="397"/>
                  </a:lnTo>
                  <a:lnTo>
                    <a:pt x="18" y="403"/>
                  </a:lnTo>
                  <a:lnTo>
                    <a:pt x="28" y="405"/>
                  </a:lnTo>
                  <a:lnTo>
                    <a:pt x="28" y="40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446213" y="3802063"/>
              <a:ext cx="274638" cy="312738"/>
            </a:xfrm>
            <a:custGeom>
              <a:avLst/>
              <a:gdLst>
                <a:gd name="T0" fmla="*/ 20 w 173"/>
                <a:gd name="T1" fmla="*/ 127 h 197"/>
                <a:gd name="T2" fmla="*/ 33 w 173"/>
                <a:gd name="T3" fmla="*/ 154 h 197"/>
                <a:gd name="T4" fmla="*/ 39 w 173"/>
                <a:gd name="T5" fmla="*/ 166 h 197"/>
                <a:gd name="T6" fmla="*/ 55 w 173"/>
                <a:gd name="T7" fmla="*/ 185 h 197"/>
                <a:gd name="T8" fmla="*/ 66 w 173"/>
                <a:gd name="T9" fmla="*/ 191 h 197"/>
                <a:gd name="T10" fmla="*/ 84 w 173"/>
                <a:gd name="T11" fmla="*/ 197 h 197"/>
                <a:gd name="T12" fmla="*/ 92 w 173"/>
                <a:gd name="T13" fmla="*/ 195 h 197"/>
                <a:gd name="T14" fmla="*/ 113 w 173"/>
                <a:gd name="T15" fmla="*/ 185 h 197"/>
                <a:gd name="T16" fmla="*/ 125 w 173"/>
                <a:gd name="T17" fmla="*/ 170 h 197"/>
                <a:gd name="T18" fmla="*/ 136 w 173"/>
                <a:gd name="T19" fmla="*/ 154 h 197"/>
                <a:gd name="T20" fmla="*/ 148 w 173"/>
                <a:gd name="T21" fmla="*/ 129 h 197"/>
                <a:gd name="T22" fmla="*/ 148 w 173"/>
                <a:gd name="T23" fmla="*/ 129 h 197"/>
                <a:gd name="T24" fmla="*/ 156 w 173"/>
                <a:gd name="T25" fmla="*/ 127 h 197"/>
                <a:gd name="T26" fmla="*/ 171 w 173"/>
                <a:gd name="T27" fmla="*/ 115 h 197"/>
                <a:gd name="T28" fmla="*/ 173 w 173"/>
                <a:gd name="T29" fmla="*/ 106 h 197"/>
                <a:gd name="T30" fmla="*/ 171 w 173"/>
                <a:gd name="T31" fmla="*/ 98 h 197"/>
                <a:gd name="T32" fmla="*/ 162 w 173"/>
                <a:gd name="T33" fmla="*/ 86 h 197"/>
                <a:gd name="T34" fmla="*/ 156 w 173"/>
                <a:gd name="T35" fmla="*/ 86 h 197"/>
                <a:gd name="T36" fmla="*/ 156 w 173"/>
                <a:gd name="T37" fmla="*/ 82 h 197"/>
                <a:gd name="T38" fmla="*/ 154 w 173"/>
                <a:gd name="T39" fmla="*/ 63 h 197"/>
                <a:gd name="T40" fmla="*/ 144 w 173"/>
                <a:gd name="T41" fmla="*/ 32 h 197"/>
                <a:gd name="T42" fmla="*/ 123 w 173"/>
                <a:gd name="T43" fmla="*/ 12 h 197"/>
                <a:gd name="T44" fmla="*/ 99 w 173"/>
                <a:gd name="T45" fmla="*/ 0 h 197"/>
                <a:gd name="T46" fmla="*/ 84 w 173"/>
                <a:gd name="T47" fmla="*/ 0 h 197"/>
                <a:gd name="T48" fmla="*/ 60 w 173"/>
                <a:gd name="T49" fmla="*/ 4 h 197"/>
                <a:gd name="T50" fmla="*/ 35 w 173"/>
                <a:gd name="T51" fmla="*/ 20 h 197"/>
                <a:gd name="T52" fmla="*/ 18 w 173"/>
                <a:gd name="T53" fmla="*/ 47 h 197"/>
                <a:gd name="T54" fmla="*/ 12 w 173"/>
                <a:gd name="T55" fmla="*/ 82 h 197"/>
                <a:gd name="T56" fmla="*/ 12 w 173"/>
                <a:gd name="T57" fmla="*/ 86 h 197"/>
                <a:gd name="T58" fmla="*/ 8 w 173"/>
                <a:gd name="T59" fmla="*/ 88 h 197"/>
                <a:gd name="T60" fmla="*/ 0 w 173"/>
                <a:gd name="T61" fmla="*/ 98 h 197"/>
                <a:gd name="T62" fmla="*/ 0 w 173"/>
                <a:gd name="T63" fmla="*/ 106 h 197"/>
                <a:gd name="T64" fmla="*/ 6 w 173"/>
                <a:gd name="T65" fmla="*/ 121 h 197"/>
                <a:gd name="T66" fmla="*/ 20 w 173"/>
                <a:gd name="T67" fmla="*/ 12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97">
                  <a:moveTo>
                    <a:pt x="20" y="127"/>
                  </a:moveTo>
                  <a:lnTo>
                    <a:pt x="20" y="127"/>
                  </a:lnTo>
                  <a:lnTo>
                    <a:pt x="27" y="141"/>
                  </a:lnTo>
                  <a:lnTo>
                    <a:pt x="33" y="154"/>
                  </a:lnTo>
                  <a:lnTo>
                    <a:pt x="33" y="154"/>
                  </a:lnTo>
                  <a:lnTo>
                    <a:pt x="39" y="166"/>
                  </a:lnTo>
                  <a:lnTo>
                    <a:pt x="47" y="176"/>
                  </a:lnTo>
                  <a:lnTo>
                    <a:pt x="55" y="185"/>
                  </a:lnTo>
                  <a:lnTo>
                    <a:pt x="66" y="191"/>
                  </a:lnTo>
                  <a:lnTo>
                    <a:pt x="66" y="191"/>
                  </a:lnTo>
                  <a:lnTo>
                    <a:pt x="74" y="195"/>
                  </a:lnTo>
                  <a:lnTo>
                    <a:pt x="84" y="197"/>
                  </a:lnTo>
                  <a:lnTo>
                    <a:pt x="84" y="197"/>
                  </a:lnTo>
                  <a:lnTo>
                    <a:pt x="92" y="195"/>
                  </a:lnTo>
                  <a:lnTo>
                    <a:pt x="99" y="193"/>
                  </a:lnTo>
                  <a:lnTo>
                    <a:pt x="113" y="185"/>
                  </a:lnTo>
                  <a:lnTo>
                    <a:pt x="113" y="185"/>
                  </a:lnTo>
                  <a:lnTo>
                    <a:pt x="125" y="170"/>
                  </a:lnTo>
                  <a:lnTo>
                    <a:pt x="136" y="154"/>
                  </a:lnTo>
                  <a:lnTo>
                    <a:pt x="136" y="154"/>
                  </a:lnTo>
                  <a:lnTo>
                    <a:pt x="144" y="141"/>
                  </a:lnTo>
                  <a:lnTo>
                    <a:pt x="148" y="129"/>
                  </a:lnTo>
                  <a:lnTo>
                    <a:pt x="148" y="129"/>
                  </a:lnTo>
                  <a:lnTo>
                    <a:pt x="148" y="129"/>
                  </a:lnTo>
                  <a:lnTo>
                    <a:pt x="148" y="129"/>
                  </a:lnTo>
                  <a:lnTo>
                    <a:pt x="156" y="127"/>
                  </a:lnTo>
                  <a:lnTo>
                    <a:pt x="164" y="123"/>
                  </a:lnTo>
                  <a:lnTo>
                    <a:pt x="171" y="115"/>
                  </a:lnTo>
                  <a:lnTo>
                    <a:pt x="173" y="111"/>
                  </a:lnTo>
                  <a:lnTo>
                    <a:pt x="173" y="106"/>
                  </a:lnTo>
                  <a:lnTo>
                    <a:pt x="173" y="106"/>
                  </a:lnTo>
                  <a:lnTo>
                    <a:pt x="171" y="98"/>
                  </a:lnTo>
                  <a:lnTo>
                    <a:pt x="169" y="92"/>
                  </a:lnTo>
                  <a:lnTo>
                    <a:pt x="162" y="86"/>
                  </a:lnTo>
                  <a:lnTo>
                    <a:pt x="156" y="86"/>
                  </a:lnTo>
                  <a:lnTo>
                    <a:pt x="156" y="86"/>
                  </a:lnTo>
                  <a:lnTo>
                    <a:pt x="156" y="86"/>
                  </a:lnTo>
                  <a:lnTo>
                    <a:pt x="156" y="82"/>
                  </a:lnTo>
                  <a:lnTo>
                    <a:pt x="156" y="82"/>
                  </a:lnTo>
                  <a:lnTo>
                    <a:pt x="154" y="63"/>
                  </a:lnTo>
                  <a:lnTo>
                    <a:pt x="150" y="47"/>
                  </a:lnTo>
                  <a:lnTo>
                    <a:pt x="144" y="32"/>
                  </a:lnTo>
                  <a:lnTo>
                    <a:pt x="134" y="20"/>
                  </a:lnTo>
                  <a:lnTo>
                    <a:pt x="123" y="12"/>
                  </a:lnTo>
                  <a:lnTo>
                    <a:pt x="111" y="4"/>
                  </a:lnTo>
                  <a:lnTo>
                    <a:pt x="99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72" y="0"/>
                  </a:lnTo>
                  <a:lnTo>
                    <a:pt x="60" y="4"/>
                  </a:lnTo>
                  <a:lnTo>
                    <a:pt x="47" y="12"/>
                  </a:lnTo>
                  <a:lnTo>
                    <a:pt x="35" y="20"/>
                  </a:lnTo>
                  <a:lnTo>
                    <a:pt x="27" y="32"/>
                  </a:lnTo>
                  <a:lnTo>
                    <a:pt x="18" y="47"/>
                  </a:lnTo>
                  <a:lnTo>
                    <a:pt x="14" y="63"/>
                  </a:lnTo>
                  <a:lnTo>
                    <a:pt x="12" y="82"/>
                  </a:lnTo>
                  <a:lnTo>
                    <a:pt x="12" y="82"/>
                  </a:lnTo>
                  <a:lnTo>
                    <a:pt x="12" y="86"/>
                  </a:lnTo>
                  <a:lnTo>
                    <a:pt x="12" y="86"/>
                  </a:lnTo>
                  <a:lnTo>
                    <a:pt x="8" y="88"/>
                  </a:lnTo>
                  <a:lnTo>
                    <a:pt x="4" y="92"/>
                  </a:lnTo>
                  <a:lnTo>
                    <a:pt x="0" y="98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2" y="115"/>
                  </a:lnTo>
                  <a:lnTo>
                    <a:pt x="6" y="121"/>
                  </a:lnTo>
                  <a:lnTo>
                    <a:pt x="14" y="125"/>
                  </a:lnTo>
                  <a:lnTo>
                    <a:pt x="20" y="127"/>
                  </a:lnTo>
                  <a:lnTo>
                    <a:pt x="20" y="127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2846388" y="1185863"/>
            <a:ext cx="1565275" cy="1554163"/>
            <a:chOff x="2846388" y="1185863"/>
            <a:chExt cx="1565275" cy="1554163"/>
          </a:xfrm>
        </p:grpSpPr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3382963" y="2022476"/>
              <a:ext cx="492125" cy="452438"/>
            </a:xfrm>
            <a:custGeom>
              <a:avLst/>
              <a:gdLst>
                <a:gd name="T0" fmla="*/ 282 w 310"/>
                <a:gd name="T1" fmla="*/ 285 h 285"/>
                <a:gd name="T2" fmla="*/ 282 w 310"/>
                <a:gd name="T3" fmla="*/ 285 h 285"/>
                <a:gd name="T4" fmla="*/ 288 w 310"/>
                <a:gd name="T5" fmla="*/ 285 h 285"/>
                <a:gd name="T6" fmla="*/ 294 w 310"/>
                <a:gd name="T7" fmla="*/ 283 h 285"/>
                <a:gd name="T8" fmla="*/ 300 w 310"/>
                <a:gd name="T9" fmla="*/ 279 h 285"/>
                <a:gd name="T10" fmla="*/ 304 w 310"/>
                <a:gd name="T11" fmla="*/ 275 h 285"/>
                <a:gd name="T12" fmla="*/ 304 w 310"/>
                <a:gd name="T13" fmla="*/ 275 h 285"/>
                <a:gd name="T14" fmla="*/ 308 w 310"/>
                <a:gd name="T15" fmla="*/ 265 h 285"/>
                <a:gd name="T16" fmla="*/ 310 w 310"/>
                <a:gd name="T17" fmla="*/ 253 h 285"/>
                <a:gd name="T18" fmla="*/ 306 w 310"/>
                <a:gd name="T19" fmla="*/ 242 h 285"/>
                <a:gd name="T20" fmla="*/ 298 w 310"/>
                <a:gd name="T21" fmla="*/ 234 h 285"/>
                <a:gd name="T22" fmla="*/ 185 w 310"/>
                <a:gd name="T23" fmla="*/ 146 h 285"/>
                <a:gd name="T24" fmla="*/ 185 w 310"/>
                <a:gd name="T25" fmla="*/ 28 h 285"/>
                <a:gd name="T26" fmla="*/ 185 w 310"/>
                <a:gd name="T27" fmla="*/ 28 h 285"/>
                <a:gd name="T28" fmla="*/ 183 w 310"/>
                <a:gd name="T29" fmla="*/ 18 h 285"/>
                <a:gd name="T30" fmla="*/ 177 w 310"/>
                <a:gd name="T31" fmla="*/ 8 h 285"/>
                <a:gd name="T32" fmla="*/ 166 w 310"/>
                <a:gd name="T33" fmla="*/ 2 h 285"/>
                <a:gd name="T34" fmla="*/ 156 w 310"/>
                <a:gd name="T35" fmla="*/ 0 h 285"/>
                <a:gd name="T36" fmla="*/ 156 w 310"/>
                <a:gd name="T37" fmla="*/ 0 h 285"/>
                <a:gd name="T38" fmla="*/ 156 w 310"/>
                <a:gd name="T39" fmla="*/ 0 h 285"/>
                <a:gd name="T40" fmla="*/ 156 w 310"/>
                <a:gd name="T41" fmla="*/ 0 h 285"/>
                <a:gd name="T42" fmla="*/ 154 w 310"/>
                <a:gd name="T43" fmla="*/ 0 h 285"/>
                <a:gd name="T44" fmla="*/ 154 w 310"/>
                <a:gd name="T45" fmla="*/ 0 h 285"/>
                <a:gd name="T46" fmla="*/ 144 w 310"/>
                <a:gd name="T47" fmla="*/ 2 h 285"/>
                <a:gd name="T48" fmla="*/ 134 w 310"/>
                <a:gd name="T49" fmla="*/ 8 h 285"/>
                <a:gd name="T50" fmla="*/ 127 w 310"/>
                <a:gd name="T51" fmla="*/ 18 h 285"/>
                <a:gd name="T52" fmla="*/ 125 w 310"/>
                <a:gd name="T53" fmla="*/ 28 h 285"/>
                <a:gd name="T54" fmla="*/ 125 w 310"/>
                <a:gd name="T55" fmla="*/ 146 h 285"/>
                <a:gd name="T56" fmla="*/ 12 w 310"/>
                <a:gd name="T57" fmla="*/ 234 h 285"/>
                <a:gd name="T58" fmla="*/ 12 w 310"/>
                <a:gd name="T59" fmla="*/ 234 h 285"/>
                <a:gd name="T60" fmla="*/ 4 w 310"/>
                <a:gd name="T61" fmla="*/ 242 h 285"/>
                <a:gd name="T62" fmla="*/ 0 w 310"/>
                <a:gd name="T63" fmla="*/ 253 h 285"/>
                <a:gd name="T64" fmla="*/ 2 w 310"/>
                <a:gd name="T65" fmla="*/ 265 h 285"/>
                <a:gd name="T66" fmla="*/ 6 w 310"/>
                <a:gd name="T67" fmla="*/ 275 h 285"/>
                <a:gd name="T68" fmla="*/ 6 w 310"/>
                <a:gd name="T69" fmla="*/ 275 h 285"/>
                <a:gd name="T70" fmla="*/ 12 w 310"/>
                <a:gd name="T71" fmla="*/ 279 h 285"/>
                <a:gd name="T72" fmla="*/ 16 w 310"/>
                <a:gd name="T73" fmla="*/ 283 h 285"/>
                <a:gd name="T74" fmla="*/ 22 w 310"/>
                <a:gd name="T75" fmla="*/ 285 h 285"/>
                <a:gd name="T76" fmla="*/ 29 w 310"/>
                <a:gd name="T77" fmla="*/ 285 h 285"/>
                <a:gd name="T78" fmla="*/ 29 w 310"/>
                <a:gd name="T79" fmla="*/ 285 h 285"/>
                <a:gd name="T80" fmla="*/ 39 w 310"/>
                <a:gd name="T81" fmla="*/ 285 h 285"/>
                <a:gd name="T82" fmla="*/ 47 w 310"/>
                <a:gd name="T83" fmla="*/ 279 h 285"/>
                <a:gd name="T84" fmla="*/ 156 w 310"/>
                <a:gd name="T85" fmla="*/ 197 h 285"/>
                <a:gd name="T86" fmla="*/ 263 w 310"/>
                <a:gd name="T87" fmla="*/ 279 h 285"/>
                <a:gd name="T88" fmla="*/ 263 w 310"/>
                <a:gd name="T89" fmla="*/ 279 h 285"/>
                <a:gd name="T90" fmla="*/ 271 w 310"/>
                <a:gd name="T91" fmla="*/ 285 h 285"/>
                <a:gd name="T92" fmla="*/ 282 w 310"/>
                <a:gd name="T93" fmla="*/ 285 h 285"/>
                <a:gd name="T94" fmla="*/ 282 w 310"/>
                <a:gd name="T95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0" h="285">
                  <a:moveTo>
                    <a:pt x="282" y="285"/>
                  </a:moveTo>
                  <a:lnTo>
                    <a:pt x="282" y="285"/>
                  </a:lnTo>
                  <a:lnTo>
                    <a:pt x="288" y="285"/>
                  </a:lnTo>
                  <a:lnTo>
                    <a:pt x="294" y="283"/>
                  </a:lnTo>
                  <a:lnTo>
                    <a:pt x="300" y="279"/>
                  </a:lnTo>
                  <a:lnTo>
                    <a:pt x="304" y="275"/>
                  </a:lnTo>
                  <a:lnTo>
                    <a:pt x="304" y="275"/>
                  </a:lnTo>
                  <a:lnTo>
                    <a:pt x="308" y="265"/>
                  </a:lnTo>
                  <a:lnTo>
                    <a:pt x="310" y="253"/>
                  </a:lnTo>
                  <a:lnTo>
                    <a:pt x="306" y="242"/>
                  </a:lnTo>
                  <a:lnTo>
                    <a:pt x="298" y="234"/>
                  </a:lnTo>
                  <a:lnTo>
                    <a:pt x="185" y="146"/>
                  </a:lnTo>
                  <a:lnTo>
                    <a:pt x="185" y="28"/>
                  </a:lnTo>
                  <a:lnTo>
                    <a:pt x="185" y="28"/>
                  </a:lnTo>
                  <a:lnTo>
                    <a:pt x="183" y="18"/>
                  </a:lnTo>
                  <a:lnTo>
                    <a:pt x="177" y="8"/>
                  </a:lnTo>
                  <a:lnTo>
                    <a:pt x="166" y="2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44" y="2"/>
                  </a:lnTo>
                  <a:lnTo>
                    <a:pt x="134" y="8"/>
                  </a:lnTo>
                  <a:lnTo>
                    <a:pt x="127" y="18"/>
                  </a:lnTo>
                  <a:lnTo>
                    <a:pt x="125" y="28"/>
                  </a:lnTo>
                  <a:lnTo>
                    <a:pt x="125" y="146"/>
                  </a:lnTo>
                  <a:lnTo>
                    <a:pt x="12" y="234"/>
                  </a:lnTo>
                  <a:lnTo>
                    <a:pt x="12" y="234"/>
                  </a:lnTo>
                  <a:lnTo>
                    <a:pt x="4" y="242"/>
                  </a:lnTo>
                  <a:lnTo>
                    <a:pt x="0" y="253"/>
                  </a:lnTo>
                  <a:lnTo>
                    <a:pt x="2" y="265"/>
                  </a:lnTo>
                  <a:lnTo>
                    <a:pt x="6" y="275"/>
                  </a:lnTo>
                  <a:lnTo>
                    <a:pt x="6" y="275"/>
                  </a:lnTo>
                  <a:lnTo>
                    <a:pt x="12" y="279"/>
                  </a:lnTo>
                  <a:lnTo>
                    <a:pt x="16" y="283"/>
                  </a:lnTo>
                  <a:lnTo>
                    <a:pt x="22" y="285"/>
                  </a:lnTo>
                  <a:lnTo>
                    <a:pt x="29" y="285"/>
                  </a:lnTo>
                  <a:lnTo>
                    <a:pt x="29" y="285"/>
                  </a:lnTo>
                  <a:lnTo>
                    <a:pt x="39" y="285"/>
                  </a:lnTo>
                  <a:lnTo>
                    <a:pt x="47" y="279"/>
                  </a:lnTo>
                  <a:lnTo>
                    <a:pt x="156" y="197"/>
                  </a:lnTo>
                  <a:lnTo>
                    <a:pt x="263" y="279"/>
                  </a:lnTo>
                  <a:lnTo>
                    <a:pt x="263" y="279"/>
                  </a:lnTo>
                  <a:lnTo>
                    <a:pt x="271" y="285"/>
                  </a:lnTo>
                  <a:lnTo>
                    <a:pt x="282" y="285"/>
                  </a:lnTo>
                  <a:lnTo>
                    <a:pt x="282" y="28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3438525" y="1185863"/>
              <a:ext cx="388938" cy="441325"/>
            </a:xfrm>
            <a:custGeom>
              <a:avLst/>
              <a:gdLst>
                <a:gd name="T0" fmla="*/ 31 w 245"/>
                <a:gd name="T1" fmla="*/ 181 h 278"/>
                <a:gd name="T2" fmla="*/ 47 w 245"/>
                <a:gd name="T3" fmla="*/ 218 h 278"/>
                <a:gd name="T4" fmla="*/ 70 w 245"/>
                <a:gd name="T5" fmla="*/ 249 h 278"/>
                <a:gd name="T6" fmla="*/ 94 w 245"/>
                <a:gd name="T7" fmla="*/ 269 h 278"/>
                <a:gd name="T8" fmla="*/ 121 w 245"/>
                <a:gd name="T9" fmla="*/ 278 h 278"/>
                <a:gd name="T10" fmla="*/ 134 w 245"/>
                <a:gd name="T11" fmla="*/ 276 h 278"/>
                <a:gd name="T12" fmla="*/ 160 w 245"/>
                <a:gd name="T13" fmla="*/ 261 h 278"/>
                <a:gd name="T14" fmla="*/ 183 w 245"/>
                <a:gd name="T15" fmla="*/ 235 h 278"/>
                <a:gd name="T16" fmla="*/ 203 w 245"/>
                <a:gd name="T17" fmla="*/ 202 h 278"/>
                <a:gd name="T18" fmla="*/ 210 w 245"/>
                <a:gd name="T19" fmla="*/ 181 h 278"/>
                <a:gd name="T20" fmla="*/ 210 w 245"/>
                <a:gd name="T21" fmla="*/ 183 h 278"/>
                <a:gd name="T22" fmla="*/ 232 w 245"/>
                <a:gd name="T23" fmla="*/ 173 h 278"/>
                <a:gd name="T24" fmla="*/ 243 w 245"/>
                <a:gd name="T25" fmla="*/ 158 h 278"/>
                <a:gd name="T26" fmla="*/ 245 w 245"/>
                <a:gd name="T27" fmla="*/ 152 h 278"/>
                <a:gd name="T28" fmla="*/ 238 w 245"/>
                <a:gd name="T29" fmla="*/ 130 h 278"/>
                <a:gd name="T30" fmla="*/ 222 w 245"/>
                <a:gd name="T31" fmla="*/ 121 h 278"/>
                <a:gd name="T32" fmla="*/ 222 w 245"/>
                <a:gd name="T33" fmla="*/ 121 h 278"/>
                <a:gd name="T34" fmla="*/ 222 w 245"/>
                <a:gd name="T35" fmla="*/ 117 h 278"/>
                <a:gd name="T36" fmla="*/ 220 w 245"/>
                <a:gd name="T37" fmla="*/ 91 h 278"/>
                <a:gd name="T38" fmla="*/ 203 w 245"/>
                <a:gd name="T39" fmla="*/ 47 h 278"/>
                <a:gd name="T40" fmla="*/ 175 w 245"/>
                <a:gd name="T41" fmla="*/ 17 h 278"/>
                <a:gd name="T42" fmla="*/ 140 w 245"/>
                <a:gd name="T43" fmla="*/ 2 h 278"/>
                <a:gd name="T44" fmla="*/ 121 w 245"/>
                <a:gd name="T45" fmla="*/ 0 h 278"/>
                <a:gd name="T46" fmla="*/ 84 w 245"/>
                <a:gd name="T47" fmla="*/ 8 h 278"/>
                <a:gd name="T48" fmla="*/ 51 w 245"/>
                <a:gd name="T49" fmla="*/ 31 h 278"/>
                <a:gd name="T50" fmla="*/ 29 w 245"/>
                <a:gd name="T51" fmla="*/ 66 h 278"/>
                <a:gd name="T52" fmla="*/ 20 w 245"/>
                <a:gd name="T53" fmla="*/ 117 h 278"/>
                <a:gd name="T54" fmla="*/ 20 w 245"/>
                <a:gd name="T55" fmla="*/ 121 h 278"/>
                <a:gd name="T56" fmla="*/ 12 w 245"/>
                <a:gd name="T57" fmla="*/ 126 h 278"/>
                <a:gd name="T58" fmla="*/ 2 w 245"/>
                <a:gd name="T59" fmla="*/ 142 h 278"/>
                <a:gd name="T60" fmla="*/ 0 w 245"/>
                <a:gd name="T61" fmla="*/ 152 h 278"/>
                <a:gd name="T62" fmla="*/ 4 w 245"/>
                <a:gd name="T63" fmla="*/ 163 h 278"/>
                <a:gd name="T64" fmla="*/ 20 w 245"/>
                <a:gd name="T65" fmla="*/ 179 h 278"/>
                <a:gd name="T66" fmla="*/ 31 w 245"/>
                <a:gd name="T67" fmla="*/ 181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5" h="278">
                  <a:moveTo>
                    <a:pt x="31" y="181"/>
                  </a:moveTo>
                  <a:lnTo>
                    <a:pt x="31" y="181"/>
                  </a:lnTo>
                  <a:lnTo>
                    <a:pt x="39" y="202"/>
                  </a:lnTo>
                  <a:lnTo>
                    <a:pt x="47" y="218"/>
                  </a:lnTo>
                  <a:lnTo>
                    <a:pt x="57" y="235"/>
                  </a:lnTo>
                  <a:lnTo>
                    <a:pt x="70" y="249"/>
                  </a:lnTo>
                  <a:lnTo>
                    <a:pt x="82" y="261"/>
                  </a:lnTo>
                  <a:lnTo>
                    <a:pt x="94" y="269"/>
                  </a:lnTo>
                  <a:lnTo>
                    <a:pt x="107" y="276"/>
                  </a:lnTo>
                  <a:lnTo>
                    <a:pt x="121" y="278"/>
                  </a:lnTo>
                  <a:lnTo>
                    <a:pt x="121" y="278"/>
                  </a:lnTo>
                  <a:lnTo>
                    <a:pt x="134" y="276"/>
                  </a:lnTo>
                  <a:lnTo>
                    <a:pt x="148" y="269"/>
                  </a:lnTo>
                  <a:lnTo>
                    <a:pt x="160" y="261"/>
                  </a:lnTo>
                  <a:lnTo>
                    <a:pt x="173" y="249"/>
                  </a:lnTo>
                  <a:lnTo>
                    <a:pt x="183" y="235"/>
                  </a:lnTo>
                  <a:lnTo>
                    <a:pt x="193" y="218"/>
                  </a:lnTo>
                  <a:lnTo>
                    <a:pt x="203" y="202"/>
                  </a:lnTo>
                  <a:lnTo>
                    <a:pt x="210" y="181"/>
                  </a:lnTo>
                  <a:lnTo>
                    <a:pt x="210" y="181"/>
                  </a:lnTo>
                  <a:lnTo>
                    <a:pt x="210" y="183"/>
                  </a:lnTo>
                  <a:lnTo>
                    <a:pt x="210" y="183"/>
                  </a:lnTo>
                  <a:lnTo>
                    <a:pt x="222" y="179"/>
                  </a:lnTo>
                  <a:lnTo>
                    <a:pt x="232" y="173"/>
                  </a:lnTo>
                  <a:lnTo>
                    <a:pt x="241" y="165"/>
                  </a:lnTo>
                  <a:lnTo>
                    <a:pt x="243" y="158"/>
                  </a:lnTo>
                  <a:lnTo>
                    <a:pt x="245" y="152"/>
                  </a:lnTo>
                  <a:lnTo>
                    <a:pt x="245" y="152"/>
                  </a:lnTo>
                  <a:lnTo>
                    <a:pt x="243" y="140"/>
                  </a:lnTo>
                  <a:lnTo>
                    <a:pt x="238" y="130"/>
                  </a:lnTo>
                  <a:lnTo>
                    <a:pt x="230" y="123"/>
                  </a:lnTo>
                  <a:lnTo>
                    <a:pt x="222" y="121"/>
                  </a:lnTo>
                  <a:lnTo>
                    <a:pt x="222" y="121"/>
                  </a:lnTo>
                  <a:lnTo>
                    <a:pt x="222" y="121"/>
                  </a:lnTo>
                  <a:lnTo>
                    <a:pt x="222" y="121"/>
                  </a:lnTo>
                  <a:lnTo>
                    <a:pt x="222" y="117"/>
                  </a:lnTo>
                  <a:lnTo>
                    <a:pt x="222" y="117"/>
                  </a:lnTo>
                  <a:lnTo>
                    <a:pt x="220" y="91"/>
                  </a:lnTo>
                  <a:lnTo>
                    <a:pt x="214" y="66"/>
                  </a:lnTo>
                  <a:lnTo>
                    <a:pt x="203" y="47"/>
                  </a:lnTo>
                  <a:lnTo>
                    <a:pt x="189" y="31"/>
                  </a:lnTo>
                  <a:lnTo>
                    <a:pt x="175" y="17"/>
                  </a:lnTo>
                  <a:lnTo>
                    <a:pt x="158" y="8"/>
                  </a:lnTo>
                  <a:lnTo>
                    <a:pt x="140" y="2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103" y="2"/>
                  </a:lnTo>
                  <a:lnTo>
                    <a:pt x="84" y="8"/>
                  </a:lnTo>
                  <a:lnTo>
                    <a:pt x="68" y="17"/>
                  </a:lnTo>
                  <a:lnTo>
                    <a:pt x="51" y="31"/>
                  </a:lnTo>
                  <a:lnTo>
                    <a:pt x="39" y="47"/>
                  </a:lnTo>
                  <a:lnTo>
                    <a:pt x="29" y="66"/>
                  </a:lnTo>
                  <a:lnTo>
                    <a:pt x="22" y="91"/>
                  </a:lnTo>
                  <a:lnTo>
                    <a:pt x="20" y="117"/>
                  </a:lnTo>
                  <a:lnTo>
                    <a:pt x="20" y="117"/>
                  </a:lnTo>
                  <a:lnTo>
                    <a:pt x="20" y="121"/>
                  </a:lnTo>
                  <a:lnTo>
                    <a:pt x="20" y="121"/>
                  </a:lnTo>
                  <a:lnTo>
                    <a:pt x="12" y="126"/>
                  </a:lnTo>
                  <a:lnTo>
                    <a:pt x="6" y="132"/>
                  </a:lnTo>
                  <a:lnTo>
                    <a:pt x="2" y="142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2" y="158"/>
                  </a:lnTo>
                  <a:lnTo>
                    <a:pt x="4" y="163"/>
                  </a:lnTo>
                  <a:lnTo>
                    <a:pt x="12" y="173"/>
                  </a:lnTo>
                  <a:lnTo>
                    <a:pt x="20" y="179"/>
                  </a:lnTo>
                  <a:lnTo>
                    <a:pt x="31" y="181"/>
                  </a:lnTo>
                  <a:lnTo>
                    <a:pt x="31" y="18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259138" y="1624013"/>
              <a:ext cx="741363" cy="312738"/>
            </a:xfrm>
            <a:custGeom>
              <a:avLst/>
              <a:gdLst>
                <a:gd name="T0" fmla="*/ 323 w 467"/>
                <a:gd name="T1" fmla="*/ 0 h 197"/>
                <a:gd name="T2" fmla="*/ 323 w 467"/>
                <a:gd name="T3" fmla="*/ 0 h 197"/>
                <a:gd name="T4" fmla="*/ 282 w 467"/>
                <a:gd name="T5" fmla="*/ 84 h 197"/>
                <a:gd name="T6" fmla="*/ 255 w 467"/>
                <a:gd name="T7" fmla="*/ 133 h 197"/>
                <a:gd name="T8" fmla="*/ 244 w 467"/>
                <a:gd name="T9" fmla="*/ 152 h 197"/>
                <a:gd name="T10" fmla="*/ 236 w 467"/>
                <a:gd name="T11" fmla="*/ 164 h 197"/>
                <a:gd name="T12" fmla="*/ 236 w 467"/>
                <a:gd name="T13" fmla="*/ 164 h 197"/>
                <a:gd name="T14" fmla="*/ 152 w 467"/>
                <a:gd name="T15" fmla="*/ 0 h 197"/>
                <a:gd name="T16" fmla="*/ 152 w 467"/>
                <a:gd name="T17" fmla="*/ 0 h 197"/>
                <a:gd name="T18" fmla="*/ 119 w 467"/>
                <a:gd name="T19" fmla="*/ 8 h 197"/>
                <a:gd name="T20" fmla="*/ 90 w 467"/>
                <a:gd name="T21" fmla="*/ 18 h 197"/>
                <a:gd name="T22" fmla="*/ 65 w 467"/>
                <a:gd name="T23" fmla="*/ 31 h 197"/>
                <a:gd name="T24" fmla="*/ 43 w 467"/>
                <a:gd name="T25" fmla="*/ 41 h 197"/>
                <a:gd name="T26" fmla="*/ 12 w 467"/>
                <a:gd name="T27" fmla="*/ 59 h 197"/>
                <a:gd name="T28" fmla="*/ 0 w 467"/>
                <a:gd name="T29" fmla="*/ 68 h 197"/>
                <a:gd name="T30" fmla="*/ 0 w 467"/>
                <a:gd name="T31" fmla="*/ 197 h 197"/>
                <a:gd name="T32" fmla="*/ 234 w 467"/>
                <a:gd name="T33" fmla="*/ 197 h 197"/>
                <a:gd name="T34" fmla="*/ 467 w 467"/>
                <a:gd name="T35" fmla="*/ 197 h 197"/>
                <a:gd name="T36" fmla="*/ 467 w 467"/>
                <a:gd name="T37" fmla="*/ 68 h 197"/>
                <a:gd name="T38" fmla="*/ 467 w 467"/>
                <a:gd name="T39" fmla="*/ 68 h 197"/>
                <a:gd name="T40" fmla="*/ 456 w 467"/>
                <a:gd name="T41" fmla="*/ 59 h 197"/>
                <a:gd name="T42" fmla="*/ 428 w 467"/>
                <a:gd name="T43" fmla="*/ 43 h 197"/>
                <a:gd name="T44" fmla="*/ 405 w 467"/>
                <a:gd name="T45" fmla="*/ 31 h 197"/>
                <a:gd name="T46" fmla="*/ 380 w 467"/>
                <a:gd name="T47" fmla="*/ 20 h 197"/>
                <a:gd name="T48" fmla="*/ 354 w 467"/>
                <a:gd name="T49" fmla="*/ 10 h 197"/>
                <a:gd name="T50" fmla="*/ 323 w 467"/>
                <a:gd name="T51" fmla="*/ 0 h 197"/>
                <a:gd name="T52" fmla="*/ 323 w 467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67" h="197">
                  <a:moveTo>
                    <a:pt x="323" y="0"/>
                  </a:moveTo>
                  <a:lnTo>
                    <a:pt x="323" y="0"/>
                  </a:lnTo>
                  <a:lnTo>
                    <a:pt x="282" y="84"/>
                  </a:lnTo>
                  <a:lnTo>
                    <a:pt x="255" y="133"/>
                  </a:lnTo>
                  <a:lnTo>
                    <a:pt x="244" y="152"/>
                  </a:lnTo>
                  <a:lnTo>
                    <a:pt x="236" y="164"/>
                  </a:lnTo>
                  <a:lnTo>
                    <a:pt x="236" y="164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19" y="8"/>
                  </a:lnTo>
                  <a:lnTo>
                    <a:pt x="90" y="18"/>
                  </a:lnTo>
                  <a:lnTo>
                    <a:pt x="65" y="31"/>
                  </a:lnTo>
                  <a:lnTo>
                    <a:pt x="43" y="41"/>
                  </a:lnTo>
                  <a:lnTo>
                    <a:pt x="12" y="59"/>
                  </a:lnTo>
                  <a:lnTo>
                    <a:pt x="0" y="68"/>
                  </a:lnTo>
                  <a:lnTo>
                    <a:pt x="0" y="197"/>
                  </a:lnTo>
                  <a:lnTo>
                    <a:pt x="234" y="197"/>
                  </a:lnTo>
                  <a:lnTo>
                    <a:pt x="467" y="197"/>
                  </a:lnTo>
                  <a:lnTo>
                    <a:pt x="467" y="68"/>
                  </a:lnTo>
                  <a:lnTo>
                    <a:pt x="467" y="68"/>
                  </a:lnTo>
                  <a:lnTo>
                    <a:pt x="456" y="59"/>
                  </a:lnTo>
                  <a:lnTo>
                    <a:pt x="428" y="43"/>
                  </a:lnTo>
                  <a:lnTo>
                    <a:pt x="405" y="31"/>
                  </a:lnTo>
                  <a:lnTo>
                    <a:pt x="380" y="20"/>
                  </a:lnTo>
                  <a:lnTo>
                    <a:pt x="354" y="10"/>
                  </a:lnTo>
                  <a:lnTo>
                    <a:pt x="323" y="0"/>
                  </a:lnTo>
                  <a:lnTo>
                    <a:pt x="323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3970338" y="2152651"/>
              <a:ext cx="303213" cy="346075"/>
            </a:xfrm>
            <a:custGeom>
              <a:avLst/>
              <a:gdLst>
                <a:gd name="T0" fmla="*/ 25 w 191"/>
                <a:gd name="T1" fmla="*/ 142 h 218"/>
                <a:gd name="T2" fmla="*/ 37 w 191"/>
                <a:gd name="T3" fmla="*/ 171 h 218"/>
                <a:gd name="T4" fmla="*/ 54 w 191"/>
                <a:gd name="T5" fmla="*/ 195 h 218"/>
                <a:gd name="T6" fmla="*/ 74 w 191"/>
                <a:gd name="T7" fmla="*/ 212 h 218"/>
                <a:gd name="T8" fmla="*/ 95 w 191"/>
                <a:gd name="T9" fmla="*/ 218 h 218"/>
                <a:gd name="T10" fmla="*/ 105 w 191"/>
                <a:gd name="T11" fmla="*/ 216 h 218"/>
                <a:gd name="T12" fmla="*/ 126 w 191"/>
                <a:gd name="T13" fmla="*/ 203 h 218"/>
                <a:gd name="T14" fmla="*/ 144 w 191"/>
                <a:gd name="T15" fmla="*/ 183 h 218"/>
                <a:gd name="T16" fmla="*/ 159 w 191"/>
                <a:gd name="T17" fmla="*/ 156 h 218"/>
                <a:gd name="T18" fmla="*/ 165 w 191"/>
                <a:gd name="T19" fmla="*/ 142 h 218"/>
                <a:gd name="T20" fmla="*/ 165 w 191"/>
                <a:gd name="T21" fmla="*/ 142 h 218"/>
                <a:gd name="T22" fmla="*/ 181 w 191"/>
                <a:gd name="T23" fmla="*/ 136 h 218"/>
                <a:gd name="T24" fmla="*/ 191 w 191"/>
                <a:gd name="T25" fmla="*/ 123 h 218"/>
                <a:gd name="T26" fmla="*/ 191 w 191"/>
                <a:gd name="T27" fmla="*/ 119 h 218"/>
                <a:gd name="T28" fmla="*/ 185 w 191"/>
                <a:gd name="T29" fmla="*/ 103 h 218"/>
                <a:gd name="T30" fmla="*/ 173 w 191"/>
                <a:gd name="T31" fmla="*/ 94 h 218"/>
                <a:gd name="T32" fmla="*/ 173 w 191"/>
                <a:gd name="T33" fmla="*/ 94 h 218"/>
                <a:gd name="T34" fmla="*/ 173 w 191"/>
                <a:gd name="T35" fmla="*/ 90 h 218"/>
                <a:gd name="T36" fmla="*/ 171 w 191"/>
                <a:gd name="T37" fmla="*/ 70 h 218"/>
                <a:gd name="T38" fmla="*/ 159 w 191"/>
                <a:gd name="T39" fmla="*/ 35 h 218"/>
                <a:gd name="T40" fmla="*/ 136 w 191"/>
                <a:gd name="T41" fmla="*/ 12 h 218"/>
                <a:gd name="T42" fmla="*/ 109 w 191"/>
                <a:gd name="T43" fmla="*/ 2 h 218"/>
                <a:gd name="T44" fmla="*/ 95 w 191"/>
                <a:gd name="T45" fmla="*/ 0 h 218"/>
                <a:gd name="T46" fmla="*/ 66 w 191"/>
                <a:gd name="T47" fmla="*/ 6 h 218"/>
                <a:gd name="T48" fmla="*/ 39 w 191"/>
                <a:gd name="T49" fmla="*/ 22 h 218"/>
                <a:gd name="T50" fmla="*/ 23 w 191"/>
                <a:gd name="T51" fmla="*/ 51 h 218"/>
                <a:gd name="T52" fmla="*/ 15 w 191"/>
                <a:gd name="T53" fmla="*/ 90 h 218"/>
                <a:gd name="T54" fmla="*/ 15 w 191"/>
                <a:gd name="T55" fmla="*/ 94 h 218"/>
                <a:gd name="T56" fmla="*/ 10 w 191"/>
                <a:gd name="T57" fmla="*/ 99 h 218"/>
                <a:gd name="T58" fmla="*/ 2 w 191"/>
                <a:gd name="T59" fmla="*/ 111 h 218"/>
                <a:gd name="T60" fmla="*/ 0 w 191"/>
                <a:gd name="T61" fmla="*/ 119 h 218"/>
                <a:gd name="T62" fmla="*/ 8 w 191"/>
                <a:gd name="T63" fmla="*/ 134 h 218"/>
                <a:gd name="T64" fmla="*/ 25 w 191"/>
                <a:gd name="T65" fmla="*/ 142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1" h="218">
                  <a:moveTo>
                    <a:pt x="25" y="142"/>
                  </a:moveTo>
                  <a:lnTo>
                    <a:pt x="25" y="142"/>
                  </a:lnTo>
                  <a:lnTo>
                    <a:pt x="31" y="156"/>
                  </a:lnTo>
                  <a:lnTo>
                    <a:pt x="37" y="171"/>
                  </a:lnTo>
                  <a:lnTo>
                    <a:pt x="45" y="183"/>
                  </a:lnTo>
                  <a:lnTo>
                    <a:pt x="54" y="195"/>
                  </a:lnTo>
                  <a:lnTo>
                    <a:pt x="64" y="203"/>
                  </a:lnTo>
                  <a:lnTo>
                    <a:pt x="74" y="212"/>
                  </a:lnTo>
                  <a:lnTo>
                    <a:pt x="84" y="216"/>
                  </a:lnTo>
                  <a:lnTo>
                    <a:pt x="95" y="218"/>
                  </a:lnTo>
                  <a:lnTo>
                    <a:pt x="95" y="218"/>
                  </a:lnTo>
                  <a:lnTo>
                    <a:pt x="105" y="216"/>
                  </a:lnTo>
                  <a:lnTo>
                    <a:pt x="115" y="212"/>
                  </a:lnTo>
                  <a:lnTo>
                    <a:pt x="126" y="203"/>
                  </a:lnTo>
                  <a:lnTo>
                    <a:pt x="134" y="195"/>
                  </a:lnTo>
                  <a:lnTo>
                    <a:pt x="144" y="183"/>
                  </a:lnTo>
                  <a:lnTo>
                    <a:pt x="152" y="171"/>
                  </a:lnTo>
                  <a:lnTo>
                    <a:pt x="159" y="156"/>
                  </a:lnTo>
                  <a:lnTo>
                    <a:pt x="165" y="142"/>
                  </a:lnTo>
                  <a:lnTo>
                    <a:pt x="165" y="142"/>
                  </a:lnTo>
                  <a:lnTo>
                    <a:pt x="165" y="142"/>
                  </a:lnTo>
                  <a:lnTo>
                    <a:pt x="165" y="142"/>
                  </a:lnTo>
                  <a:lnTo>
                    <a:pt x="173" y="140"/>
                  </a:lnTo>
                  <a:lnTo>
                    <a:pt x="181" y="136"/>
                  </a:lnTo>
                  <a:lnTo>
                    <a:pt x="189" y="127"/>
                  </a:lnTo>
                  <a:lnTo>
                    <a:pt x="191" y="123"/>
                  </a:lnTo>
                  <a:lnTo>
                    <a:pt x="191" y="119"/>
                  </a:lnTo>
                  <a:lnTo>
                    <a:pt x="191" y="119"/>
                  </a:lnTo>
                  <a:lnTo>
                    <a:pt x="189" y="109"/>
                  </a:lnTo>
                  <a:lnTo>
                    <a:pt x="185" y="103"/>
                  </a:lnTo>
                  <a:lnTo>
                    <a:pt x="181" y="97"/>
                  </a:lnTo>
                  <a:lnTo>
                    <a:pt x="173" y="94"/>
                  </a:lnTo>
                  <a:lnTo>
                    <a:pt x="173" y="94"/>
                  </a:lnTo>
                  <a:lnTo>
                    <a:pt x="173" y="94"/>
                  </a:lnTo>
                  <a:lnTo>
                    <a:pt x="173" y="94"/>
                  </a:lnTo>
                  <a:lnTo>
                    <a:pt x="173" y="90"/>
                  </a:lnTo>
                  <a:lnTo>
                    <a:pt x="173" y="90"/>
                  </a:lnTo>
                  <a:lnTo>
                    <a:pt x="171" y="70"/>
                  </a:lnTo>
                  <a:lnTo>
                    <a:pt x="167" y="51"/>
                  </a:lnTo>
                  <a:lnTo>
                    <a:pt x="159" y="35"/>
                  </a:lnTo>
                  <a:lnTo>
                    <a:pt x="148" y="22"/>
                  </a:lnTo>
                  <a:lnTo>
                    <a:pt x="136" y="12"/>
                  </a:lnTo>
                  <a:lnTo>
                    <a:pt x="124" y="6"/>
                  </a:lnTo>
                  <a:lnTo>
                    <a:pt x="109" y="2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80" y="2"/>
                  </a:lnTo>
                  <a:lnTo>
                    <a:pt x="66" y="6"/>
                  </a:lnTo>
                  <a:lnTo>
                    <a:pt x="52" y="12"/>
                  </a:lnTo>
                  <a:lnTo>
                    <a:pt x="39" y="22"/>
                  </a:lnTo>
                  <a:lnTo>
                    <a:pt x="31" y="35"/>
                  </a:lnTo>
                  <a:lnTo>
                    <a:pt x="23" y="51"/>
                  </a:lnTo>
                  <a:lnTo>
                    <a:pt x="17" y="70"/>
                  </a:lnTo>
                  <a:lnTo>
                    <a:pt x="15" y="90"/>
                  </a:lnTo>
                  <a:lnTo>
                    <a:pt x="15" y="90"/>
                  </a:lnTo>
                  <a:lnTo>
                    <a:pt x="15" y="94"/>
                  </a:lnTo>
                  <a:lnTo>
                    <a:pt x="15" y="94"/>
                  </a:lnTo>
                  <a:lnTo>
                    <a:pt x="10" y="99"/>
                  </a:lnTo>
                  <a:lnTo>
                    <a:pt x="4" y="103"/>
                  </a:lnTo>
                  <a:lnTo>
                    <a:pt x="2" y="111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2" y="127"/>
                  </a:lnTo>
                  <a:lnTo>
                    <a:pt x="8" y="134"/>
                  </a:lnTo>
                  <a:lnTo>
                    <a:pt x="17" y="140"/>
                  </a:lnTo>
                  <a:lnTo>
                    <a:pt x="25" y="142"/>
                  </a:lnTo>
                  <a:lnTo>
                    <a:pt x="25" y="14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3830638" y="2495551"/>
              <a:ext cx="581025" cy="244475"/>
            </a:xfrm>
            <a:custGeom>
              <a:avLst/>
              <a:gdLst>
                <a:gd name="T0" fmla="*/ 253 w 366"/>
                <a:gd name="T1" fmla="*/ 0 h 154"/>
                <a:gd name="T2" fmla="*/ 253 w 366"/>
                <a:gd name="T3" fmla="*/ 0 h 154"/>
                <a:gd name="T4" fmla="*/ 220 w 366"/>
                <a:gd name="T5" fmla="*/ 66 h 154"/>
                <a:gd name="T6" fmla="*/ 199 w 366"/>
                <a:gd name="T7" fmla="*/ 105 h 154"/>
                <a:gd name="T8" fmla="*/ 183 w 366"/>
                <a:gd name="T9" fmla="*/ 127 h 154"/>
                <a:gd name="T10" fmla="*/ 183 w 366"/>
                <a:gd name="T11" fmla="*/ 127 h 154"/>
                <a:gd name="T12" fmla="*/ 117 w 366"/>
                <a:gd name="T13" fmla="*/ 0 h 154"/>
                <a:gd name="T14" fmla="*/ 117 w 366"/>
                <a:gd name="T15" fmla="*/ 0 h 154"/>
                <a:gd name="T16" fmla="*/ 92 w 366"/>
                <a:gd name="T17" fmla="*/ 6 h 154"/>
                <a:gd name="T18" fmla="*/ 70 w 366"/>
                <a:gd name="T19" fmla="*/ 14 h 154"/>
                <a:gd name="T20" fmla="*/ 49 w 366"/>
                <a:gd name="T21" fmla="*/ 22 h 154"/>
                <a:gd name="T22" fmla="*/ 33 w 366"/>
                <a:gd name="T23" fmla="*/ 33 h 154"/>
                <a:gd name="T24" fmla="*/ 8 w 366"/>
                <a:gd name="T25" fmla="*/ 47 h 154"/>
                <a:gd name="T26" fmla="*/ 0 w 366"/>
                <a:gd name="T27" fmla="*/ 51 h 154"/>
                <a:gd name="T28" fmla="*/ 0 w 366"/>
                <a:gd name="T29" fmla="*/ 154 h 154"/>
                <a:gd name="T30" fmla="*/ 183 w 366"/>
                <a:gd name="T31" fmla="*/ 154 h 154"/>
                <a:gd name="T32" fmla="*/ 366 w 366"/>
                <a:gd name="T33" fmla="*/ 154 h 154"/>
                <a:gd name="T34" fmla="*/ 366 w 366"/>
                <a:gd name="T35" fmla="*/ 51 h 154"/>
                <a:gd name="T36" fmla="*/ 366 w 366"/>
                <a:gd name="T37" fmla="*/ 51 h 154"/>
                <a:gd name="T38" fmla="*/ 358 w 366"/>
                <a:gd name="T39" fmla="*/ 47 h 154"/>
                <a:gd name="T40" fmla="*/ 333 w 366"/>
                <a:gd name="T41" fmla="*/ 33 h 154"/>
                <a:gd name="T42" fmla="*/ 298 w 366"/>
                <a:gd name="T43" fmla="*/ 16 h 154"/>
                <a:gd name="T44" fmla="*/ 275 w 366"/>
                <a:gd name="T45" fmla="*/ 8 h 154"/>
                <a:gd name="T46" fmla="*/ 253 w 366"/>
                <a:gd name="T47" fmla="*/ 0 h 154"/>
                <a:gd name="T48" fmla="*/ 253 w 366"/>
                <a:gd name="T4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6" h="154">
                  <a:moveTo>
                    <a:pt x="253" y="0"/>
                  </a:moveTo>
                  <a:lnTo>
                    <a:pt x="253" y="0"/>
                  </a:lnTo>
                  <a:lnTo>
                    <a:pt x="220" y="66"/>
                  </a:lnTo>
                  <a:lnTo>
                    <a:pt x="199" y="105"/>
                  </a:lnTo>
                  <a:lnTo>
                    <a:pt x="183" y="127"/>
                  </a:lnTo>
                  <a:lnTo>
                    <a:pt x="183" y="127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92" y="6"/>
                  </a:lnTo>
                  <a:lnTo>
                    <a:pt x="70" y="14"/>
                  </a:lnTo>
                  <a:lnTo>
                    <a:pt x="49" y="22"/>
                  </a:lnTo>
                  <a:lnTo>
                    <a:pt x="33" y="33"/>
                  </a:lnTo>
                  <a:lnTo>
                    <a:pt x="8" y="47"/>
                  </a:lnTo>
                  <a:lnTo>
                    <a:pt x="0" y="51"/>
                  </a:lnTo>
                  <a:lnTo>
                    <a:pt x="0" y="154"/>
                  </a:lnTo>
                  <a:lnTo>
                    <a:pt x="183" y="154"/>
                  </a:lnTo>
                  <a:lnTo>
                    <a:pt x="366" y="154"/>
                  </a:lnTo>
                  <a:lnTo>
                    <a:pt x="366" y="51"/>
                  </a:lnTo>
                  <a:lnTo>
                    <a:pt x="366" y="51"/>
                  </a:lnTo>
                  <a:lnTo>
                    <a:pt x="358" y="47"/>
                  </a:lnTo>
                  <a:lnTo>
                    <a:pt x="333" y="33"/>
                  </a:lnTo>
                  <a:lnTo>
                    <a:pt x="298" y="16"/>
                  </a:lnTo>
                  <a:lnTo>
                    <a:pt x="275" y="8"/>
                  </a:lnTo>
                  <a:lnTo>
                    <a:pt x="253" y="0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2987675" y="2152651"/>
              <a:ext cx="303213" cy="346075"/>
            </a:xfrm>
            <a:custGeom>
              <a:avLst/>
              <a:gdLst>
                <a:gd name="T0" fmla="*/ 25 w 191"/>
                <a:gd name="T1" fmla="*/ 142 h 218"/>
                <a:gd name="T2" fmla="*/ 37 w 191"/>
                <a:gd name="T3" fmla="*/ 171 h 218"/>
                <a:gd name="T4" fmla="*/ 53 w 191"/>
                <a:gd name="T5" fmla="*/ 195 h 218"/>
                <a:gd name="T6" fmla="*/ 74 w 191"/>
                <a:gd name="T7" fmla="*/ 212 h 218"/>
                <a:gd name="T8" fmla="*/ 95 w 191"/>
                <a:gd name="T9" fmla="*/ 218 h 218"/>
                <a:gd name="T10" fmla="*/ 105 w 191"/>
                <a:gd name="T11" fmla="*/ 216 h 218"/>
                <a:gd name="T12" fmla="*/ 125 w 191"/>
                <a:gd name="T13" fmla="*/ 203 h 218"/>
                <a:gd name="T14" fmla="*/ 144 w 191"/>
                <a:gd name="T15" fmla="*/ 183 h 218"/>
                <a:gd name="T16" fmla="*/ 158 w 191"/>
                <a:gd name="T17" fmla="*/ 156 h 218"/>
                <a:gd name="T18" fmla="*/ 164 w 191"/>
                <a:gd name="T19" fmla="*/ 142 h 218"/>
                <a:gd name="T20" fmla="*/ 164 w 191"/>
                <a:gd name="T21" fmla="*/ 142 h 218"/>
                <a:gd name="T22" fmla="*/ 181 w 191"/>
                <a:gd name="T23" fmla="*/ 136 h 218"/>
                <a:gd name="T24" fmla="*/ 191 w 191"/>
                <a:gd name="T25" fmla="*/ 123 h 218"/>
                <a:gd name="T26" fmla="*/ 191 w 191"/>
                <a:gd name="T27" fmla="*/ 119 h 218"/>
                <a:gd name="T28" fmla="*/ 185 w 191"/>
                <a:gd name="T29" fmla="*/ 103 h 218"/>
                <a:gd name="T30" fmla="*/ 173 w 191"/>
                <a:gd name="T31" fmla="*/ 94 h 218"/>
                <a:gd name="T32" fmla="*/ 173 w 191"/>
                <a:gd name="T33" fmla="*/ 94 h 218"/>
                <a:gd name="T34" fmla="*/ 173 w 191"/>
                <a:gd name="T35" fmla="*/ 90 h 218"/>
                <a:gd name="T36" fmla="*/ 171 w 191"/>
                <a:gd name="T37" fmla="*/ 70 h 218"/>
                <a:gd name="T38" fmla="*/ 158 w 191"/>
                <a:gd name="T39" fmla="*/ 35 h 218"/>
                <a:gd name="T40" fmla="*/ 136 w 191"/>
                <a:gd name="T41" fmla="*/ 12 h 218"/>
                <a:gd name="T42" fmla="*/ 109 w 191"/>
                <a:gd name="T43" fmla="*/ 2 h 218"/>
                <a:gd name="T44" fmla="*/ 95 w 191"/>
                <a:gd name="T45" fmla="*/ 0 h 218"/>
                <a:gd name="T46" fmla="*/ 66 w 191"/>
                <a:gd name="T47" fmla="*/ 6 h 218"/>
                <a:gd name="T48" fmla="*/ 41 w 191"/>
                <a:gd name="T49" fmla="*/ 22 h 218"/>
                <a:gd name="T50" fmla="*/ 23 w 191"/>
                <a:gd name="T51" fmla="*/ 51 h 218"/>
                <a:gd name="T52" fmla="*/ 14 w 191"/>
                <a:gd name="T53" fmla="*/ 90 h 218"/>
                <a:gd name="T54" fmla="*/ 14 w 191"/>
                <a:gd name="T55" fmla="*/ 94 h 218"/>
                <a:gd name="T56" fmla="*/ 10 w 191"/>
                <a:gd name="T57" fmla="*/ 99 h 218"/>
                <a:gd name="T58" fmla="*/ 2 w 191"/>
                <a:gd name="T59" fmla="*/ 111 h 218"/>
                <a:gd name="T60" fmla="*/ 0 w 191"/>
                <a:gd name="T61" fmla="*/ 119 h 218"/>
                <a:gd name="T62" fmla="*/ 8 w 191"/>
                <a:gd name="T63" fmla="*/ 134 h 218"/>
                <a:gd name="T64" fmla="*/ 25 w 191"/>
                <a:gd name="T65" fmla="*/ 142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1" h="218">
                  <a:moveTo>
                    <a:pt x="25" y="142"/>
                  </a:moveTo>
                  <a:lnTo>
                    <a:pt x="25" y="142"/>
                  </a:lnTo>
                  <a:lnTo>
                    <a:pt x="31" y="156"/>
                  </a:lnTo>
                  <a:lnTo>
                    <a:pt x="37" y="171"/>
                  </a:lnTo>
                  <a:lnTo>
                    <a:pt x="45" y="183"/>
                  </a:lnTo>
                  <a:lnTo>
                    <a:pt x="53" y="195"/>
                  </a:lnTo>
                  <a:lnTo>
                    <a:pt x="64" y="203"/>
                  </a:lnTo>
                  <a:lnTo>
                    <a:pt x="74" y="212"/>
                  </a:lnTo>
                  <a:lnTo>
                    <a:pt x="84" y="216"/>
                  </a:lnTo>
                  <a:lnTo>
                    <a:pt x="95" y="218"/>
                  </a:lnTo>
                  <a:lnTo>
                    <a:pt x="95" y="218"/>
                  </a:lnTo>
                  <a:lnTo>
                    <a:pt x="105" y="216"/>
                  </a:lnTo>
                  <a:lnTo>
                    <a:pt x="115" y="212"/>
                  </a:lnTo>
                  <a:lnTo>
                    <a:pt x="125" y="203"/>
                  </a:lnTo>
                  <a:lnTo>
                    <a:pt x="134" y="195"/>
                  </a:lnTo>
                  <a:lnTo>
                    <a:pt x="144" y="183"/>
                  </a:lnTo>
                  <a:lnTo>
                    <a:pt x="152" y="171"/>
                  </a:lnTo>
                  <a:lnTo>
                    <a:pt x="158" y="156"/>
                  </a:lnTo>
                  <a:lnTo>
                    <a:pt x="164" y="142"/>
                  </a:lnTo>
                  <a:lnTo>
                    <a:pt x="164" y="142"/>
                  </a:lnTo>
                  <a:lnTo>
                    <a:pt x="164" y="142"/>
                  </a:lnTo>
                  <a:lnTo>
                    <a:pt x="164" y="142"/>
                  </a:lnTo>
                  <a:lnTo>
                    <a:pt x="173" y="140"/>
                  </a:lnTo>
                  <a:lnTo>
                    <a:pt x="181" y="136"/>
                  </a:lnTo>
                  <a:lnTo>
                    <a:pt x="189" y="127"/>
                  </a:lnTo>
                  <a:lnTo>
                    <a:pt x="191" y="123"/>
                  </a:lnTo>
                  <a:lnTo>
                    <a:pt x="191" y="119"/>
                  </a:lnTo>
                  <a:lnTo>
                    <a:pt x="191" y="119"/>
                  </a:lnTo>
                  <a:lnTo>
                    <a:pt x="189" y="109"/>
                  </a:lnTo>
                  <a:lnTo>
                    <a:pt x="185" y="103"/>
                  </a:lnTo>
                  <a:lnTo>
                    <a:pt x="181" y="97"/>
                  </a:lnTo>
                  <a:lnTo>
                    <a:pt x="173" y="94"/>
                  </a:lnTo>
                  <a:lnTo>
                    <a:pt x="173" y="94"/>
                  </a:lnTo>
                  <a:lnTo>
                    <a:pt x="173" y="94"/>
                  </a:lnTo>
                  <a:lnTo>
                    <a:pt x="173" y="94"/>
                  </a:lnTo>
                  <a:lnTo>
                    <a:pt x="173" y="90"/>
                  </a:lnTo>
                  <a:lnTo>
                    <a:pt x="173" y="90"/>
                  </a:lnTo>
                  <a:lnTo>
                    <a:pt x="171" y="70"/>
                  </a:lnTo>
                  <a:lnTo>
                    <a:pt x="167" y="51"/>
                  </a:lnTo>
                  <a:lnTo>
                    <a:pt x="158" y="35"/>
                  </a:lnTo>
                  <a:lnTo>
                    <a:pt x="148" y="22"/>
                  </a:lnTo>
                  <a:lnTo>
                    <a:pt x="136" y="12"/>
                  </a:lnTo>
                  <a:lnTo>
                    <a:pt x="123" y="6"/>
                  </a:lnTo>
                  <a:lnTo>
                    <a:pt x="109" y="2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80" y="2"/>
                  </a:lnTo>
                  <a:lnTo>
                    <a:pt x="66" y="6"/>
                  </a:lnTo>
                  <a:lnTo>
                    <a:pt x="51" y="12"/>
                  </a:lnTo>
                  <a:lnTo>
                    <a:pt x="41" y="22"/>
                  </a:lnTo>
                  <a:lnTo>
                    <a:pt x="31" y="35"/>
                  </a:lnTo>
                  <a:lnTo>
                    <a:pt x="23" y="51"/>
                  </a:lnTo>
                  <a:lnTo>
                    <a:pt x="16" y="70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14" y="94"/>
                  </a:lnTo>
                  <a:lnTo>
                    <a:pt x="14" y="94"/>
                  </a:lnTo>
                  <a:lnTo>
                    <a:pt x="10" y="99"/>
                  </a:lnTo>
                  <a:lnTo>
                    <a:pt x="4" y="103"/>
                  </a:lnTo>
                  <a:lnTo>
                    <a:pt x="2" y="111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2" y="127"/>
                  </a:lnTo>
                  <a:lnTo>
                    <a:pt x="8" y="134"/>
                  </a:lnTo>
                  <a:lnTo>
                    <a:pt x="16" y="140"/>
                  </a:lnTo>
                  <a:lnTo>
                    <a:pt x="25" y="142"/>
                  </a:lnTo>
                  <a:lnTo>
                    <a:pt x="25" y="14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2846388" y="2495551"/>
              <a:ext cx="582613" cy="244475"/>
            </a:xfrm>
            <a:custGeom>
              <a:avLst/>
              <a:gdLst>
                <a:gd name="T0" fmla="*/ 253 w 367"/>
                <a:gd name="T1" fmla="*/ 0 h 154"/>
                <a:gd name="T2" fmla="*/ 253 w 367"/>
                <a:gd name="T3" fmla="*/ 0 h 154"/>
                <a:gd name="T4" fmla="*/ 221 w 367"/>
                <a:gd name="T5" fmla="*/ 66 h 154"/>
                <a:gd name="T6" fmla="*/ 200 w 367"/>
                <a:gd name="T7" fmla="*/ 105 h 154"/>
                <a:gd name="T8" fmla="*/ 184 w 367"/>
                <a:gd name="T9" fmla="*/ 127 h 154"/>
                <a:gd name="T10" fmla="*/ 184 w 367"/>
                <a:gd name="T11" fmla="*/ 127 h 154"/>
                <a:gd name="T12" fmla="*/ 118 w 367"/>
                <a:gd name="T13" fmla="*/ 0 h 154"/>
                <a:gd name="T14" fmla="*/ 118 w 367"/>
                <a:gd name="T15" fmla="*/ 0 h 154"/>
                <a:gd name="T16" fmla="*/ 93 w 367"/>
                <a:gd name="T17" fmla="*/ 6 h 154"/>
                <a:gd name="T18" fmla="*/ 70 w 367"/>
                <a:gd name="T19" fmla="*/ 14 h 154"/>
                <a:gd name="T20" fmla="*/ 50 w 367"/>
                <a:gd name="T21" fmla="*/ 22 h 154"/>
                <a:gd name="T22" fmla="*/ 33 w 367"/>
                <a:gd name="T23" fmla="*/ 33 h 154"/>
                <a:gd name="T24" fmla="*/ 9 w 367"/>
                <a:gd name="T25" fmla="*/ 47 h 154"/>
                <a:gd name="T26" fmla="*/ 0 w 367"/>
                <a:gd name="T27" fmla="*/ 51 h 154"/>
                <a:gd name="T28" fmla="*/ 0 w 367"/>
                <a:gd name="T29" fmla="*/ 154 h 154"/>
                <a:gd name="T30" fmla="*/ 184 w 367"/>
                <a:gd name="T31" fmla="*/ 154 h 154"/>
                <a:gd name="T32" fmla="*/ 367 w 367"/>
                <a:gd name="T33" fmla="*/ 154 h 154"/>
                <a:gd name="T34" fmla="*/ 367 w 367"/>
                <a:gd name="T35" fmla="*/ 51 h 154"/>
                <a:gd name="T36" fmla="*/ 367 w 367"/>
                <a:gd name="T37" fmla="*/ 51 h 154"/>
                <a:gd name="T38" fmla="*/ 358 w 367"/>
                <a:gd name="T39" fmla="*/ 47 h 154"/>
                <a:gd name="T40" fmla="*/ 334 w 367"/>
                <a:gd name="T41" fmla="*/ 33 h 154"/>
                <a:gd name="T42" fmla="*/ 299 w 367"/>
                <a:gd name="T43" fmla="*/ 16 h 154"/>
                <a:gd name="T44" fmla="*/ 276 w 367"/>
                <a:gd name="T45" fmla="*/ 8 h 154"/>
                <a:gd name="T46" fmla="*/ 253 w 367"/>
                <a:gd name="T47" fmla="*/ 0 h 154"/>
                <a:gd name="T48" fmla="*/ 253 w 367"/>
                <a:gd name="T4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7" h="154">
                  <a:moveTo>
                    <a:pt x="253" y="0"/>
                  </a:moveTo>
                  <a:lnTo>
                    <a:pt x="253" y="0"/>
                  </a:lnTo>
                  <a:lnTo>
                    <a:pt x="221" y="66"/>
                  </a:lnTo>
                  <a:lnTo>
                    <a:pt x="200" y="105"/>
                  </a:lnTo>
                  <a:lnTo>
                    <a:pt x="184" y="127"/>
                  </a:lnTo>
                  <a:lnTo>
                    <a:pt x="184" y="127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93" y="6"/>
                  </a:lnTo>
                  <a:lnTo>
                    <a:pt x="70" y="14"/>
                  </a:lnTo>
                  <a:lnTo>
                    <a:pt x="50" y="22"/>
                  </a:lnTo>
                  <a:lnTo>
                    <a:pt x="33" y="33"/>
                  </a:lnTo>
                  <a:lnTo>
                    <a:pt x="9" y="47"/>
                  </a:lnTo>
                  <a:lnTo>
                    <a:pt x="0" y="51"/>
                  </a:lnTo>
                  <a:lnTo>
                    <a:pt x="0" y="154"/>
                  </a:lnTo>
                  <a:lnTo>
                    <a:pt x="184" y="154"/>
                  </a:lnTo>
                  <a:lnTo>
                    <a:pt x="367" y="154"/>
                  </a:lnTo>
                  <a:lnTo>
                    <a:pt x="367" y="51"/>
                  </a:lnTo>
                  <a:lnTo>
                    <a:pt x="367" y="51"/>
                  </a:lnTo>
                  <a:lnTo>
                    <a:pt x="358" y="47"/>
                  </a:lnTo>
                  <a:lnTo>
                    <a:pt x="334" y="33"/>
                  </a:lnTo>
                  <a:lnTo>
                    <a:pt x="299" y="16"/>
                  </a:lnTo>
                  <a:lnTo>
                    <a:pt x="276" y="8"/>
                  </a:lnTo>
                  <a:lnTo>
                    <a:pt x="253" y="0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8039100" y="1182688"/>
            <a:ext cx="1349375" cy="1563688"/>
            <a:chOff x="8039100" y="1182688"/>
            <a:chExt cx="1349375" cy="1563688"/>
          </a:xfrm>
        </p:grpSpPr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8158163" y="1182688"/>
              <a:ext cx="247650" cy="280988"/>
            </a:xfrm>
            <a:custGeom>
              <a:avLst/>
              <a:gdLst>
                <a:gd name="T0" fmla="*/ 18 w 156"/>
                <a:gd name="T1" fmla="*/ 115 h 177"/>
                <a:gd name="T2" fmla="*/ 37 w 156"/>
                <a:gd name="T3" fmla="*/ 150 h 177"/>
                <a:gd name="T4" fmla="*/ 51 w 156"/>
                <a:gd name="T5" fmla="*/ 167 h 177"/>
                <a:gd name="T6" fmla="*/ 67 w 156"/>
                <a:gd name="T7" fmla="*/ 175 h 177"/>
                <a:gd name="T8" fmla="*/ 76 w 156"/>
                <a:gd name="T9" fmla="*/ 177 h 177"/>
                <a:gd name="T10" fmla="*/ 94 w 156"/>
                <a:gd name="T11" fmla="*/ 173 h 177"/>
                <a:gd name="T12" fmla="*/ 109 w 156"/>
                <a:gd name="T13" fmla="*/ 158 h 177"/>
                <a:gd name="T14" fmla="*/ 123 w 156"/>
                <a:gd name="T15" fmla="*/ 140 h 177"/>
                <a:gd name="T16" fmla="*/ 133 w 156"/>
                <a:gd name="T17" fmla="*/ 115 h 177"/>
                <a:gd name="T18" fmla="*/ 133 w 156"/>
                <a:gd name="T19" fmla="*/ 115 h 177"/>
                <a:gd name="T20" fmla="*/ 148 w 156"/>
                <a:gd name="T21" fmla="*/ 109 h 177"/>
                <a:gd name="T22" fmla="*/ 156 w 156"/>
                <a:gd name="T23" fmla="*/ 97 h 177"/>
                <a:gd name="T24" fmla="*/ 154 w 156"/>
                <a:gd name="T25" fmla="*/ 88 h 177"/>
                <a:gd name="T26" fmla="*/ 148 w 156"/>
                <a:gd name="T27" fmla="*/ 78 h 177"/>
                <a:gd name="T28" fmla="*/ 141 w 156"/>
                <a:gd name="T29" fmla="*/ 76 h 177"/>
                <a:gd name="T30" fmla="*/ 141 w 156"/>
                <a:gd name="T31" fmla="*/ 76 h 177"/>
                <a:gd name="T32" fmla="*/ 141 w 156"/>
                <a:gd name="T33" fmla="*/ 74 h 177"/>
                <a:gd name="T34" fmla="*/ 135 w 156"/>
                <a:gd name="T35" fmla="*/ 41 h 177"/>
                <a:gd name="T36" fmla="*/ 121 w 156"/>
                <a:gd name="T37" fmla="*/ 19 h 177"/>
                <a:gd name="T38" fmla="*/ 100 w 156"/>
                <a:gd name="T39" fmla="*/ 4 h 177"/>
                <a:gd name="T40" fmla="*/ 76 w 156"/>
                <a:gd name="T41" fmla="*/ 0 h 177"/>
                <a:gd name="T42" fmla="*/ 65 w 156"/>
                <a:gd name="T43" fmla="*/ 0 h 177"/>
                <a:gd name="T44" fmla="*/ 43 w 156"/>
                <a:gd name="T45" fmla="*/ 10 h 177"/>
                <a:gd name="T46" fmla="*/ 24 w 156"/>
                <a:gd name="T47" fmla="*/ 29 h 177"/>
                <a:gd name="T48" fmla="*/ 14 w 156"/>
                <a:gd name="T49" fmla="*/ 56 h 177"/>
                <a:gd name="T50" fmla="*/ 12 w 156"/>
                <a:gd name="T51" fmla="*/ 74 h 177"/>
                <a:gd name="T52" fmla="*/ 12 w 156"/>
                <a:gd name="T53" fmla="*/ 78 h 177"/>
                <a:gd name="T54" fmla="*/ 4 w 156"/>
                <a:gd name="T55" fmla="*/ 84 h 177"/>
                <a:gd name="T56" fmla="*/ 0 w 156"/>
                <a:gd name="T57" fmla="*/ 97 h 177"/>
                <a:gd name="T58" fmla="*/ 2 w 156"/>
                <a:gd name="T59" fmla="*/ 103 h 177"/>
                <a:gd name="T60" fmla="*/ 12 w 156"/>
                <a:gd name="T61" fmla="*/ 113 h 177"/>
                <a:gd name="T62" fmla="*/ 18 w 156"/>
                <a:gd name="T63" fmla="*/ 11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6" h="177">
                  <a:moveTo>
                    <a:pt x="18" y="115"/>
                  </a:moveTo>
                  <a:lnTo>
                    <a:pt x="18" y="115"/>
                  </a:lnTo>
                  <a:lnTo>
                    <a:pt x="30" y="140"/>
                  </a:lnTo>
                  <a:lnTo>
                    <a:pt x="37" y="150"/>
                  </a:lnTo>
                  <a:lnTo>
                    <a:pt x="43" y="158"/>
                  </a:lnTo>
                  <a:lnTo>
                    <a:pt x="51" y="167"/>
                  </a:lnTo>
                  <a:lnTo>
                    <a:pt x="59" y="173"/>
                  </a:lnTo>
                  <a:lnTo>
                    <a:pt x="67" y="175"/>
                  </a:lnTo>
                  <a:lnTo>
                    <a:pt x="76" y="177"/>
                  </a:lnTo>
                  <a:lnTo>
                    <a:pt x="76" y="177"/>
                  </a:lnTo>
                  <a:lnTo>
                    <a:pt x="84" y="175"/>
                  </a:lnTo>
                  <a:lnTo>
                    <a:pt x="94" y="173"/>
                  </a:lnTo>
                  <a:lnTo>
                    <a:pt x="102" y="167"/>
                  </a:lnTo>
                  <a:lnTo>
                    <a:pt x="109" y="158"/>
                  </a:lnTo>
                  <a:lnTo>
                    <a:pt x="117" y="150"/>
                  </a:lnTo>
                  <a:lnTo>
                    <a:pt x="123" y="140"/>
                  </a:lnTo>
                  <a:lnTo>
                    <a:pt x="133" y="115"/>
                  </a:lnTo>
                  <a:lnTo>
                    <a:pt x="133" y="115"/>
                  </a:lnTo>
                  <a:lnTo>
                    <a:pt x="133" y="115"/>
                  </a:lnTo>
                  <a:lnTo>
                    <a:pt x="133" y="115"/>
                  </a:lnTo>
                  <a:lnTo>
                    <a:pt x="141" y="113"/>
                  </a:lnTo>
                  <a:lnTo>
                    <a:pt x="148" y="109"/>
                  </a:lnTo>
                  <a:lnTo>
                    <a:pt x="154" y="103"/>
                  </a:lnTo>
                  <a:lnTo>
                    <a:pt x="156" y="97"/>
                  </a:lnTo>
                  <a:lnTo>
                    <a:pt x="156" y="97"/>
                  </a:lnTo>
                  <a:lnTo>
                    <a:pt x="154" y="88"/>
                  </a:lnTo>
                  <a:lnTo>
                    <a:pt x="152" y="82"/>
                  </a:lnTo>
                  <a:lnTo>
                    <a:pt x="148" y="78"/>
                  </a:lnTo>
                  <a:lnTo>
                    <a:pt x="141" y="76"/>
                  </a:lnTo>
                  <a:lnTo>
                    <a:pt x="141" y="76"/>
                  </a:lnTo>
                  <a:lnTo>
                    <a:pt x="141" y="76"/>
                  </a:lnTo>
                  <a:lnTo>
                    <a:pt x="141" y="76"/>
                  </a:lnTo>
                  <a:lnTo>
                    <a:pt x="141" y="74"/>
                  </a:lnTo>
                  <a:lnTo>
                    <a:pt x="141" y="74"/>
                  </a:lnTo>
                  <a:lnTo>
                    <a:pt x="139" y="56"/>
                  </a:lnTo>
                  <a:lnTo>
                    <a:pt x="135" y="41"/>
                  </a:lnTo>
                  <a:lnTo>
                    <a:pt x="129" y="29"/>
                  </a:lnTo>
                  <a:lnTo>
                    <a:pt x="121" y="19"/>
                  </a:lnTo>
                  <a:lnTo>
                    <a:pt x="111" y="10"/>
                  </a:lnTo>
                  <a:lnTo>
                    <a:pt x="100" y="4"/>
                  </a:lnTo>
                  <a:lnTo>
                    <a:pt x="88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5" y="0"/>
                  </a:lnTo>
                  <a:lnTo>
                    <a:pt x="53" y="4"/>
                  </a:lnTo>
                  <a:lnTo>
                    <a:pt x="43" y="10"/>
                  </a:lnTo>
                  <a:lnTo>
                    <a:pt x="32" y="19"/>
                  </a:lnTo>
                  <a:lnTo>
                    <a:pt x="24" y="29"/>
                  </a:lnTo>
                  <a:lnTo>
                    <a:pt x="18" y="41"/>
                  </a:lnTo>
                  <a:lnTo>
                    <a:pt x="14" y="56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8" y="80"/>
                  </a:lnTo>
                  <a:lnTo>
                    <a:pt x="4" y="84"/>
                  </a:lnTo>
                  <a:lnTo>
                    <a:pt x="0" y="88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2" y="103"/>
                  </a:lnTo>
                  <a:lnTo>
                    <a:pt x="6" y="109"/>
                  </a:lnTo>
                  <a:lnTo>
                    <a:pt x="12" y="113"/>
                  </a:lnTo>
                  <a:lnTo>
                    <a:pt x="18" y="115"/>
                  </a:lnTo>
                  <a:lnTo>
                    <a:pt x="18" y="11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8039100" y="1460501"/>
              <a:ext cx="457200" cy="989013"/>
            </a:xfrm>
            <a:custGeom>
              <a:avLst/>
              <a:gdLst>
                <a:gd name="T0" fmla="*/ 194 w 288"/>
                <a:gd name="T1" fmla="*/ 456 h 623"/>
                <a:gd name="T2" fmla="*/ 194 w 288"/>
                <a:gd name="T3" fmla="*/ 208 h 623"/>
                <a:gd name="T4" fmla="*/ 194 w 288"/>
                <a:gd name="T5" fmla="*/ 129 h 623"/>
                <a:gd name="T6" fmla="*/ 194 w 288"/>
                <a:gd name="T7" fmla="*/ 109 h 623"/>
                <a:gd name="T8" fmla="*/ 194 w 288"/>
                <a:gd name="T9" fmla="*/ 88 h 623"/>
                <a:gd name="T10" fmla="*/ 210 w 288"/>
                <a:gd name="T11" fmla="*/ 78 h 623"/>
                <a:gd name="T12" fmla="*/ 210 w 288"/>
                <a:gd name="T13" fmla="*/ 78 h 623"/>
                <a:gd name="T14" fmla="*/ 233 w 288"/>
                <a:gd name="T15" fmla="*/ 64 h 623"/>
                <a:gd name="T16" fmla="*/ 258 w 288"/>
                <a:gd name="T17" fmla="*/ 49 h 623"/>
                <a:gd name="T18" fmla="*/ 288 w 288"/>
                <a:gd name="T19" fmla="*/ 35 h 623"/>
                <a:gd name="T20" fmla="*/ 288 w 288"/>
                <a:gd name="T21" fmla="*/ 35 h 623"/>
                <a:gd name="T22" fmla="*/ 274 w 288"/>
                <a:gd name="T23" fmla="*/ 27 h 623"/>
                <a:gd name="T24" fmla="*/ 256 w 288"/>
                <a:gd name="T25" fmla="*/ 18 h 623"/>
                <a:gd name="T26" fmla="*/ 233 w 288"/>
                <a:gd name="T27" fmla="*/ 8 h 623"/>
                <a:gd name="T28" fmla="*/ 208 w 288"/>
                <a:gd name="T29" fmla="*/ 2 h 623"/>
                <a:gd name="T30" fmla="*/ 208 w 288"/>
                <a:gd name="T31" fmla="*/ 2 h 623"/>
                <a:gd name="T32" fmla="*/ 182 w 288"/>
                <a:gd name="T33" fmla="*/ 55 h 623"/>
                <a:gd name="T34" fmla="*/ 165 w 288"/>
                <a:gd name="T35" fmla="*/ 86 h 623"/>
                <a:gd name="T36" fmla="*/ 153 w 288"/>
                <a:gd name="T37" fmla="*/ 105 h 623"/>
                <a:gd name="T38" fmla="*/ 153 w 288"/>
                <a:gd name="T39" fmla="*/ 105 h 623"/>
                <a:gd name="T40" fmla="*/ 99 w 288"/>
                <a:gd name="T41" fmla="*/ 0 h 623"/>
                <a:gd name="T42" fmla="*/ 99 w 288"/>
                <a:gd name="T43" fmla="*/ 0 h 623"/>
                <a:gd name="T44" fmla="*/ 79 w 288"/>
                <a:gd name="T45" fmla="*/ 6 h 623"/>
                <a:gd name="T46" fmla="*/ 60 w 288"/>
                <a:gd name="T47" fmla="*/ 12 h 623"/>
                <a:gd name="T48" fmla="*/ 29 w 288"/>
                <a:gd name="T49" fmla="*/ 27 h 623"/>
                <a:gd name="T50" fmla="*/ 9 w 288"/>
                <a:gd name="T51" fmla="*/ 39 h 623"/>
                <a:gd name="T52" fmla="*/ 0 w 288"/>
                <a:gd name="T53" fmla="*/ 43 h 623"/>
                <a:gd name="T54" fmla="*/ 0 w 288"/>
                <a:gd name="T55" fmla="*/ 62 h 623"/>
                <a:gd name="T56" fmla="*/ 0 w 288"/>
                <a:gd name="T57" fmla="*/ 127 h 623"/>
                <a:gd name="T58" fmla="*/ 0 w 288"/>
                <a:gd name="T59" fmla="*/ 339 h 623"/>
                <a:gd name="T60" fmla="*/ 0 w 288"/>
                <a:gd name="T61" fmla="*/ 339 h 623"/>
                <a:gd name="T62" fmla="*/ 3 w 288"/>
                <a:gd name="T63" fmla="*/ 349 h 623"/>
                <a:gd name="T64" fmla="*/ 9 w 288"/>
                <a:gd name="T65" fmla="*/ 358 h 623"/>
                <a:gd name="T66" fmla="*/ 17 w 288"/>
                <a:gd name="T67" fmla="*/ 364 h 623"/>
                <a:gd name="T68" fmla="*/ 27 w 288"/>
                <a:gd name="T69" fmla="*/ 366 h 623"/>
                <a:gd name="T70" fmla="*/ 62 w 288"/>
                <a:gd name="T71" fmla="*/ 366 h 623"/>
                <a:gd name="T72" fmla="*/ 62 w 288"/>
                <a:gd name="T73" fmla="*/ 623 h 623"/>
                <a:gd name="T74" fmla="*/ 243 w 288"/>
                <a:gd name="T75" fmla="*/ 623 h 623"/>
                <a:gd name="T76" fmla="*/ 243 w 288"/>
                <a:gd name="T77" fmla="*/ 524 h 623"/>
                <a:gd name="T78" fmla="*/ 243 w 288"/>
                <a:gd name="T79" fmla="*/ 524 h 623"/>
                <a:gd name="T80" fmla="*/ 233 w 288"/>
                <a:gd name="T81" fmla="*/ 520 h 623"/>
                <a:gd name="T82" fmla="*/ 223 w 288"/>
                <a:gd name="T83" fmla="*/ 514 h 623"/>
                <a:gd name="T84" fmla="*/ 214 w 288"/>
                <a:gd name="T85" fmla="*/ 508 h 623"/>
                <a:gd name="T86" fmla="*/ 208 w 288"/>
                <a:gd name="T87" fmla="*/ 500 h 623"/>
                <a:gd name="T88" fmla="*/ 202 w 288"/>
                <a:gd name="T89" fmla="*/ 489 h 623"/>
                <a:gd name="T90" fmla="*/ 198 w 288"/>
                <a:gd name="T91" fmla="*/ 479 h 623"/>
                <a:gd name="T92" fmla="*/ 194 w 288"/>
                <a:gd name="T93" fmla="*/ 469 h 623"/>
                <a:gd name="T94" fmla="*/ 194 w 288"/>
                <a:gd name="T95" fmla="*/ 456 h 623"/>
                <a:gd name="T96" fmla="*/ 194 w 288"/>
                <a:gd name="T97" fmla="*/ 456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8" h="623">
                  <a:moveTo>
                    <a:pt x="194" y="456"/>
                  </a:moveTo>
                  <a:lnTo>
                    <a:pt x="194" y="208"/>
                  </a:lnTo>
                  <a:lnTo>
                    <a:pt x="194" y="129"/>
                  </a:lnTo>
                  <a:lnTo>
                    <a:pt x="194" y="109"/>
                  </a:lnTo>
                  <a:lnTo>
                    <a:pt x="194" y="88"/>
                  </a:lnTo>
                  <a:lnTo>
                    <a:pt x="210" y="78"/>
                  </a:lnTo>
                  <a:lnTo>
                    <a:pt x="210" y="78"/>
                  </a:lnTo>
                  <a:lnTo>
                    <a:pt x="233" y="64"/>
                  </a:lnTo>
                  <a:lnTo>
                    <a:pt x="258" y="49"/>
                  </a:lnTo>
                  <a:lnTo>
                    <a:pt x="288" y="35"/>
                  </a:lnTo>
                  <a:lnTo>
                    <a:pt x="288" y="35"/>
                  </a:lnTo>
                  <a:lnTo>
                    <a:pt x="274" y="27"/>
                  </a:lnTo>
                  <a:lnTo>
                    <a:pt x="256" y="18"/>
                  </a:lnTo>
                  <a:lnTo>
                    <a:pt x="233" y="8"/>
                  </a:lnTo>
                  <a:lnTo>
                    <a:pt x="208" y="2"/>
                  </a:lnTo>
                  <a:lnTo>
                    <a:pt x="208" y="2"/>
                  </a:lnTo>
                  <a:lnTo>
                    <a:pt x="182" y="55"/>
                  </a:lnTo>
                  <a:lnTo>
                    <a:pt x="165" y="86"/>
                  </a:lnTo>
                  <a:lnTo>
                    <a:pt x="153" y="105"/>
                  </a:lnTo>
                  <a:lnTo>
                    <a:pt x="153" y="105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9" y="6"/>
                  </a:lnTo>
                  <a:lnTo>
                    <a:pt x="60" y="12"/>
                  </a:lnTo>
                  <a:lnTo>
                    <a:pt x="29" y="27"/>
                  </a:lnTo>
                  <a:lnTo>
                    <a:pt x="9" y="39"/>
                  </a:lnTo>
                  <a:lnTo>
                    <a:pt x="0" y="43"/>
                  </a:lnTo>
                  <a:lnTo>
                    <a:pt x="0" y="62"/>
                  </a:lnTo>
                  <a:lnTo>
                    <a:pt x="0" y="127"/>
                  </a:lnTo>
                  <a:lnTo>
                    <a:pt x="0" y="339"/>
                  </a:lnTo>
                  <a:lnTo>
                    <a:pt x="0" y="339"/>
                  </a:lnTo>
                  <a:lnTo>
                    <a:pt x="3" y="349"/>
                  </a:lnTo>
                  <a:lnTo>
                    <a:pt x="9" y="358"/>
                  </a:lnTo>
                  <a:lnTo>
                    <a:pt x="17" y="364"/>
                  </a:lnTo>
                  <a:lnTo>
                    <a:pt x="27" y="366"/>
                  </a:lnTo>
                  <a:lnTo>
                    <a:pt x="62" y="366"/>
                  </a:lnTo>
                  <a:lnTo>
                    <a:pt x="62" y="623"/>
                  </a:lnTo>
                  <a:lnTo>
                    <a:pt x="243" y="623"/>
                  </a:lnTo>
                  <a:lnTo>
                    <a:pt x="243" y="524"/>
                  </a:lnTo>
                  <a:lnTo>
                    <a:pt x="243" y="524"/>
                  </a:lnTo>
                  <a:lnTo>
                    <a:pt x="233" y="520"/>
                  </a:lnTo>
                  <a:lnTo>
                    <a:pt x="223" y="514"/>
                  </a:lnTo>
                  <a:lnTo>
                    <a:pt x="214" y="508"/>
                  </a:lnTo>
                  <a:lnTo>
                    <a:pt x="208" y="500"/>
                  </a:lnTo>
                  <a:lnTo>
                    <a:pt x="202" y="489"/>
                  </a:lnTo>
                  <a:lnTo>
                    <a:pt x="198" y="479"/>
                  </a:lnTo>
                  <a:lnTo>
                    <a:pt x="194" y="469"/>
                  </a:lnTo>
                  <a:lnTo>
                    <a:pt x="194" y="456"/>
                  </a:lnTo>
                  <a:lnTo>
                    <a:pt x="194" y="45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9029700" y="1182688"/>
              <a:ext cx="247650" cy="280988"/>
            </a:xfrm>
            <a:custGeom>
              <a:avLst/>
              <a:gdLst>
                <a:gd name="T0" fmla="*/ 18 w 156"/>
                <a:gd name="T1" fmla="*/ 115 h 177"/>
                <a:gd name="T2" fmla="*/ 37 w 156"/>
                <a:gd name="T3" fmla="*/ 150 h 177"/>
                <a:gd name="T4" fmla="*/ 51 w 156"/>
                <a:gd name="T5" fmla="*/ 167 h 177"/>
                <a:gd name="T6" fmla="*/ 68 w 156"/>
                <a:gd name="T7" fmla="*/ 175 h 177"/>
                <a:gd name="T8" fmla="*/ 76 w 156"/>
                <a:gd name="T9" fmla="*/ 177 h 177"/>
                <a:gd name="T10" fmla="*/ 92 w 156"/>
                <a:gd name="T11" fmla="*/ 173 h 177"/>
                <a:gd name="T12" fmla="*/ 109 w 156"/>
                <a:gd name="T13" fmla="*/ 158 h 177"/>
                <a:gd name="T14" fmla="*/ 123 w 156"/>
                <a:gd name="T15" fmla="*/ 140 h 177"/>
                <a:gd name="T16" fmla="*/ 134 w 156"/>
                <a:gd name="T17" fmla="*/ 115 h 177"/>
                <a:gd name="T18" fmla="*/ 134 w 156"/>
                <a:gd name="T19" fmla="*/ 115 h 177"/>
                <a:gd name="T20" fmla="*/ 148 w 156"/>
                <a:gd name="T21" fmla="*/ 109 h 177"/>
                <a:gd name="T22" fmla="*/ 156 w 156"/>
                <a:gd name="T23" fmla="*/ 97 h 177"/>
                <a:gd name="T24" fmla="*/ 154 w 156"/>
                <a:gd name="T25" fmla="*/ 88 h 177"/>
                <a:gd name="T26" fmla="*/ 146 w 156"/>
                <a:gd name="T27" fmla="*/ 78 h 177"/>
                <a:gd name="T28" fmla="*/ 142 w 156"/>
                <a:gd name="T29" fmla="*/ 76 h 177"/>
                <a:gd name="T30" fmla="*/ 142 w 156"/>
                <a:gd name="T31" fmla="*/ 76 h 177"/>
                <a:gd name="T32" fmla="*/ 142 w 156"/>
                <a:gd name="T33" fmla="*/ 74 h 177"/>
                <a:gd name="T34" fmla="*/ 136 w 156"/>
                <a:gd name="T35" fmla="*/ 41 h 177"/>
                <a:gd name="T36" fmla="*/ 121 w 156"/>
                <a:gd name="T37" fmla="*/ 19 h 177"/>
                <a:gd name="T38" fmla="*/ 101 w 156"/>
                <a:gd name="T39" fmla="*/ 4 h 177"/>
                <a:gd name="T40" fmla="*/ 76 w 156"/>
                <a:gd name="T41" fmla="*/ 0 h 177"/>
                <a:gd name="T42" fmla="*/ 64 w 156"/>
                <a:gd name="T43" fmla="*/ 0 h 177"/>
                <a:gd name="T44" fmla="*/ 41 w 156"/>
                <a:gd name="T45" fmla="*/ 10 h 177"/>
                <a:gd name="T46" fmla="*/ 25 w 156"/>
                <a:gd name="T47" fmla="*/ 29 h 177"/>
                <a:gd name="T48" fmla="*/ 12 w 156"/>
                <a:gd name="T49" fmla="*/ 56 h 177"/>
                <a:gd name="T50" fmla="*/ 12 w 156"/>
                <a:gd name="T51" fmla="*/ 74 h 177"/>
                <a:gd name="T52" fmla="*/ 12 w 156"/>
                <a:gd name="T53" fmla="*/ 78 h 177"/>
                <a:gd name="T54" fmla="*/ 2 w 156"/>
                <a:gd name="T55" fmla="*/ 84 h 177"/>
                <a:gd name="T56" fmla="*/ 0 w 156"/>
                <a:gd name="T57" fmla="*/ 97 h 177"/>
                <a:gd name="T58" fmla="*/ 2 w 156"/>
                <a:gd name="T59" fmla="*/ 103 h 177"/>
                <a:gd name="T60" fmla="*/ 12 w 156"/>
                <a:gd name="T61" fmla="*/ 113 h 177"/>
                <a:gd name="T62" fmla="*/ 18 w 156"/>
                <a:gd name="T63" fmla="*/ 11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6" h="177">
                  <a:moveTo>
                    <a:pt x="18" y="115"/>
                  </a:moveTo>
                  <a:lnTo>
                    <a:pt x="18" y="115"/>
                  </a:lnTo>
                  <a:lnTo>
                    <a:pt x="29" y="140"/>
                  </a:lnTo>
                  <a:lnTo>
                    <a:pt x="37" y="150"/>
                  </a:lnTo>
                  <a:lnTo>
                    <a:pt x="43" y="158"/>
                  </a:lnTo>
                  <a:lnTo>
                    <a:pt x="51" y="167"/>
                  </a:lnTo>
                  <a:lnTo>
                    <a:pt x="59" y="173"/>
                  </a:lnTo>
                  <a:lnTo>
                    <a:pt x="68" y="175"/>
                  </a:lnTo>
                  <a:lnTo>
                    <a:pt x="76" y="177"/>
                  </a:lnTo>
                  <a:lnTo>
                    <a:pt x="76" y="177"/>
                  </a:lnTo>
                  <a:lnTo>
                    <a:pt x="84" y="175"/>
                  </a:lnTo>
                  <a:lnTo>
                    <a:pt x="92" y="173"/>
                  </a:lnTo>
                  <a:lnTo>
                    <a:pt x="101" y="167"/>
                  </a:lnTo>
                  <a:lnTo>
                    <a:pt x="109" y="158"/>
                  </a:lnTo>
                  <a:lnTo>
                    <a:pt x="117" y="150"/>
                  </a:lnTo>
                  <a:lnTo>
                    <a:pt x="123" y="140"/>
                  </a:lnTo>
                  <a:lnTo>
                    <a:pt x="134" y="115"/>
                  </a:lnTo>
                  <a:lnTo>
                    <a:pt x="134" y="115"/>
                  </a:lnTo>
                  <a:lnTo>
                    <a:pt x="134" y="115"/>
                  </a:lnTo>
                  <a:lnTo>
                    <a:pt x="134" y="115"/>
                  </a:lnTo>
                  <a:lnTo>
                    <a:pt x="140" y="113"/>
                  </a:lnTo>
                  <a:lnTo>
                    <a:pt x="148" y="109"/>
                  </a:lnTo>
                  <a:lnTo>
                    <a:pt x="154" y="103"/>
                  </a:lnTo>
                  <a:lnTo>
                    <a:pt x="156" y="97"/>
                  </a:lnTo>
                  <a:lnTo>
                    <a:pt x="156" y="97"/>
                  </a:lnTo>
                  <a:lnTo>
                    <a:pt x="154" y="88"/>
                  </a:lnTo>
                  <a:lnTo>
                    <a:pt x="152" y="82"/>
                  </a:lnTo>
                  <a:lnTo>
                    <a:pt x="146" y="78"/>
                  </a:lnTo>
                  <a:lnTo>
                    <a:pt x="142" y="76"/>
                  </a:lnTo>
                  <a:lnTo>
                    <a:pt x="142" y="76"/>
                  </a:lnTo>
                  <a:lnTo>
                    <a:pt x="142" y="76"/>
                  </a:lnTo>
                  <a:lnTo>
                    <a:pt x="142" y="76"/>
                  </a:lnTo>
                  <a:lnTo>
                    <a:pt x="142" y="74"/>
                  </a:lnTo>
                  <a:lnTo>
                    <a:pt x="142" y="74"/>
                  </a:lnTo>
                  <a:lnTo>
                    <a:pt x="140" y="56"/>
                  </a:lnTo>
                  <a:lnTo>
                    <a:pt x="136" y="41"/>
                  </a:lnTo>
                  <a:lnTo>
                    <a:pt x="129" y="29"/>
                  </a:lnTo>
                  <a:lnTo>
                    <a:pt x="121" y="19"/>
                  </a:lnTo>
                  <a:lnTo>
                    <a:pt x="111" y="10"/>
                  </a:lnTo>
                  <a:lnTo>
                    <a:pt x="101" y="4"/>
                  </a:lnTo>
                  <a:lnTo>
                    <a:pt x="88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0"/>
                  </a:lnTo>
                  <a:lnTo>
                    <a:pt x="53" y="4"/>
                  </a:lnTo>
                  <a:lnTo>
                    <a:pt x="41" y="10"/>
                  </a:lnTo>
                  <a:lnTo>
                    <a:pt x="33" y="19"/>
                  </a:lnTo>
                  <a:lnTo>
                    <a:pt x="25" y="29"/>
                  </a:lnTo>
                  <a:lnTo>
                    <a:pt x="16" y="41"/>
                  </a:lnTo>
                  <a:lnTo>
                    <a:pt x="12" y="56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6" y="80"/>
                  </a:lnTo>
                  <a:lnTo>
                    <a:pt x="2" y="84"/>
                  </a:lnTo>
                  <a:lnTo>
                    <a:pt x="0" y="88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2" y="103"/>
                  </a:lnTo>
                  <a:lnTo>
                    <a:pt x="6" y="109"/>
                  </a:lnTo>
                  <a:lnTo>
                    <a:pt x="12" y="113"/>
                  </a:lnTo>
                  <a:lnTo>
                    <a:pt x="18" y="115"/>
                  </a:lnTo>
                  <a:lnTo>
                    <a:pt x="18" y="11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8937625" y="1460501"/>
              <a:ext cx="450850" cy="989013"/>
            </a:xfrm>
            <a:custGeom>
              <a:avLst/>
              <a:gdLst>
                <a:gd name="T0" fmla="*/ 192 w 284"/>
                <a:gd name="T1" fmla="*/ 2 h 623"/>
                <a:gd name="T2" fmla="*/ 192 w 284"/>
                <a:gd name="T3" fmla="*/ 2 h 623"/>
                <a:gd name="T4" fmla="*/ 165 w 284"/>
                <a:gd name="T5" fmla="*/ 55 h 623"/>
                <a:gd name="T6" fmla="*/ 148 w 284"/>
                <a:gd name="T7" fmla="*/ 86 h 623"/>
                <a:gd name="T8" fmla="*/ 136 w 284"/>
                <a:gd name="T9" fmla="*/ 105 h 623"/>
                <a:gd name="T10" fmla="*/ 136 w 284"/>
                <a:gd name="T11" fmla="*/ 105 h 623"/>
                <a:gd name="T12" fmla="*/ 80 w 284"/>
                <a:gd name="T13" fmla="*/ 0 h 623"/>
                <a:gd name="T14" fmla="*/ 80 w 284"/>
                <a:gd name="T15" fmla="*/ 0 h 623"/>
                <a:gd name="T16" fmla="*/ 56 w 284"/>
                <a:gd name="T17" fmla="*/ 8 h 623"/>
                <a:gd name="T18" fmla="*/ 33 w 284"/>
                <a:gd name="T19" fmla="*/ 16 h 623"/>
                <a:gd name="T20" fmla="*/ 15 w 284"/>
                <a:gd name="T21" fmla="*/ 25 h 623"/>
                <a:gd name="T22" fmla="*/ 0 w 284"/>
                <a:gd name="T23" fmla="*/ 33 h 623"/>
                <a:gd name="T24" fmla="*/ 0 w 284"/>
                <a:gd name="T25" fmla="*/ 33 h 623"/>
                <a:gd name="T26" fmla="*/ 33 w 284"/>
                <a:gd name="T27" fmla="*/ 47 h 623"/>
                <a:gd name="T28" fmla="*/ 58 w 284"/>
                <a:gd name="T29" fmla="*/ 62 h 623"/>
                <a:gd name="T30" fmla="*/ 83 w 284"/>
                <a:gd name="T31" fmla="*/ 78 h 623"/>
                <a:gd name="T32" fmla="*/ 99 w 284"/>
                <a:gd name="T33" fmla="*/ 88 h 623"/>
                <a:gd name="T34" fmla="*/ 99 w 284"/>
                <a:gd name="T35" fmla="*/ 109 h 623"/>
                <a:gd name="T36" fmla="*/ 99 w 284"/>
                <a:gd name="T37" fmla="*/ 129 h 623"/>
                <a:gd name="T38" fmla="*/ 99 w 284"/>
                <a:gd name="T39" fmla="*/ 208 h 623"/>
                <a:gd name="T40" fmla="*/ 99 w 284"/>
                <a:gd name="T41" fmla="*/ 456 h 623"/>
                <a:gd name="T42" fmla="*/ 99 w 284"/>
                <a:gd name="T43" fmla="*/ 456 h 623"/>
                <a:gd name="T44" fmla="*/ 97 w 284"/>
                <a:gd name="T45" fmla="*/ 469 h 623"/>
                <a:gd name="T46" fmla="*/ 95 w 284"/>
                <a:gd name="T47" fmla="*/ 481 h 623"/>
                <a:gd name="T48" fmla="*/ 89 w 284"/>
                <a:gd name="T49" fmla="*/ 491 h 623"/>
                <a:gd name="T50" fmla="*/ 83 w 284"/>
                <a:gd name="T51" fmla="*/ 502 h 623"/>
                <a:gd name="T52" fmla="*/ 74 w 284"/>
                <a:gd name="T53" fmla="*/ 510 h 623"/>
                <a:gd name="T54" fmla="*/ 66 w 284"/>
                <a:gd name="T55" fmla="*/ 516 h 623"/>
                <a:gd name="T56" fmla="*/ 56 w 284"/>
                <a:gd name="T57" fmla="*/ 522 h 623"/>
                <a:gd name="T58" fmla="*/ 43 w 284"/>
                <a:gd name="T59" fmla="*/ 524 h 623"/>
                <a:gd name="T60" fmla="*/ 43 w 284"/>
                <a:gd name="T61" fmla="*/ 623 h 623"/>
                <a:gd name="T62" fmla="*/ 227 w 284"/>
                <a:gd name="T63" fmla="*/ 623 h 623"/>
                <a:gd name="T64" fmla="*/ 227 w 284"/>
                <a:gd name="T65" fmla="*/ 366 h 623"/>
                <a:gd name="T66" fmla="*/ 257 w 284"/>
                <a:gd name="T67" fmla="*/ 366 h 623"/>
                <a:gd name="T68" fmla="*/ 257 w 284"/>
                <a:gd name="T69" fmla="*/ 366 h 623"/>
                <a:gd name="T70" fmla="*/ 268 w 284"/>
                <a:gd name="T71" fmla="*/ 364 h 623"/>
                <a:gd name="T72" fmla="*/ 276 w 284"/>
                <a:gd name="T73" fmla="*/ 358 h 623"/>
                <a:gd name="T74" fmla="*/ 282 w 284"/>
                <a:gd name="T75" fmla="*/ 349 h 623"/>
                <a:gd name="T76" fmla="*/ 284 w 284"/>
                <a:gd name="T77" fmla="*/ 339 h 623"/>
                <a:gd name="T78" fmla="*/ 284 w 284"/>
                <a:gd name="T79" fmla="*/ 127 h 623"/>
                <a:gd name="T80" fmla="*/ 284 w 284"/>
                <a:gd name="T81" fmla="*/ 62 h 623"/>
                <a:gd name="T82" fmla="*/ 284 w 284"/>
                <a:gd name="T83" fmla="*/ 43 h 623"/>
                <a:gd name="T84" fmla="*/ 284 w 284"/>
                <a:gd name="T85" fmla="*/ 43 h 623"/>
                <a:gd name="T86" fmla="*/ 278 w 284"/>
                <a:gd name="T87" fmla="*/ 39 h 623"/>
                <a:gd name="T88" fmla="*/ 257 w 284"/>
                <a:gd name="T89" fmla="*/ 29 h 623"/>
                <a:gd name="T90" fmla="*/ 229 w 284"/>
                <a:gd name="T91" fmla="*/ 14 h 623"/>
                <a:gd name="T92" fmla="*/ 210 w 284"/>
                <a:gd name="T93" fmla="*/ 8 h 623"/>
                <a:gd name="T94" fmla="*/ 192 w 284"/>
                <a:gd name="T95" fmla="*/ 2 h 623"/>
                <a:gd name="T96" fmla="*/ 192 w 284"/>
                <a:gd name="T97" fmla="*/ 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4" h="623">
                  <a:moveTo>
                    <a:pt x="192" y="2"/>
                  </a:moveTo>
                  <a:lnTo>
                    <a:pt x="192" y="2"/>
                  </a:lnTo>
                  <a:lnTo>
                    <a:pt x="165" y="55"/>
                  </a:lnTo>
                  <a:lnTo>
                    <a:pt x="148" y="86"/>
                  </a:lnTo>
                  <a:lnTo>
                    <a:pt x="136" y="105"/>
                  </a:lnTo>
                  <a:lnTo>
                    <a:pt x="136" y="105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56" y="8"/>
                  </a:lnTo>
                  <a:lnTo>
                    <a:pt x="33" y="16"/>
                  </a:lnTo>
                  <a:lnTo>
                    <a:pt x="15" y="25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33" y="47"/>
                  </a:lnTo>
                  <a:lnTo>
                    <a:pt x="58" y="62"/>
                  </a:lnTo>
                  <a:lnTo>
                    <a:pt x="83" y="78"/>
                  </a:lnTo>
                  <a:lnTo>
                    <a:pt x="99" y="88"/>
                  </a:lnTo>
                  <a:lnTo>
                    <a:pt x="99" y="109"/>
                  </a:lnTo>
                  <a:lnTo>
                    <a:pt x="99" y="129"/>
                  </a:lnTo>
                  <a:lnTo>
                    <a:pt x="99" y="208"/>
                  </a:lnTo>
                  <a:lnTo>
                    <a:pt x="99" y="456"/>
                  </a:lnTo>
                  <a:lnTo>
                    <a:pt x="99" y="456"/>
                  </a:lnTo>
                  <a:lnTo>
                    <a:pt x="97" y="469"/>
                  </a:lnTo>
                  <a:lnTo>
                    <a:pt x="95" y="481"/>
                  </a:lnTo>
                  <a:lnTo>
                    <a:pt x="89" y="491"/>
                  </a:lnTo>
                  <a:lnTo>
                    <a:pt x="83" y="502"/>
                  </a:lnTo>
                  <a:lnTo>
                    <a:pt x="74" y="510"/>
                  </a:lnTo>
                  <a:lnTo>
                    <a:pt x="66" y="516"/>
                  </a:lnTo>
                  <a:lnTo>
                    <a:pt x="56" y="522"/>
                  </a:lnTo>
                  <a:lnTo>
                    <a:pt x="43" y="524"/>
                  </a:lnTo>
                  <a:lnTo>
                    <a:pt x="43" y="623"/>
                  </a:lnTo>
                  <a:lnTo>
                    <a:pt x="227" y="623"/>
                  </a:lnTo>
                  <a:lnTo>
                    <a:pt x="227" y="366"/>
                  </a:lnTo>
                  <a:lnTo>
                    <a:pt x="257" y="366"/>
                  </a:lnTo>
                  <a:lnTo>
                    <a:pt x="257" y="366"/>
                  </a:lnTo>
                  <a:lnTo>
                    <a:pt x="268" y="364"/>
                  </a:lnTo>
                  <a:lnTo>
                    <a:pt x="276" y="358"/>
                  </a:lnTo>
                  <a:lnTo>
                    <a:pt x="282" y="349"/>
                  </a:lnTo>
                  <a:lnTo>
                    <a:pt x="284" y="339"/>
                  </a:lnTo>
                  <a:lnTo>
                    <a:pt x="284" y="127"/>
                  </a:lnTo>
                  <a:lnTo>
                    <a:pt x="284" y="62"/>
                  </a:lnTo>
                  <a:lnTo>
                    <a:pt x="284" y="43"/>
                  </a:lnTo>
                  <a:lnTo>
                    <a:pt x="284" y="43"/>
                  </a:lnTo>
                  <a:lnTo>
                    <a:pt x="278" y="39"/>
                  </a:lnTo>
                  <a:lnTo>
                    <a:pt x="257" y="29"/>
                  </a:lnTo>
                  <a:lnTo>
                    <a:pt x="229" y="14"/>
                  </a:lnTo>
                  <a:lnTo>
                    <a:pt x="210" y="8"/>
                  </a:lnTo>
                  <a:lnTo>
                    <a:pt x="192" y="2"/>
                  </a:lnTo>
                  <a:lnTo>
                    <a:pt x="192" y="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8437563" y="1581151"/>
              <a:ext cx="561975" cy="1165225"/>
            </a:xfrm>
            <a:custGeom>
              <a:avLst/>
              <a:gdLst>
                <a:gd name="T0" fmla="*/ 245 w 354"/>
                <a:gd name="T1" fmla="*/ 2 h 734"/>
                <a:gd name="T2" fmla="*/ 245 w 354"/>
                <a:gd name="T3" fmla="*/ 2 h 734"/>
                <a:gd name="T4" fmla="*/ 214 w 354"/>
                <a:gd name="T5" fmla="*/ 66 h 734"/>
                <a:gd name="T6" fmla="*/ 194 w 354"/>
                <a:gd name="T7" fmla="*/ 103 h 734"/>
                <a:gd name="T8" fmla="*/ 179 w 354"/>
                <a:gd name="T9" fmla="*/ 125 h 734"/>
                <a:gd name="T10" fmla="*/ 179 w 354"/>
                <a:gd name="T11" fmla="*/ 125 h 734"/>
                <a:gd name="T12" fmla="*/ 116 w 354"/>
                <a:gd name="T13" fmla="*/ 0 h 734"/>
                <a:gd name="T14" fmla="*/ 116 w 354"/>
                <a:gd name="T15" fmla="*/ 0 h 734"/>
                <a:gd name="T16" fmla="*/ 91 w 354"/>
                <a:gd name="T17" fmla="*/ 8 h 734"/>
                <a:gd name="T18" fmla="*/ 70 w 354"/>
                <a:gd name="T19" fmla="*/ 16 h 734"/>
                <a:gd name="T20" fmla="*/ 33 w 354"/>
                <a:gd name="T21" fmla="*/ 33 h 734"/>
                <a:gd name="T22" fmla="*/ 11 w 354"/>
                <a:gd name="T23" fmla="*/ 47 h 734"/>
                <a:gd name="T24" fmla="*/ 0 w 354"/>
                <a:gd name="T25" fmla="*/ 51 h 734"/>
                <a:gd name="T26" fmla="*/ 0 w 354"/>
                <a:gd name="T27" fmla="*/ 72 h 734"/>
                <a:gd name="T28" fmla="*/ 0 w 354"/>
                <a:gd name="T29" fmla="*/ 150 h 734"/>
                <a:gd name="T30" fmla="*/ 0 w 354"/>
                <a:gd name="T31" fmla="*/ 401 h 734"/>
                <a:gd name="T32" fmla="*/ 0 w 354"/>
                <a:gd name="T33" fmla="*/ 401 h 734"/>
                <a:gd name="T34" fmla="*/ 3 w 354"/>
                <a:gd name="T35" fmla="*/ 407 h 734"/>
                <a:gd name="T36" fmla="*/ 5 w 354"/>
                <a:gd name="T37" fmla="*/ 413 h 734"/>
                <a:gd name="T38" fmla="*/ 11 w 354"/>
                <a:gd name="T39" fmla="*/ 422 h 734"/>
                <a:gd name="T40" fmla="*/ 19 w 354"/>
                <a:gd name="T41" fmla="*/ 430 h 734"/>
                <a:gd name="T42" fmla="*/ 25 w 354"/>
                <a:gd name="T43" fmla="*/ 430 h 734"/>
                <a:gd name="T44" fmla="*/ 31 w 354"/>
                <a:gd name="T45" fmla="*/ 432 h 734"/>
                <a:gd name="T46" fmla="*/ 72 w 354"/>
                <a:gd name="T47" fmla="*/ 432 h 734"/>
                <a:gd name="T48" fmla="*/ 72 w 354"/>
                <a:gd name="T49" fmla="*/ 734 h 734"/>
                <a:gd name="T50" fmla="*/ 286 w 354"/>
                <a:gd name="T51" fmla="*/ 734 h 734"/>
                <a:gd name="T52" fmla="*/ 286 w 354"/>
                <a:gd name="T53" fmla="*/ 432 h 734"/>
                <a:gd name="T54" fmla="*/ 323 w 354"/>
                <a:gd name="T55" fmla="*/ 432 h 734"/>
                <a:gd name="T56" fmla="*/ 323 w 354"/>
                <a:gd name="T57" fmla="*/ 432 h 734"/>
                <a:gd name="T58" fmla="*/ 330 w 354"/>
                <a:gd name="T59" fmla="*/ 430 h 734"/>
                <a:gd name="T60" fmla="*/ 336 w 354"/>
                <a:gd name="T61" fmla="*/ 430 h 734"/>
                <a:gd name="T62" fmla="*/ 346 w 354"/>
                <a:gd name="T63" fmla="*/ 422 h 734"/>
                <a:gd name="T64" fmla="*/ 352 w 354"/>
                <a:gd name="T65" fmla="*/ 413 h 734"/>
                <a:gd name="T66" fmla="*/ 354 w 354"/>
                <a:gd name="T67" fmla="*/ 407 h 734"/>
                <a:gd name="T68" fmla="*/ 354 w 354"/>
                <a:gd name="T69" fmla="*/ 401 h 734"/>
                <a:gd name="T70" fmla="*/ 354 w 354"/>
                <a:gd name="T71" fmla="*/ 150 h 734"/>
                <a:gd name="T72" fmla="*/ 354 w 354"/>
                <a:gd name="T73" fmla="*/ 72 h 734"/>
                <a:gd name="T74" fmla="*/ 354 w 354"/>
                <a:gd name="T75" fmla="*/ 51 h 734"/>
                <a:gd name="T76" fmla="*/ 354 w 354"/>
                <a:gd name="T77" fmla="*/ 51 h 734"/>
                <a:gd name="T78" fmla="*/ 346 w 354"/>
                <a:gd name="T79" fmla="*/ 47 h 734"/>
                <a:gd name="T80" fmla="*/ 323 w 354"/>
                <a:gd name="T81" fmla="*/ 33 h 734"/>
                <a:gd name="T82" fmla="*/ 288 w 354"/>
                <a:gd name="T83" fmla="*/ 16 h 734"/>
                <a:gd name="T84" fmla="*/ 268 w 354"/>
                <a:gd name="T85" fmla="*/ 8 h 734"/>
                <a:gd name="T86" fmla="*/ 245 w 354"/>
                <a:gd name="T87" fmla="*/ 2 h 734"/>
                <a:gd name="T88" fmla="*/ 245 w 354"/>
                <a:gd name="T89" fmla="*/ 2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4" h="734">
                  <a:moveTo>
                    <a:pt x="245" y="2"/>
                  </a:moveTo>
                  <a:lnTo>
                    <a:pt x="245" y="2"/>
                  </a:lnTo>
                  <a:lnTo>
                    <a:pt x="214" y="66"/>
                  </a:lnTo>
                  <a:lnTo>
                    <a:pt x="194" y="103"/>
                  </a:lnTo>
                  <a:lnTo>
                    <a:pt x="179" y="125"/>
                  </a:lnTo>
                  <a:lnTo>
                    <a:pt x="179" y="125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91" y="8"/>
                  </a:lnTo>
                  <a:lnTo>
                    <a:pt x="70" y="16"/>
                  </a:lnTo>
                  <a:lnTo>
                    <a:pt x="33" y="33"/>
                  </a:lnTo>
                  <a:lnTo>
                    <a:pt x="11" y="47"/>
                  </a:lnTo>
                  <a:lnTo>
                    <a:pt x="0" y="51"/>
                  </a:lnTo>
                  <a:lnTo>
                    <a:pt x="0" y="72"/>
                  </a:lnTo>
                  <a:lnTo>
                    <a:pt x="0" y="150"/>
                  </a:lnTo>
                  <a:lnTo>
                    <a:pt x="0" y="401"/>
                  </a:lnTo>
                  <a:lnTo>
                    <a:pt x="0" y="401"/>
                  </a:lnTo>
                  <a:lnTo>
                    <a:pt x="3" y="407"/>
                  </a:lnTo>
                  <a:lnTo>
                    <a:pt x="5" y="413"/>
                  </a:lnTo>
                  <a:lnTo>
                    <a:pt x="11" y="422"/>
                  </a:lnTo>
                  <a:lnTo>
                    <a:pt x="19" y="430"/>
                  </a:lnTo>
                  <a:lnTo>
                    <a:pt x="25" y="430"/>
                  </a:lnTo>
                  <a:lnTo>
                    <a:pt x="31" y="432"/>
                  </a:lnTo>
                  <a:lnTo>
                    <a:pt x="72" y="432"/>
                  </a:lnTo>
                  <a:lnTo>
                    <a:pt x="72" y="734"/>
                  </a:lnTo>
                  <a:lnTo>
                    <a:pt x="286" y="734"/>
                  </a:lnTo>
                  <a:lnTo>
                    <a:pt x="286" y="432"/>
                  </a:lnTo>
                  <a:lnTo>
                    <a:pt x="323" y="432"/>
                  </a:lnTo>
                  <a:lnTo>
                    <a:pt x="323" y="432"/>
                  </a:lnTo>
                  <a:lnTo>
                    <a:pt x="330" y="430"/>
                  </a:lnTo>
                  <a:lnTo>
                    <a:pt x="336" y="430"/>
                  </a:lnTo>
                  <a:lnTo>
                    <a:pt x="346" y="422"/>
                  </a:lnTo>
                  <a:lnTo>
                    <a:pt x="352" y="413"/>
                  </a:lnTo>
                  <a:lnTo>
                    <a:pt x="354" y="407"/>
                  </a:lnTo>
                  <a:lnTo>
                    <a:pt x="354" y="401"/>
                  </a:lnTo>
                  <a:lnTo>
                    <a:pt x="354" y="150"/>
                  </a:lnTo>
                  <a:lnTo>
                    <a:pt x="354" y="72"/>
                  </a:lnTo>
                  <a:lnTo>
                    <a:pt x="354" y="51"/>
                  </a:lnTo>
                  <a:lnTo>
                    <a:pt x="354" y="51"/>
                  </a:lnTo>
                  <a:lnTo>
                    <a:pt x="346" y="47"/>
                  </a:lnTo>
                  <a:lnTo>
                    <a:pt x="323" y="33"/>
                  </a:lnTo>
                  <a:lnTo>
                    <a:pt x="288" y="16"/>
                  </a:lnTo>
                  <a:lnTo>
                    <a:pt x="268" y="8"/>
                  </a:lnTo>
                  <a:lnTo>
                    <a:pt x="245" y="2"/>
                  </a:lnTo>
                  <a:lnTo>
                    <a:pt x="245" y="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8575675" y="1254126"/>
              <a:ext cx="293688" cy="330200"/>
            </a:xfrm>
            <a:custGeom>
              <a:avLst/>
              <a:gdLst>
                <a:gd name="T0" fmla="*/ 70 w 185"/>
                <a:gd name="T1" fmla="*/ 202 h 208"/>
                <a:gd name="T2" fmla="*/ 90 w 185"/>
                <a:gd name="T3" fmla="*/ 208 h 208"/>
                <a:gd name="T4" fmla="*/ 99 w 185"/>
                <a:gd name="T5" fmla="*/ 208 h 208"/>
                <a:gd name="T6" fmla="*/ 113 w 185"/>
                <a:gd name="T7" fmla="*/ 202 h 208"/>
                <a:gd name="T8" fmla="*/ 121 w 185"/>
                <a:gd name="T9" fmla="*/ 196 h 208"/>
                <a:gd name="T10" fmla="*/ 146 w 185"/>
                <a:gd name="T11" fmla="*/ 165 h 208"/>
                <a:gd name="T12" fmla="*/ 152 w 185"/>
                <a:gd name="T13" fmla="*/ 150 h 208"/>
                <a:gd name="T14" fmla="*/ 158 w 185"/>
                <a:gd name="T15" fmla="*/ 136 h 208"/>
                <a:gd name="T16" fmla="*/ 158 w 185"/>
                <a:gd name="T17" fmla="*/ 136 h 208"/>
                <a:gd name="T18" fmla="*/ 175 w 185"/>
                <a:gd name="T19" fmla="*/ 130 h 208"/>
                <a:gd name="T20" fmla="*/ 183 w 185"/>
                <a:gd name="T21" fmla="*/ 117 h 208"/>
                <a:gd name="T22" fmla="*/ 185 w 185"/>
                <a:gd name="T23" fmla="*/ 113 h 208"/>
                <a:gd name="T24" fmla="*/ 179 w 185"/>
                <a:gd name="T25" fmla="*/ 97 h 208"/>
                <a:gd name="T26" fmla="*/ 166 w 185"/>
                <a:gd name="T27" fmla="*/ 91 h 208"/>
                <a:gd name="T28" fmla="*/ 166 w 185"/>
                <a:gd name="T29" fmla="*/ 91 h 208"/>
                <a:gd name="T30" fmla="*/ 166 w 185"/>
                <a:gd name="T31" fmla="*/ 87 h 208"/>
                <a:gd name="T32" fmla="*/ 166 w 185"/>
                <a:gd name="T33" fmla="*/ 66 h 208"/>
                <a:gd name="T34" fmla="*/ 154 w 185"/>
                <a:gd name="T35" fmla="*/ 33 h 208"/>
                <a:gd name="T36" fmla="*/ 132 w 185"/>
                <a:gd name="T37" fmla="*/ 13 h 208"/>
                <a:gd name="T38" fmla="*/ 105 w 185"/>
                <a:gd name="T39" fmla="*/ 0 h 208"/>
                <a:gd name="T40" fmla="*/ 90 w 185"/>
                <a:gd name="T41" fmla="*/ 0 h 208"/>
                <a:gd name="T42" fmla="*/ 64 w 185"/>
                <a:gd name="T43" fmla="*/ 4 h 208"/>
                <a:gd name="T44" fmla="*/ 39 w 185"/>
                <a:gd name="T45" fmla="*/ 21 h 208"/>
                <a:gd name="T46" fmla="*/ 20 w 185"/>
                <a:gd name="T47" fmla="*/ 50 h 208"/>
                <a:gd name="T48" fmla="*/ 14 w 185"/>
                <a:gd name="T49" fmla="*/ 87 h 208"/>
                <a:gd name="T50" fmla="*/ 14 w 185"/>
                <a:gd name="T51" fmla="*/ 91 h 208"/>
                <a:gd name="T52" fmla="*/ 10 w 185"/>
                <a:gd name="T53" fmla="*/ 93 h 208"/>
                <a:gd name="T54" fmla="*/ 2 w 185"/>
                <a:gd name="T55" fmla="*/ 105 h 208"/>
                <a:gd name="T56" fmla="*/ 0 w 185"/>
                <a:gd name="T57" fmla="*/ 113 h 208"/>
                <a:gd name="T58" fmla="*/ 8 w 185"/>
                <a:gd name="T59" fmla="*/ 128 h 208"/>
                <a:gd name="T60" fmla="*/ 22 w 185"/>
                <a:gd name="T61" fmla="*/ 136 h 208"/>
                <a:gd name="T62" fmla="*/ 29 w 185"/>
                <a:gd name="T63" fmla="*/ 150 h 208"/>
                <a:gd name="T64" fmla="*/ 37 w 185"/>
                <a:gd name="T65" fmla="*/ 165 h 208"/>
                <a:gd name="T66" fmla="*/ 51 w 185"/>
                <a:gd name="T67" fmla="*/ 187 h 208"/>
                <a:gd name="T68" fmla="*/ 70 w 185"/>
                <a:gd name="T69" fmla="*/ 20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5" h="208">
                  <a:moveTo>
                    <a:pt x="70" y="202"/>
                  </a:moveTo>
                  <a:lnTo>
                    <a:pt x="70" y="202"/>
                  </a:lnTo>
                  <a:lnTo>
                    <a:pt x="80" y="208"/>
                  </a:lnTo>
                  <a:lnTo>
                    <a:pt x="90" y="208"/>
                  </a:lnTo>
                  <a:lnTo>
                    <a:pt x="90" y="208"/>
                  </a:lnTo>
                  <a:lnTo>
                    <a:pt x="99" y="208"/>
                  </a:lnTo>
                  <a:lnTo>
                    <a:pt x="107" y="206"/>
                  </a:lnTo>
                  <a:lnTo>
                    <a:pt x="113" y="202"/>
                  </a:lnTo>
                  <a:lnTo>
                    <a:pt x="121" y="196"/>
                  </a:lnTo>
                  <a:lnTo>
                    <a:pt x="121" y="196"/>
                  </a:lnTo>
                  <a:lnTo>
                    <a:pt x="134" y="181"/>
                  </a:lnTo>
                  <a:lnTo>
                    <a:pt x="146" y="165"/>
                  </a:lnTo>
                  <a:lnTo>
                    <a:pt x="146" y="165"/>
                  </a:lnTo>
                  <a:lnTo>
                    <a:pt x="152" y="150"/>
                  </a:lnTo>
                  <a:lnTo>
                    <a:pt x="158" y="136"/>
                  </a:lnTo>
                  <a:lnTo>
                    <a:pt x="158" y="136"/>
                  </a:lnTo>
                  <a:lnTo>
                    <a:pt x="158" y="136"/>
                  </a:lnTo>
                  <a:lnTo>
                    <a:pt x="158" y="136"/>
                  </a:lnTo>
                  <a:lnTo>
                    <a:pt x="166" y="134"/>
                  </a:lnTo>
                  <a:lnTo>
                    <a:pt x="175" y="130"/>
                  </a:lnTo>
                  <a:lnTo>
                    <a:pt x="181" y="124"/>
                  </a:lnTo>
                  <a:lnTo>
                    <a:pt x="183" y="117"/>
                  </a:lnTo>
                  <a:lnTo>
                    <a:pt x="185" y="113"/>
                  </a:lnTo>
                  <a:lnTo>
                    <a:pt x="185" y="113"/>
                  </a:lnTo>
                  <a:lnTo>
                    <a:pt x="183" y="105"/>
                  </a:lnTo>
                  <a:lnTo>
                    <a:pt x="179" y="97"/>
                  </a:lnTo>
                  <a:lnTo>
                    <a:pt x="175" y="93"/>
                  </a:lnTo>
                  <a:lnTo>
                    <a:pt x="166" y="91"/>
                  </a:lnTo>
                  <a:lnTo>
                    <a:pt x="166" y="91"/>
                  </a:lnTo>
                  <a:lnTo>
                    <a:pt x="166" y="91"/>
                  </a:lnTo>
                  <a:lnTo>
                    <a:pt x="166" y="91"/>
                  </a:lnTo>
                  <a:lnTo>
                    <a:pt x="166" y="87"/>
                  </a:lnTo>
                  <a:lnTo>
                    <a:pt x="166" y="87"/>
                  </a:lnTo>
                  <a:lnTo>
                    <a:pt x="166" y="66"/>
                  </a:lnTo>
                  <a:lnTo>
                    <a:pt x="160" y="50"/>
                  </a:lnTo>
                  <a:lnTo>
                    <a:pt x="154" y="33"/>
                  </a:lnTo>
                  <a:lnTo>
                    <a:pt x="144" y="21"/>
                  </a:lnTo>
                  <a:lnTo>
                    <a:pt x="132" y="13"/>
                  </a:lnTo>
                  <a:lnTo>
                    <a:pt x="119" y="4"/>
                  </a:lnTo>
                  <a:lnTo>
                    <a:pt x="105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4" y="4"/>
                  </a:lnTo>
                  <a:lnTo>
                    <a:pt x="51" y="13"/>
                  </a:lnTo>
                  <a:lnTo>
                    <a:pt x="39" y="21"/>
                  </a:lnTo>
                  <a:lnTo>
                    <a:pt x="29" y="33"/>
                  </a:lnTo>
                  <a:lnTo>
                    <a:pt x="20" y="50"/>
                  </a:lnTo>
                  <a:lnTo>
                    <a:pt x="16" y="66"/>
                  </a:lnTo>
                  <a:lnTo>
                    <a:pt x="14" y="87"/>
                  </a:lnTo>
                  <a:lnTo>
                    <a:pt x="14" y="87"/>
                  </a:lnTo>
                  <a:lnTo>
                    <a:pt x="14" y="91"/>
                  </a:lnTo>
                  <a:lnTo>
                    <a:pt x="14" y="91"/>
                  </a:lnTo>
                  <a:lnTo>
                    <a:pt x="10" y="93"/>
                  </a:lnTo>
                  <a:lnTo>
                    <a:pt x="4" y="99"/>
                  </a:lnTo>
                  <a:lnTo>
                    <a:pt x="2" y="105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2" y="122"/>
                  </a:lnTo>
                  <a:lnTo>
                    <a:pt x="8" y="128"/>
                  </a:lnTo>
                  <a:lnTo>
                    <a:pt x="16" y="134"/>
                  </a:lnTo>
                  <a:lnTo>
                    <a:pt x="22" y="136"/>
                  </a:lnTo>
                  <a:lnTo>
                    <a:pt x="22" y="136"/>
                  </a:lnTo>
                  <a:lnTo>
                    <a:pt x="29" y="150"/>
                  </a:lnTo>
                  <a:lnTo>
                    <a:pt x="37" y="165"/>
                  </a:lnTo>
                  <a:lnTo>
                    <a:pt x="37" y="165"/>
                  </a:lnTo>
                  <a:lnTo>
                    <a:pt x="43" y="177"/>
                  </a:lnTo>
                  <a:lnTo>
                    <a:pt x="51" y="187"/>
                  </a:lnTo>
                  <a:lnTo>
                    <a:pt x="62" y="196"/>
                  </a:lnTo>
                  <a:lnTo>
                    <a:pt x="70" y="202"/>
                  </a:lnTo>
                  <a:lnTo>
                    <a:pt x="70" y="20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10499725" y="1365251"/>
            <a:ext cx="1563688" cy="1195388"/>
            <a:chOff x="10499725" y="1365251"/>
            <a:chExt cx="1563688" cy="1195388"/>
          </a:xfrm>
        </p:grpSpPr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1355388" y="1890713"/>
              <a:ext cx="1588" cy="1588"/>
            </a:xfrm>
            <a:prstGeom prst="rect">
              <a:avLst/>
            </a:pr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10787063" y="1365251"/>
              <a:ext cx="577850" cy="701675"/>
            </a:xfrm>
            <a:custGeom>
              <a:avLst/>
              <a:gdLst>
                <a:gd name="T0" fmla="*/ 228 w 364"/>
                <a:gd name="T1" fmla="*/ 375 h 442"/>
                <a:gd name="T2" fmla="*/ 238 w 364"/>
                <a:gd name="T3" fmla="*/ 331 h 442"/>
                <a:gd name="T4" fmla="*/ 242 w 364"/>
                <a:gd name="T5" fmla="*/ 323 h 442"/>
                <a:gd name="T6" fmla="*/ 242 w 364"/>
                <a:gd name="T7" fmla="*/ 323 h 442"/>
                <a:gd name="T8" fmla="*/ 244 w 364"/>
                <a:gd name="T9" fmla="*/ 317 h 442"/>
                <a:gd name="T10" fmla="*/ 249 w 364"/>
                <a:gd name="T11" fmla="*/ 309 h 442"/>
                <a:gd name="T12" fmla="*/ 251 w 364"/>
                <a:gd name="T13" fmla="*/ 305 h 442"/>
                <a:gd name="T14" fmla="*/ 259 w 364"/>
                <a:gd name="T15" fmla="*/ 290 h 442"/>
                <a:gd name="T16" fmla="*/ 261 w 364"/>
                <a:gd name="T17" fmla="*/ 288 h 442"/>
                <a:gd name="T18" fmla="*/ 269 w 364"/>
                <a:gd name="T19" fmla="*/ 276 h 442"/>
                <a:gd name="T20" fmla="*/ 269 w 364"/>
                <a:gd name="T21" fmla="*/ 274 h 442"/>
                <a:gd name="T22" fmla="*/ 271 w 364"/>
                <a:gd name="T23" fmla="*/ 272 h 442"/>
                <a:gd name="T24" fmla="*/ 281 w 364"/>
                <a:gd name="T25" fmla="*/ 259 h 442"/>
                <a:gd name="T26" fmla="*/ 284 w 364"/>
                <a:gd name="T27" fmla="*/ 257 h 442"/>
                <a:gd name="T28" fmla="*/ 296 w 364"/>
                <a:gd name="T29" fmla="*/ 243 h 442"/>
                <a:gd name="T30" fmla="*/ 310 w 364"/>
                <a:gd name="T31" fmla="*/ 231 h 442"/>
                <a:gd name="T32" fmla="*/ 345 w 364"/>
                <a:gd name="T33" fmla="*/ 206 h 442"/>
                <a:gd name="T34" fmla="*/ 364 w 364"/>
                <a:gd name="T35" fmla="*/ 196 h 442"/>
                <a:gd name="T36" fmla="*/ 351 w 364"/>
                <a:gd name="T37" fmla="*/ 194 h 442"/>
                <a:gd name="T38" fmla="*/ 351 w 364"/>
                <a:gd name="T39" fmla="*/ 194 h 442"/>
                <a:gd name="T40" fmla="*/ 351 w 364"/>
                <a:gd name="T41" fmla="*/ 185 h 442"/>
                <a:gd name="T42" fmla="*/ 351 w 364"/>
                <a:gd name="T43" fmla="*/ 163 h 442"/>
                <a:gd name="T44" fmla="*/ 343 w 364"/>
                <a:gd name="T45" fmla="*/ 124 h 442"/>
                <a:gd name="T46" fmla="*/ 331 w 364"/>
                <a:gd name="T47" fmla="*/ 89 h 442"/>
                <a:gd name="T48" fmla="*/ 312 w 364"/>
                <a:gd name="T49" fmla="*/ 60 h 442"/>
                <a:gd name="T50" fmla="*/ 290 w 364"/>
                <a:gd name="T51" fmla="*/ 37 h 442"/>
                <a:gd name="T52" fmla="*/ 263 w 364"/>
                <a:gd name="T53" fmla="*/ 19 h 442"/>
                <a:gd name="T54" fmla="*/ 234 w 364"/>
                <a:gd name="T55" fmla="*/ 8 h 442"/>
                <a:gd name="T56" fmla="*/ 205 w 364"/>
                <a:gd name="T57" fmla="*/ 2 h 442"/>
                <a:gd name="T58" fmla="*/ 191 w 364"/>
                <a:gd name="T59" fmla="*/ 0 h 442"/>
                <a:gd name="T60" fmla="*/ 162 w 364"/>
                <a:gd name="T61" fmla="*/ 4 h 442"/>
                <a:gd name="T62" fmla="*/ 133 w 364"/>
                <a:gd name="T63" fmla="*/ 13 h 442"/>
                <a:gd name="T64" fmla="*/ 105 w 364"/>
                <a:gd name="T65" fmla="*/ 27 h 442"/>
                <a:gd name="T66" fmla="*/ 80 w 364"/>
                <a:gd name="T67" fmla="*/ 47 h 442"/>
                <a:gd name="T68" fmla="*/ 59 w 364"/>
                <a:gd name="T69" fmla="*/ 74 h 442"/>
                <a:gd name="T70" fmla="*/ 45 w 364"/>
                <a:gd name="T71" fmla="*/ 105 h 442"/>
                <a:gd name="T72" fmla="*/ 35 w 364"/>
                <a:gd name="T73" fmla="*/ 142 h 442"/>
                <a:gd name="T74" fmla="*/ 30 w 364"/>
                <a:gd name="T75" fmla="*/ 185 h 442"/>
                <a:gd name="T76" fmla="*/ 30 w 364"/>
                <a:gd name="T77" fmla="*/ 194 h 442"/>
                <a:gd name="T78" fmla="*/ 24 w 364"/>
                <a:gd name="T79" fmla="*/ 196 h 442"/>
                <a:gd name="T80" fmla="*/ 14 w 364"/>
                <a:gd name="T81" fmla="*/ 204 h 442"/>
                <a:gd name="T82" fmla="*/ 2 w 364"/>
                <a:gd name="T83" fmla="*/ 224 h 442"/>
                <a:gd name="T84" fmla="*/ 0 w 364"/>
                <a:gd name="T85" fmla="*/ 241 h 442"/>
                <a:gd name="T86" fmla="*/ 2 w 364"/>
                <a:gd name="T87" fmla="*/ 251 h 442"/>
                <a:gd name="T88" fmla="*/ 10 w 364"/>
                <a:gd name="T89" fmla="*/ 268 h 442"/>
                <a:gd name="T90" fmla="*/ 24 w 364"/>
                <a:gd name="T91" fmla="*/ 280 h 442"/>
                <a:gd name="T92" fmla="*/ 41 w 364"/>
                <a:gd name="T93" fmla="*/ 288 h 442"/>
                <a:gd name="T94" fmla="*/ 49 w 364"/>
                <a:gd name="T95" fmla="*/ 288 h 442"/>
                <a:gd name="T96" fmla="*/ 74 w 364"/>
                <a:gd name="T97" fmla="*/ 348 h 442"/>
                <a:gd name="T98" fmla="*/ 109 w 364"/>
                <a:gd name="T99" fmla="*/ 397 h 442"/>
                <a:gd name="T100" fmla="*/ 148 w 364"/>
                <a:gd name="T101" fmla="*/ 430 h 442"/>
                <a:gd name="T102" fmla="*/ 170 w 364"/>
                <a:gd name="T103" fmla="*/ 438 h 442"/>
                <a:gd name="T104" fmla="*/ 191 w 364"/>
                <a:gd name="T105" fmla="*/ 442 h 442"/>
                <a:gd name="T106" fmla="*/ 207 w 364"/>
                <a:gd name="T107" fmla="*/ 440 h 442"/>
                <a:gd name="T108" fmla="*/ 224 w 364"/>
                <a:gd name="T109" fmla="*/ 434 h 442"/>
                <a:gd name="T110" fmla="*/ 228 w 364"/>
                <a:gd name="T111" fmla="*/ 375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4" h="442">
                  <a:moveTo>
                    <a:pt x="228" y="375"/>
                  </a:moveTo>
                  <a:lnTo>
                    <a:pt x="228" y="375"/>
                  </a:lnTo>
                  <a:lnTo>
                    <a:pt x="236" y="342"/>
                  </a:lnTo>
                  <a:lnTo>
                    <a:pt x="238" y="331"/>
                  </a:lnTo>
                  <a:lnTo>
                    <a:pt x="240" y="329"/>
                  </a:lnTo>
                  <a:lnTo>
                    <a:pt x="242" y="323"/>
                  </a:lnTo>
                  <a:lnTo>
                    <a:pt x="242" y="323"/>
                  </a:lnTo>
                  <a:lnTo>
                    <a:pt x="242" y="323"/>
                  </a:lnTo>
                  <a:lnTo>
                    <a:pt x="244" y="317"/>
                  </a:lnTo>
                  <a:lnTo>
                    <a:pt x="244" y="317"/>
                  </a:lnTo>
                  <a:lnTo>
                    <a:pt x="244" y="317"/>
                  </a:lnTo>
                  <a:lnTo>
                    <a:pt x="249" y="309"/>
                  </a:lnTo>
                  <a:lnTo>
                    <a:pt x="249" y="309"/>
                  </a:lnTo>
                  <a:lnTo>
                    <a:pt x="251" y="305"/>
                  </a:lnTo>
                  <a:lnTo>
                    <a:pt x="251" y="305"/>
                  </a:lnTo>
                  <a:lnTo>
                    <a:pt x="259" y="290"/>
                  </a:lnTo>
                  <a:lnTo>
                    <a:pt x="259" y="290"/>
                  </a:lnTo>
                  <a:lnTo>
                    <a:pt x="261" y="288"/>
                  </a:lnTo>
                  <a:lnTo>
                    <a:pt x="261" y="288"/>
                  </a:lnTo>
                  <a:lnTo>
                    <a:pt x="269" y="276"/>
                  </a:lnTo>
                  <a:lnTo>
                    <a:pt x="269" y="276"/>
                  </a:lnTo>
                  <a:lnTo>
                    <a:pt x="269" y="274"/>
                  </a:lnTo>
                  <a:lnTo>
                    <a:pt x="269" y="274"/>
                  </a:lnTo>
                  <a:lnTo>
                    <a:pt x="271" y="272"/>
                  </a:lnTo>
                  <a:lnTo>
                    <a:pt x="271" y="272"/>
                  </a:lnTo>
                  <a:lnTo>
                    <a:pt x="281" y="259"/>
                  </a:lnTo>
                  <a:lnTo>
                    <a:pt x="281" y="259"/>
                  </a:lnTo>
                  <a:lnTo>
                    <a:pt x="284" y="257"/>
                  </a:lnTo>
                  <a:lnTo>
                    <a:pt x="284" y="257"/>
                  </a:lnTo>
                  <a:lnTo>
                    <a:pt x="296" y="243"/>
                  </a:lnTo>
                  <a:lnTo>
                    <a:pt x="296" y="243"/>
                  </a:lnTo>
                  <a:lnTo>
                    <a:pt x="310" y="231"/>
                  </a:lnTo>
                  <a:lnTo>
                    <a:pt x="327" y="216"/>
                  </a:lnTo>
                  <a:lnTo>
                    <a:pt x="345" y="206"/>
                  </a:lnTo>
                  <a:lnTo>
                    <a:pt x="364" y="196"/>
                  </a:lnTo>
                  <a:lnTo>
                    <a:pt x="364" y="196"/>
                  </a:lnTo>
                  <a:lnTo>
                    <a:pt x="358" y="194"/>
                  </a:lnTo>
                  <a:lnTo>
                    <a:pt x="351" y="194"/>
                  </a:lnTo>
                  <a:lnTo>
                    <a:pt x="351" y="194"/>
                  </a:lnTo>
                  <a:lnTo>
                    <a:pt x="351" y="194"/>
                  </a:lnTo>
                  <a:lnTo>
                    <a:pt x="351" y="194"/>
                  </a:lnTo>
                  <a:lnTo>
                    <a:pt x="351" y="185"/>
                  </a:lnTo>
                  <a:lnTo>
                    <a:pt x="351" y="185"/>
                  </a:lnTo>
                  <a:lnTo>
                    <a:pt x="351" y="163"/>
                  </a:lnTo>
                  <a:lnTo>
                    <a:pt x="347" y="142"/>
                  </a:lnTo>
                  <a:lnTo>
                    <a:pt x="343" y="124"/>
                  </a:lnTo>
                  <a:lnTo>
                    <a:pt x="337" y="105"/>
                  </a:lnTo>
                  <a:lnTo>
                    <a:pt x="331" y="89"/>
                  </a:lnTo>
                  <a:lnTo>
                    <a:pt x="321" y="74"/>
                  </a:lnTo>
                  <a:lnTo>
                    <a:pt x="312" y="60"/>
                  </a:lnTo>
                  <a:lnTo>
                    <a:pt x="300" y="47"/>
                  </a:lnTo>
                  <a:lnTo>
                    <a:pt x="290" y="37"/>
                  </a:lnTo>
                  <a:lnTo>
                    <a:pt x="277" y="27"/>
                  </a:lnTo>
                  <a:lnTo>
                    <a:pt x="263" y="19"/>
                  </a:lnTo>
                  <a:lnTo>
                    <a:pt x="249" y="13"/>
                  </a:lnTo>
                  <a:lnTo>
                    <a:pt x="234" y="8"/>
                  </a:lnTo>
                  <a:lnTo>
                    <a:pt x="220" y="4"/>
                  </a:lnTo>
                  <a:lnTo>
                    <a:pt x="205" y="2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177" y="2"/>
                  </a:lnTo>
                  <a:lnTo>
                    <a:pt x="162" y="4"/>
                  </a:lnTo>
                  <a:lnTo>
                    <a:pt x="146" y="8"/>
                  </a:lnTo>
                  <a:lnTo>
                    <a:pt x="133" y="13"/>
                  </a:lnTo>
                  <a:lnTo>
                    <a:pt x="119" y="19"/>
                  </a:lnTo>
                  <a:lnTo>
                    <a:pt x="105" y="27"/>
                  </a:lnTo>
                  <a:lnTo>
                    <a:pt x="92" y="37"/>
                  </a:lnTo>
                  <a:lnTo>
                    <a:pt x="80" y="47"/>
                  </a:lnTo>
                  <a:lnTo>
                    <a:pt x="70" y="60"/>
                  </a:lnTo>
                  <a:lnTo>
                    <a:pt x="59" y="74"/>
                  </a:lnTo>
                  <a:lnTo>
                    <a:pt x="51" y="89"/>
                  </a:lnTo>
                  <a:lnTo>
                    <a:pt x="45" y="105"/>
                  </a:lnTo>
                  <a:lnTo>
                    <a:pt x="39" y="124"/>
                  </a:lnTo>
                  <a:lnTo>
                    <a:pt x="35" y="142"/>
                  </a:lnTo>
                  <a:lnTo>
                    <a:pt x="30" y="163"/>
                  </a:lnTo>
                  <a:lnTo>
                    <a:pt x="30" y="185"/>
                  </a:lnTo>
                  <a:lnTo>
                    <a:pt x="30" y="185"/>
                  </a:lnTo>
                  <a:lnTo>
                    <a:pt x="30" y="194"/>
                  </a:lnTo>
                  <a:lnTo>
                    <a:pt x="30" y="194"/>
                  </a:lnTo>
                  <a:lnTo>
                    <a:pt x="24" y="196"/>
                  </a:lnTo>
                  <a:lnTo>
                    <a:pt x="18" y="200"/>
                  </a:lnTo>
                  <a:lnTo>
                    <a:pt x="14" y="204"/>
                  </a:lnTo>
                  <a:lnTo>
                    <a:pt x="8" y="210"/>
                  </a:lnTo>
                  <a:lnTo>
                    <a:pt x="2" y="224"/>
                  </a:lnTo>
                  <a:lnTo>
                    <a:pt x="0" y="233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2" y="251"/>
                  </a:lnTo>
                  <a:lnTo>
                    <a:pt x="4" y="259"/>
                  </a:lnTo>
                  <a:lnTo>
                    <a:pt x="10" y="268"/>
                  </a:lnTo>
                  <a:lnTo>
                    <a:pt x="16" y="274"/>
                  </a:lnTo>
                  <a:lnTo>
                    <a:pt x="24" y="280"/>
                  </a:lnTo>
                  <a:lnTo>
                    <a:pt x="33" y="284"/>
                  </a:lnTo>
                  <a:lnTo>
                    <a:pt x="41" y="288"/>
                  </a:lnTo>
                  <a:lnTo>
                    <a:pt x="49" y="288"/>
                  </a:lnTo>
                  <a:lnTo>
                    <a:pt x="49" y="288"/>
                  </a:lnTo>
                  <a:lnTo>
                    <a:pt x="59" y="319"/>
                  </a:lnTo>
                  <a:lnTo>
                    <a:pt x="74" y="348"/>
                  </a:lnTo>
                  <a:lnTo>
                    <a:pt x="90" y="375"/>
                  </a:lnTo>
                  <a:lnTo>
                    <a:pt x="109" y="397"/>
                  </a:lnTo>
                  <a:lnTo>
                    <a:pt x="129" y="416"/>
                  </a:lnTo>
                  <a:lnTo>
                    <a:pt x="148" y="430"/>
                  </a:lnTo>
                  <a:lnTo>
                    <a:pt x="160" y="434"/>
                  </a:lnTo>
                  <a:lnTo>
                    <a:pt x="170" y="438"/>
                  </a:lnTo>
                  <a:lnTo>
                    <a:pt x="181" y="440"/>
                  </a:lnTo>
                  <a:lnTo>
                    <a:pt x="191" y="442"/>
                  </a:lnTo>
                  <a:lnTo>
                    <a:pt x="191" y="442"/>
                  </a:lnTo>
                  <a:lnTo>
                    <a:pt x="207" y="440"/>
                  </a:lnTo>
                  <a:lnTo>
                    <a:pt x="224" y="434"/>
                  </a:lnTo>
                  <a:lnTo>
                    <a:pt x="224" y="434"/>
                  </a:lnTo>
                  <a:lnTo>
                    <a:pt x="224" y="403"/>
                  </a:lnTo>
                  <a:lnTo>
                    <a:pt x="228" y="375"/>
                  </a:lnTo>
                  <a:lnTo>
                    <a:pt x="228" y="37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10499725" y="2060576"/>
              <a:ext cx="1181100" cy="500063"/>
            </a:xfrm>
            <a:custGeom>
              <a:avLst/>
              <a:gdLst>
                <a:gd name="T0" fmla="*/ 648 w 744"/>
                <a:gd name="T1" fmla="*/ 220 h 315"/>
                <a:gd name="T2" fmla="*/ 648 w 744"/>
                <a:gd name="T3" fmla="*/ 220 h 315"/>
                <a:gd name="T4" fmla="*/ 623 w 744"/>
                <a:gd name="T5" fmla="*/ 220 h 315"/>
                <a:gd name="T6" fmla="*/ 600 w 744"/>
                <a:gd name="T7" fmla="*/ 216 h 315"/>
                <a:gd name="T8" fmla="*/ 578 w 744"/>
                <a:gd name="T9" fmla="*/ 210 h 315"/>
                <a:gd name="T10" fmla="*/ 555 w 744"/>
                <a:gd name="T11" fmla="*/ 202 h 315"/>
                <a:gd name="T12" fmla="*/ 534 w 744"/>
                <a:gd name="T13" fmla="*/ 192 h 315"/>
                <a:gd name="T14" fmla="*/ 514 w 744"/>
                <a:gd name="T15" fmla="*/ 179 h 315"/>
                <a:gd name="T16" fmla="*/ 493 w 744"/>
                <a:gd name="T17" fmla="*/ 167 h 315"/>
                <a:gd name="T18" fmla="*/ 477 w 744"/>
                <a:gd name="T19" fmla="*/ 150 h 315"/>
                <a:gd name="T20" fmla="*/ 477 w 744"/>
                <a:gd name="T21" fmla="*/ 150 h 315"/>
                <a:gd name="T22" fmla="*/ 465 w 744"/>
                <a:gd name="T23" fmla="*/ 136 h 315"/>
                <a:gd name="T24" fmla="*/ 454 w 744"/>
                <a:gd name="T25" fmla="*/ 124 h 315"/>
                <a:gd name="T26" fmla="*/ 454 w 744"/>
                <a:gd name="T27" fmla="*/ 124 h 315"/>
                <a:gd name="T28" fmla="*/ 409 w 744"/>
                <a:gd name="T29" fmla="*/ 208 h 315"/>
                <a:gd name="T30" fmla="*/ 388 w 744"/>
                <a:gd name="T31" fmla="*/ 241 h 315"/>
                <a:gd name="T32" fmla="*/ 374 w 744"/>
                <a:gd name="T33" fmla="*/ 261 h 315"/>
                <a:gd name="T34" fmla="*/ 374 w 744"/>
                <a:gd name="T35" fmla="*/ 261 h 315"/>
                <a:gd name="T36" fmla="*/ 316 w 744"/>
                <a:gd name="T37" fmla="*/ 146 h 315"/>
                <a:gd name="T38" fmla="*/ 240 w 744"/>
                <a:gd name="T39" fmla="*/ 0 h 315"/>
                <a:gd name="T40" fmla="*/ 240 w 744"/>
                <a:gd name="T41" fmla="*/ 0 h 315"/>
                <a:gd name="T42" fmla="*/ 191 w 744"/>
                <a:gd name="T43" fmla="*/ 15 h 315"/>
                <a:gd name="T44" fmla="*/ 144 w 744"/>
                <a:gd name="T45" fmla="*/ 31 h 315"/>
                <a:gd name="T46" fmla="*/ 102 w 744"/>
                <a:gd name="T47" fmla="*/ 50 h 315"/>
                <a:gd name="T48" fmla="*/ 67 w 744"/>
                <a:gd name="T49" fmla="*/ 66 h 315"/>
                <a:gd name="T50" fmla="*/ 39 w 744"/>
                <a:gd name="T51" fmla="*/ 83 h 315"/>
                <a:gd name="T52" fmla="*/ 18 w 744"/>
                <a:gd name="T53" fmla="*/ 95 h 315"/>
                <a:gd name="T54" fmla="*/ 0 w 744"/>
                <a:gd name="T55" fmla="*/ 107 h 315"/>
                <a:gd name="T56" fmla="*/ 0 w 744"/>
                <a:gd name="T57" fmla="*/ 315 h 315"/>
                <a:gd name="T58" fmla="*/ 372 w 744"/>
                <a:gd name="T59" fmla="*/ 315 h 315"/>
                <a:gd name="T60" fmla="*/ 744 w 744"/>
                <a:gd name="T61" fmla="*/ 315 h 315"/>
                <a:gd name="T62" fmla="*/ 744 w 744"/>
                <a:gd name="T63" fmla="*/ 222 h 315"/>
                <a:gd name="T64" fmla="*/ 728 w 744"/>
                <a:gd name="T65" fmla="*/ 208 h 315"/>
                <a:gd name="T66" fmla="*/ 728 w 744"/>
                <a:gd name="T67" fmla="*/ 208 h 315"/>
                <a:gd name="T68" fmla="*/ 709 w 744"/>
                <a:gd name="T69" fmla="*/ 212 h 315"/>
                <a:gd name="T70" fmla="*/ 689 w 744"/>
                <a:gd name="T71" fmla="*/ 218 h 315"/>
                <a:gd name="T72" fmla="*/ 668 w 744"/>
                <a:gd name="T73" fmla="*/ 220 h 315"/>
                <a:gd name="T74" fmla="*/ 648 w 744"/>
                <a:gd name="T75" fmla="*/ 220 h 315"/>
                <a:gd name="T76" fmla="*/ 648 w 744"/>
                <a:gd name="T77" fmla="*/ 22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44" h="315">
                  <a:moveTo>
                    <a:pt x="648" y="220"/>
                  </a:moveTo>
                  <a:lnTo>
                    <a:pt x="648" y="220"/>
                  </a:lnTo>
                  <a:lnTo>
                    <a:pt x="623" y="220"/>
                  </a:lnTo>
                  <a:lnTo>
                    <a:pt x="600" y="216"/>
                  </a:lnTo>
                  <a:lnTo>
                    <a:pt x="578" y="210"/>
                  </a:lnTo>
                  <a:lnTo>
                    <a:pt x="555" y="202"/>
                  </a:lnTo>
                  <a:lnTo>
                    <a:pt x="534" y="192"/>
                  </a:lnTo>
                  <a:lnTo>
                    <a:pt x="514" y="179"/>
                  </a:lnTo>
                  <a:lnTo>
                    <a:pt x="493" y="167"/>
                  </a:lnTo>
                  <a:lnTo>
                    <a:pt x="477" y="150"/>
                  </a:lnTo>
                  <a:lnTo>
                    <a:pt x="477" y="150"/>
                  </a:lnTo>
                  <a:lnTo>
                    <a:pt x="465" y="136"/>
                  </a:lnTo>
                  <a:lnTo>
                    <a:pt x="454" y="124"/>
                  </a:lnTo>
                  <a:lnTo>
                    <a:pt x="454" y="124"/>
                  </a:lnTo>
                  <a:lnTo>
                    <a:pt x="409" y="208"/>
                  </a:lnTo>
                  <a:lnTo>
                    <a:pt x="388" y="241"/>
                  </a:lnTo>
                  <a:lnTo>
                    <a:pt x="374" y="261"/>
                  </a:lnTo>
                  <a:lnTo>
                    <a:pt x="374" y="261"/>
                  </a:lnTo>
                  <a:lnTo>
                    <a:pt x="316" y="146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191" y="15"/>
                  </a:lnTo>
                  <a:lnTo>
                    <a:pt x="144" y="31"/>
                  </a:lnTo>
                  <a:lnTo>
                    <a:pt x="102" y="50"/>
                  </a:lnTo>
                  <a:lnTo>
                    <a:pt x="67" y="66"/>
                  </a:lnTo>
                  <a:lnTo>
                    <a:pt x="39" y="83"/>
                  </a:lnTo>
                  <a:lnTo>
                    <a:pt x="18" y="95"/>
                  </a:lnTo>
                  <a:lnTo>
                    <a:pt x="0" y="107"/>
                  </a:lnTo>
                  <a:lnTo>
                    <a:pt x="0" y="315"/>
                  </a:lnTo>
                  <a:lnTo>
                    <a:pt x="372" y="315"/>
                  </a:lnTo>
                  <a:lnTo>
                    <a:pt x="744" y="315"/>
                  </a:lnTo>
                  <a:lnTo>
                    <a:pt x="744" y="222"/>
                  </a:lnTo>
                  <a:lnTo>
                    <a:pt x="728" y="208"/>
                  </a:lnTo>
                  <a:lnTo>
                    <a:pt x="728" y="208"/>
                  </a:lnTo>
                  <a:lnTo>
                    <a:pt x="709" y="212"/>
                  </a:lnTo>
                  <a:lnTo>
                    <a:pt x="689" y="218"/>
                  </a:lnTo>
                  <a:lnTo>
                    <a:pt x="668" y="220"/>
                  </a:lnTo>
                  <a:lnTo>
                    <a:pt x="648" y="220"/>
                  </a:lnTo>
                  <a:lnTo>
                    <a:pt x="648" y="22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1"/>
            <p:cNvSpPr>
              <a:spLocks noEditPoints="1"/>
            </p:cNvSpPr>
            <p:nvPr/>
          </p:nvSpPr>
          <p:spPr bwMode="auto">
            <a:xfrm>
              <a:off x="11210925" y="1708151"/>
              <a:ext cx="852488" cy="852488"/>
            </a:xfrm>
            <a:custGeom>
              <a:avLst/>
              <a:gdLst>
                <a:gd name="T0" fmla="*/ 385 w 537"/>
                <a:gd name="T1" fmla="*/ 276 h 537"/>
                <a:gd name="T2" fmla="*/ 397 w 537"/>
                <a:gd name="T3" fmla="*/ 230 h 537"/>
                <a:gd name="T4" fmla="*/ 399 w 537"/>
                <a:gd name="T5" fmla="*/ 210 h 537"/>
                <a:gd name="T6" fmla="*/ 399 w 537"/>
                <a:gd name="T7" fmla="*/ 198 h 537"/>
                <a:gd name="T8" fmla="*/ 399 w 537"/>
                <a:gd name="T9" fmla="*/ 183 h 537"/>
                <a:gd name="T10" fmla="*/ 397 w 537"/>
                <a:gd name="T11" fmla="*/ 165 h 537"/>
                <a:gd name="T12" fmla="*/ 395 w 537"/>
                <a:gd name="T13" fmla="*/ 152 h 537"/>
                <a:gd name="T14" fmla="*/ 391 w 537"/>
                <a:gd name="T15" fmla="*/ 138 h 537"/>
                <a:gd name="T16" fmla="*/ 385 w 537"/>
                <a:gd name="T17" fmla="*/ 121 h 537"/>
                <a:gd name="T18" fmla="*/ 379 w 537"/>
                <a:gd name="T19" fmla="*/ 109 h 537"/>
                <a:gd name="T20" fmla="*/ 370 w 537"/>
                <a:gd name="T21" fmla="*/ 97 h 537"/>
                <a:gd name="T22" fmla="*/ 360 w 537"/>
                <a:gd name="T23" fmla="*/ 80 h 537"/>
                <a:gd name="T24" fmla="*/ 352 w 537"/>
                <a:gd name="T25" fmla="*/ 70 h 537"/>
                <a:gd name="T26" fmla="*/ 311 w 537"/>
                <a:gd name="T27" fmla="*/ 33 h 537"/>
                <a:gd name="T28" fmla="*/ 239 w 537"/>
                <a:gd name="T29" fmla="*/ 4 h 537"/>
                <a:gd name="T30" fmla="*/ 181 w 537"/>
                <a:gd name="T31" fmla="*/ 0 h 537"/>
                <a:gd name="T32" fmla="*/ 107 w 537"/>
                <a:gd name="T33" fmla="*/ 23 h 537"/>
                <a:gd name="T34" fmla="*/ 58 w 537"/>
                <a:gd name="T35" fmla="*/ 58 h 537"/>
                <a:gd name="T36" fmla="*/ 47 w 537"/>
                <a:gd name="T37" fmla="*/ 72 h 537"/>
                <a:gd name="T38" fmla="*/ 37 w 537"/>
                <a:gd name="T39" fmla="*/ 82 h 537"/>
                <a:gd name="T40" fmla="*/ 29 w 537"/>
                <a:gd name="T41" fmla="*/ 97 h 537"/>
                <a:gd name="T42" fmla="*/ 21 w 537"/>
                <a:gd name="T43" fmla="*/ 109 h 537"/>
                <a:gd name="T44" fmla="*/ 14 w 537"/>
                <a:gd name="T45" fmla="*/ 124 h 537"/>
                <a:gd name="T46" fmla="*/ 10 w 537"/>
                <a:gd name="T47" fmla="*/ 138 h 537"/>
                <a:gd name="T48" fmla="*/ 2 w 537"/>
                <a:gd name="T49" fmla="*/ 167 h 537"/>
                <a:gd name="T50" fmla="*/ 8 w 537"/>
                <a:gd name="T51" fmla="*/ 259 h 537"/>
                <a:gd name="T52" fmla="*/ 58 w 537"/>
                <a:gd name="T53" fmla="*/ 342 h 537"/>
                <a:gd name="T54" fmla="*/ 107 w 537"/>
                <a:gd name="T55" fmla="*/ 377 h 537"/>
                <a:gd name="T56" fmla="*/ 181 w 537"/>
                <a:gd name="T57" fmla="*/ 399 h 537"/>
                <a:gd name="T58" fmla="*/ 247 w 537"/>
                <a:gd name="T59" fmla="*/ 395 h 537"/>
                <a:gd name="T60" fmla="*/ 438 w 537"/>
                <a:gd name="T61" fmla="*/ 525 h 537"/>
                <a:gd name="T62" fmla="*/ 465 w 537"/>
                <a:gd name="T63" fmla="*/ 537 h 537"/>
                <a:gd name="T64" fmla="*/ 488 w 537"/>
                <a:gd name="T65" fmla="*/ 531 h 537"/>
                <a:gd name="T66" fmla="*/ 531 w 537"/>
                <a:gd name="T67" fmla="*/ 488 h 537"/>
                <a:gd name="T68" fmla="*/ 537 w 537"/>
                <a:gd name="T69" fmla="*/ 459 h 537"/>
                <a:gd name="T70" fmla="*/ 527 w 537"/>
                <a:gd name="T71" fmla="*/ 438 h 537"/>
                <a:gd name="T72" fmla="*/ 325 w 537"/>
                <a:gd name="T73" fmla="*/ 261 h 537"/>
                <a:gd name="T74" fmla="*/ 288 w 537"/>
                <a:gd name="T75" fmla="*/ 307 h 537"/>
                <a:gd name="T76" fmla="*/ 239 w 537"/>
                <a:gd name="T77" fmla="*/ 333 h 537"/>
                <a:gd name="T78" fmla="*/ 200 w 537"/>
                <a:gd name="T79" fmla="*/ 337 h 537"/>
                <a:gd name="T80" fmla="*/ 148 w 537"/>
                <a:gd name="T81" fmla="*/ 327 h 537"/>
                <a:gd name="T82" fmla="*/ 103 w 537"/>
                <a:gd name="T83" fmla="*/ 298 h 537"/>
                <a:gd name="T84" fmla="*/ 70 w 537"/>
                <a:gd name="T85" fmla="*/ 249 h 537"/>
                <a:gd name="T86" fmla="*/ 64 w 537"/>
                <a:gd name="T87" fmla="*/ 177 h 537"/>
                <a:gd name="T88" fmla="*/ 74 w 537"/>
                <a:gd name="T89" fmla="*/ 144 h 537"/>
                <a:gd name="T90" fmla="*/ 80 w 537"/>
                <a:gd name="T91" fmla="*/ 130 h 537"/>
                <a:gd name="T92" fmla="*/ 89 w 537"/>
                <a:gd name="T93" fmla="*/ 117 h 537"/>
                <a:gd name="T94" fmla="*/ 91 w 537"/>
                <a:gd name="T95" fmla="*/ 115 h 537"/>
                <a:gd name="T96" fmla="*/ 103 w 537"/>
                <a:gd name="T97" fmla="*/ 101 h 537"/>
                <a:gd name="T98" fmla="*/ 148 w 537"/>
                <a:gd name="T99" fmla="*/ 72 h 537"/>
                <a:gd name="T100" fmla="*/ 200 w 537"/>
                <a:gd name="T101" fmla="*/ 62 h 537"/>
                <a:gd name="T102" fmla="*/ 239 w 537"/>
                <a:gd name="T103" fmla="*/ 66 h 537"/>
                <a:gd name="T104" fmla="*/ 288 w 537"/>
                <a:gd name="T105" fmla="*/ 93 h 537"/>
                <a:gd name="T106" fmla="*/ 309 w 537"/>
                <a:gd name="T107" fmla="*/ 113 h 537"/>
                <a:gd name="T108" fmla="*/ 317 w 537"/>
                <a:gd name="T109" fmla="*/ 126 h 537"/>
                <a:gd name="T110" fmla="*/ 325 w 537"/>
                <a:gd name="T111" fmla="*/ 140 h 537"/>
                <a:gd name="T112" fmla="*/ 331 w 537"/>
                <a:gd name="T113" fmla="*/ 154 h 537"/>
                <a:gd name="T114" fmla="*/ 337 w 537"/>
                <a:gd name="T115" fmla="*/ 18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37" h="537">
                  <a:moveTo>
                    <a:pt x="527" y="438"/>
                  </a:moveTo>
                  <a:lnTo>
                    <a:pt x="379" y="290"/>
                  </a:lnTo>
                  <a:lnTo>
                    <a:pt x="379" y="290"/>
                  </a:lnTo>
                  <a:lnTo>
                    <a:pt x="385" y="276"/>
                  </a:lnTo>
                  <a:lnTo>
                    <a:pt x="391" y="261"/>
                  </a:lnTo>
                  <a:lnTo>
                    <a:pt x="395" y="245"/>
                  </a:lnTo>
                  <a:lnTo>
                    <a:pt x="397" y="230"/>
                  </a:lnTo>
                  <a:lnTo>
                    <a:pt x="397" y="230"/>
                  </a:lnTo>
                  <a:lnTo>
                    <a:pt x="399" y="218"/>
                  </a:lnTo>
                  <a:lnTo>
                    <a:pt x="399" y="218"/>
                  </a:lnTo>
                  <a:lnTo>
                    <a:pt x="399" y="210"/>
                  </a:lnTo>
                  <a:lnTo>
                    <a:pt x="399" y="210"/>
                  </a:lnTo>
                  <a:lnTo>
                    <a:pt x="399" y="204"/>
                  </a:lnTo>
                  <a:lnTo>
                    <a:pt x="399" y="204"/>
                  </a:lnTo>
                  <a:lnTo>
                    <a:pt x="399" y="198"/>
                  </a:lnTo>
                  <a:lnTo>
                    <a:pt x="399" y="198"/>
                  </a:lnTo>
                  <a:lnTo>
                    <a:pt x="399" y="189"/>
                  </a:lnTo>
                  <a:lnTo>
                    <a:pt x="399" y="189"/>
                  </a:lnTo>
                  <a:lnTo>
                    <a:pt x="399" y="183"/>
                  </a:lnTo>
                  <a:lnTo>
                    <a:pt x="399" y="183"/>
                  </a:lnTo>
                  <a:lnTo>
                    <a:pt x="397" y="171"/>
                  </a:lnTo>
                  <a:lnTo>
                    <a:pt x="397" y="171"/>
                  </a:lnTo>
                  <a:lnTo>
                    <a:pt x="397" y="165"/>
                  </a:lnTo>
                  <a:lnTo>
                    <a:pt x="397" y="165"/>
                  </a:lnTo>
                  <a:lnTo>
                    <a:pt x="395" y="159"/>
                  </a:lnTo>
                  <a:lnTo>
                    <a:pt x="395" y="159"/>
                  </a:lnTo>
                  <a:lnTo>
                    <a:pt x="395" y="152"/>
                  </a:lnTo>
                  <a:lnTo>
                    <a:pt x="395" y="152"/>
                  </a:lnTo>
                  <a:lnTo>
                    <a:pt x="391" y="144"/>
                  </a:lnTo>
                  <a:lnTo>
                    <a:pt x="391" y="144"/>
                  </a:lnTo>
                  <a:lnTo>
                    <a:pt x="391" y="138"/>
                  </a:lnTo>
                  <a:lnTo>
                    <a:pt x="391" y="138"/>
                  </a:lnTo>
                  <a:lnTo>
                    <a:pt x="387" y="126"/>
                  </a:lnTo>
                  <a:lnTo>
                    <a:pt x="387" y="126"/>
                  </a:lnTo>
                  <a:lnTo>
                    <a:pt x="385" y="121"/>
                  </a:lnTo>
                  <a:lnTo>
                    <a:pt x="385" y="121"/>
                  </a:lnTo>
                  <a:lnTo>
                    <a:pt x="381" y="113"/>
                  </a:lnTo>
                  <a:lnTo>
                    <a:pt x="381" y="113"/>
                  </a:lnTo>
                  <a:lnTo>
                    <a:pt x="379" y="109"/>
                  </a:lnTo>
                  <a:lnTo>
                    <a:pt x="379" y="109"/>
                  </a:lnTo>
                  <a:lnTo>
                    <a:pt x="372" y="99"/>
                  </a:lnTo>
                  <a:lnTo>
                    <a:pt x="372" y="99"/>
                  </a:lnTo>
                  <a:lnTo>
                    <a:pt x="370" y="97"/>
                  </a:lnTo>
                  <a:lnTo>
                    <a:pt x="370" y="97"/>
                  </a:lnTo>
                  <a:lnTo>
                    <a:pt x="364" y="84"/>
                  </a:lnTo>
                  <a:lnTo>
                    <a:pt x="364" y="84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54" y="72"/>
                  </a:lnTo>
                  <a:lnTo>
                    <a:pt x="354" y="72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42" y="58"/>
                  </a:lnTo>
                  <a:lnTo>
                    <a:pt x="342" y="58"/>
                  </a:lnTo>
                  <a:lnTo>
                    <a:pt x="327" y="45"/>
                  </a:lnTo>
                  <a:lnTo>
                    <a:pt x="311" y="33"/>
                  </a:lnTo>
                  <a:lnTo>
                    <a:pt x="292" y="23"/>
                  </a:lnTo>
                  <a:lnTo>
                    <a:pt x="276" y="15"/>
                  </a:lnTo>
                  <a:lnTo>
                    <a:pt x="257" y="8"/>
                  </a:lnTo>
                  <a:lnTo>
                    <a:pt x="239" y="4"/>
                  </a:lnTo>
                  <a:lnTo>
                    <a:pt x="220" y="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81" y="0"/>
                  </a:lnTo>
                  <a:lnTo>
                    <a:pt x="163" y="4"/>
                  </a:lnTo>
                  <a:lnTo>
                    <a:pt x="142" y="8"/>
                  </a:lnTo>
                  <a:lnTo>
                    <a:pt x="126" y="15"/>
                  </a:lnTo>
                  <a:lnTo>
                    <a:pt x="107" y="23"/>
                  </a:lnTo>
                  <a:lnTo>
                    <a:pt x="91" y="33"/>
                  </a:lnTo>
                  <a:lnTo>
                    <a:pt x="74" y="45"/>
                  </a:lnTo>
                  <a:lnTo>
                    <a:pt x="58" y="58"/>
                  </a:lnTo>
                  <a:lnTo>
                    <a:pt x="58" y="58"/>
                  </a:lnTo>
                  <a:lnTo>
                    <a:pt x="49" y="68"/>
                  </a:lnTo>
                  <a:lnTo>
                    <a:pt x="49" y="68"/>
                  </a:lnTo>
                  <a:lnTo>
                    <a:pt x="47" y="72"/>
                  </a:lnTo>
                  <a:lnTo>
                    <a:pt x="47" y="72"/>
                  </a:lnTo>
                  <a:lnTo>
                    <a:pt x="37" y="82"/>
                  </a:lnTo>
                  <a:lnTo>
                    <a:pt x="37" y="82"/>
                  </a:lnTo>
                  <a:lnTo>
                    <a:pt x="37" y="82"/>
                  </a:lnTo>
                  <a:lnTo>
                    <a:pt x="37" y="82"/>
                  </a:lnTo>
                  <a:lnTo>
                    <a:pt x="31" y="95"/>
                  </a:lnTo>
                  <a:lnTo>
                    <a:pt x="31" y="95"/>
                  </a:lnTo>
                  <a:lnTo>
                    <a:pt x="29" y="97"/>
                  </a:lnTo>
                  <a:lnTo>
                    <a:pt x="29" y="97"/>
                  </a:lnTo>
                  <a:lnTo>
                    <a:pt x="23" y="109"/>
                  </a:lnTo>
                  <a:lnTo>
                    <a:pt x="23" y="109"/>
                  </a:lnTo>
                  <a:lnTo>
                    <a:pt x="21" y="109"/>
                  </a:lnTo>
                  <a:lnTo>
                    <a:pt x="21" y="109"/>
                  </a:lnTo>
                  <a:lnTo>
                    <a:pt x="17" y="121"/>
                  </a:lnTo>
                  <a:lnTo>
                    <a:pt x="17" y="121"/>
                  </a:lnTo>
                  <a:lnTo>
                    <a:pt x="14" y="124"/>
                  </a:lnTo>
                  <a:lnTo>
                    <a:pt x="14" y="124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0" y="138"/>
                  </a:lnTo>
                  <a:lnTo>
                    <a:pt x="10" y="138"/>
                  </a:lnTo>
                  <a:lnTo>
                    <a:pt x="6" y="150"/>
                  </a:lnTo>
                  <a:lnTo>
                    <a:pt x="2" y="167"/>
                  </a:lnTo>
                  <a:lnTo>
                    <a:pt x="2" y="167"/>
                  </a:lnTo>
                  <a:lnTo>
                    <a:pt x="2" y="167"/>
                  </a:lnTo>
                  <a:lnTo>
                    <a:pt x="0" y="189"/>
                  </a:lnTo>
                  <a:lnTo>
                    <a:pt x="0" y="212"/>
                  </a:lnTo>
                  <a:lnTo>
                    <a:pt x="4" y="237"/>
                  </a:lnTo>
                  <a:lnTo>
                    <a:pt x="8" y="259"/>
                  </a:lnTo>
                  <a:lnTo>
                    <a:pt x="17" y="282"/>
                  </a:lnTo>
                  <a:lnTo>
                    <a:pt x="29" y="302"/>
                  </a:lnTo>
                  <a:lnTo>
                    <a:pt x="41" y="323"/>
                  </a:lnTo>
                  <a:lnTo>
                    <a:pt x="58" y="342"/>
                  </a:lnTo>
                  <a:lnTo>
                    <a:pt x="58" y="342"/>
                  </a:lnTo>
                  <a:lnTo>
                    <a:pt x="74" y="356"/>
                  </a:lnTo>
                  <a:lnTo>
                    <a:pt x="91" y="366"/>
                  </a:lnTo>
                  <a:lnTo>
                    <a:pt x="107" y="377"/>
                  </a:lnTo>
                  <a:lnTo>
                    <a:pt x="126" y="385"/>
                  </a:lnTo>
                  <a:lnTo>
                    <a:pt x="144" y="391"/>
                  </a:lnTo>
                  <a:lnTo>
                    <a:pt x="163" y="397"/>
                  </a:lnTo>
                  <a:lnTo>
                    <a:pt x="181" y="399"/>
                  </a:lnTo>
                  <a:lnTo>
                    <a:pt x="200" y="399"/>
                  </a:lnTo>
                  <a:lnTo>
                    <a:pt x="200" y="399"/>
                  </a:lnTo>
                  <a:lnTo>
                    <a:pt x="224" y="399"/>
                  </a:lnTo>
                  <a:lnTo>
                    <a:pt x="247" y="395"/>
                  </a:lnTo>
                  <a:lnTo>
                    <a:pt x="270" y="387"/>
                  </a:lnTo>
                  <a:lnTo>
                    <a:pt x="290" y="379"/>
                  </a:lnTo>
                  <a:lnTo>
                    <a:pt x="438" y="525"/>
                  </a:lnTo>
                  <a:lnTo>
                    <a:pt x="438" y="525"/>
                  </a:lnTo>
                  <a:lnTo>
                    <a:pt x="444" y="531"/>
                  </a:lnTo>
                  <a:lnTo>
                    <a:pt x="451" y="535"/>
                  </a:lnTo>
                  <a:lnTo>
                    <a:pt x="459" y="537"/>
                  </a:lnTo>
                  <a:lnTo>
                    <a:pt x="465" y="537"/>
                  </a:lnTo>
                  <a:lnTo>
                    <a:pt x="465" y="537"/>
                  </a:lnTo>
                  <a:lnTo>
                    <a:pt x="473" y="537"/>
                  </a:lnTo>
                  <a:lnTo>
                    <a:pt x="481" y="535"/>
                  </a:lnTo>
                  <a:lnTo>
                    <a:pt x="488" y="531"/>
                  </a:lnTo>
                  <a:lnTo>
                    <a:pt x="494" y="525"/>
                  </a:lnTo>
                  <a:lnTo>
                    <a:pt x="527" y="494"/>
                  </a:lnTo>
                  <a:lnTo>
                    <a:pt x="527" y="494"/>
                  </a:lnTo>
                  <a:lnTo>
                    <a:pt x="531" y="488"/>
                  </a:lnTo>
                  <a:lnTo>
                    <a:pt x="535" y="481"/>
                  </a:lnTo>
                  <a:lnTo>
                    <a:pt x="537" y="473"/>
                  </a:lnTo>
                  <a:lnTo>
                    <a:pt x="537" y="465"/>
                  </a:lnTo>
                  <a:lnTo>
                    <a:pt x="537" y="459"/>
                  </a:lnTo>
                  <a:lnTo>
                    <a:pt x="535" y="451"/>
                  </a:lnTo>
                  <a:lnTo>
                    <a:pt x="531" y="444"/>
                  </a:lnTo>
                  <a:lnTo>
                    <a:pt x="527" y="438"/>
                  </a:lnTo>
                  <a:lnTo>
                    <a:pt x="527" y="438"/>
                  </a:lnTo>
                  <a:close/>
                  <a:moveTo>
                    <a:pt x="337" y="218"/>
                  </a:moveTo>
                  <a:lnTo>
                    <a:pt x="337" y="218"/>
                  </a:lnTo>
                  <a:lnTo>
                    <a:pt x="331" y="241"/>
                  </a:lnTo>
                  <a:lnTo>
                    <a:pt x="325" y="261"/>
                  </a:lnTo>
                  <a:lnTo>
                    <a:pt x="313" y="280"/>
                  </a:lnTo>
                  <a:lnTo>
                    <a:pt x="298" y="298"/>
                  </a:lnTo>
                  <a:lnTo>
                    <a:pt x="298" y="298"/>
                  </a:lnTo>
                  <a:lnTo>
                    <a:pt x="288" y="307"/>
                  </a:lnTo>
                  <a:lnTo>
                    <a:pt x="276" y="315"/>
                  </a:lnTo>
                  <a:lnTo>
                    <a:pt x="263" y="323"/>
                  </a:lnTo>
                  <a:lnTo>
                    <a:pt x="251" y="327"/>
                  </a:lnTo>
                  <a:lnTo>
                    <a:pt x="239" y="333"/>
                  </a:lnTo>
                  <a:lnTo>
                    <a:pt x="226" y="335"/>
                  </a:lnTo>
                  <a:lnTo>
                    <a:pt x="214" y="337"/>
                  </a:lnTo>
                  <a:lnTo>
                    <a:pt x="200" y="337"/>
                  </a:lnTo>
                  <a:lnTo>
                    <a:pt x="200" y="337"/>
                  </a:lnTo>
                  <a:lnTo>
                    <a:pt x="187" y="337"/>
                  </a:lnTo>
                  <a:lnTo>
                    <a:pt x="173" y="335"/>
                  </a:lnTo>
                  <a:lnTo>
                    <a:pt x="161" y="333"/>
                  </a:lnTo>
                  <a:lnTo>
                    <a:pt x="148" y="327"/>
                  </a:lnTo>
                  <a:lnTo>
                    <a:pt x="136" y="323"/>
                  </a:lnTo>
                  <a:lnTo>
                    <a:pt x="123" y="315"/>
                  </a:lnTo>
                  <a:lnTo>
                    <a:pt x="113" y="307"/>
                  </a:lnTo>
                  <a:lnTo>
                    <a:pt x="103" y="298"/>
                  </a:lnTo>
                  <a:lnTo>
                    <a:pt x="103" y="298"/>
                  </a:lnTo>
                  <a:lnTo>
                    <a:pt x="89" y="282"/>
                  </a:lnTo>
                  <a:lnTo>
                    <a:pt x="78" y="268"/>
                  </a:lnTo>
                  <a:lnTo>
                    <a:pt x="70" y="249"/>
                  </a:lnTo>
                  <a:lnTo>
                    <a:pt x="66" y="233"/>
                  </a:lnTo>
                  <a:lnTo>
                    <a:pt x="62" y="214"/>
                  </a:lnTo>
                  <a:lnTo>
                    <a:pt x="62" y="196"/>
                  </a:lnTo>
                  <a:lnTo>
                    <a:pt x="64" y="177"/>
                  </a:lnTo>
                  <a:lnTo>
                    <a:pt x="68" y="159"/>
                  </a:lnTo>
                  <a:lnTo>
                    <a:pt x="68" y="159"/>
                  </a:lnTo>
                  <a:lnTo>
                    <a:pt x="74" y="144"/>
                  </a:lnTo>
                  <a:lnTo>
                    <a:pt x="74" y="144"/>
                  </a:lnTo>
                  <a:lnTo>
                    <a:pt x="74" y="142"/>
                  </a:lnTo>
                  <a:lnTo>
                    <a:pt x="74" y="142"/>
                  </a:lnTo>
                  <a:lnTo>
                    <a:pt x="80" y="130"/>
                  </a:lnTo>
                  <a:lnTo>
                    <a:pt x="80" y="130"/>
                  </a:lnTo>
                  <a:lnTo>
                    <a:pt x="82" y="128"/>
                  </a:lnTo>
                  <a:lnTo>
                    <a:pt x="82" y="128"/>
                  </a:lnTo>
                  <a:lnTo>
                    <a:pt x="89" y="117"/>
                  </a:lnTo>
                  <a:lnTo>
                    <a:pt x="89" y="117"/>
                  </a:lnTo>
                  <a:lnTo>
                    <a:pt x="91" y="115"/>
                  </a:lnTo>
                  <a:lnTo>
                    <a:pt x="91" y="115"/>
                  </a:lnTo>
                  <a:lnTo>
                    <a:pt x="91" y="115"/>
                  </a:lnTo>
                  <a:lnTo>
                    <a:pt x="91" y="115"/>
                  </a:lnTo>
                  <a:lnTo>
                    <a:pt x="91" y="113"/>
                  </a:lnTo>
                  <a:lnTo>
                    <a:pt x="91" y="113"/>
                  </a:lnTo>
                  <a:lnTo>
                    <a:pt x="103" y="101"/>
                  </a:lnTo>
                  <a:lnTo>
                    <a:pt x="103" y="101"/>
                  </a:lnTo>
                  <a:lnTo>
                    <a:pt x="113" y="93"/>
                  </a:lnTo>
                  <a:lnTo>
                    <a:pt x="123" y="84"/>
                  </a:lnTo>
                  <a:lnTo>
                    <a:pt x="136" y="76"/>
                  </a:lnTo>
                  <a:lnTo>
                    <a:pt x="148" y="72"/>
                  </a:lnTo>
                  <a:lnTo>
                    <a:pt x="161" y="66"/>
                  </a:lnTo>
                  <a:lnTo>
                    <a:pt x="173" y="64"/>
                  </a:lnTo>
                  <a:lnTo>
                    <a:pt x="187" y="62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14" y="62"/>
                  </a:lnTo>
                  <a:lnTo>
                    <a:pt x="226" y="64"/>
                  </a:lnTo>
                  <a:lnTo>
                    <a:pt x="239" y="66"/>
                  </a:lnTo>
                  <a:lnTo>
                    <a:pt x="251" y="72"/>
                  </a:lnTo>
                  <a:lnTo>
                    <a:pt x="263" y="76"/>
                  </a:lnTo>
                  <a:lnTo>
                    <a:pt x="276" y="84"/>
                  </a:lnTo>
                  <a:lnTo>
                    <a:pt x="288" y="93"/>
                  </a:lnTo>
                  <a:lnTo>
                    <a:pt x="298" y="101"/>
                  </a:lnTo>
                  <a:lnTo>
                    <a:pt x="298" y="101"/>
                  </a:lnTo>
                  <a:lnTo>
                    <a:pt x="309" y="113"/>
                  </a:lnTo>
                  <a:lnTo>
                    <a:pt x="309" y="113"/>
                  </a:lnTo>
                  <a:lnTo>
                    <a:pt x="311" y="117"/>
                  </a:lnTo>
                  <a:lnTo>
                    <a:pt x="311" y="117"/>
                  </a:lnTo>
                  <a:lnTo>
                    <a:pt x="317" y="126"/>
                  </a:lnTo>
                  <a:lnTo>
                    <a:pt x="317" y="126"/>
                  </a:lnTo>
                  <a:lnTo>
                    <a:pt x="319" y="130"/>
                  </a:lnTo>
                  <a:lnTo>
                    <a:pt x="319" y="130"/>
                  </a:lnTo>
                  <a:lnTo>
                    <a:pt x="325" y="140"/>
                  </a:lnTo>
                  <a:lnTo>
                    <a:pt x="325" y="140"/>
                  </a:lnTo>
                  <a:lnTo>
                    <a:pt x="327" y="144"/>
                  </a:lnTo>
                  <a:lnTo>
                    <a:pt x="327" y="144"/>
                  </a:lnTo>
                  <a:lnTo>
                    <a:pt x="331" y="154"/>
                  </a:lnTo>
                  <a:lnTo>
                    <a:pt x="331" y="154"/>
                  </a:lnTo>
                  <a:lnTo>
                    <a:pt x="331" y="159"/>
                  </a:lnTo>
                  <a:lnTo>
                    <a:pt x="331" y="159"/>
                  </a:lnTo>
                  <a:lnTo>
                    <a:pt x="335" y="173"/>
                  </a:lnTo>
                  <a:lnTo>
                    <a:pt x="337" y="187"/>
                  </a:lnTo>
                  <a:lnTo>
                    <a:pt x="337" y="204"/>
                  </a:lnTo>
                  <a:lnTo>
                    <a:pt x="337" y="218"/>
                  </a:lnTo>
                  <a:lnTo>
                    <a:pt x="337" y="218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5410200" y="1489076"/>
            <a:ext cx="1568450" cy="950913"/>
            <a:chOff x="5410200" y="1489076"/>
            <a:chExt cx="1568450" cy="950913"/>
          </a:xfrm>
        </p:grpSpPr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5740400" y="2041526"/>
              <a:ext cx="935038" cy="398463"/>
            </a:xfrm>
            <a:custGeom>
              <a:avLst/>
              <a:gdLst>
                <a:gd name="T0" fmla="*/ 589 w 589"/>
                <a:gd name="T1" fmla="*/ 86 h 251"/>
                <a:gd name="T2" fmla="*/ 589 w 589"/>
                <a:gd name="T3" fmla="*/ 86 h 251"/>
                <a:gd name="T4" fmla="*/ 576 w 589"/>
                <a:gd name="T5" fmla="*/ 76 h 251"/>
                <a:gd name="T6" fmla="*/ 537 w 589"/>
                <a:gd name="T7" fmla="*/ 55 h 251"/>
                <a:gd name="T8" fmla="*/ 510 w 589"/>
                <a:gd name="T9" fmla="*/ 41 h 251"/>
                <a:gd name="T10" fmla="*/ 480 w 589"/>
                <a:gd name="T11" fmla="*/ 27 h 251"/>
                <a:gd name="T12" fmla="*/ 445 w 589"/>
                <a:gd name="T13" fmla="*/ 14 h 251"/>
                <a:gd name="T14" fmla="*/ 408 w 589"/>
                <a:gd name="T15" fmla="*/ 2 h 251"/>
                <a:gd name="T16" fmla="*/ 408 w 589"/>
                <a:gd name="T17" fmla="*/ 2 h 251"/>
                <a:gd name="T18" fmla="*/ 370 w 589"/>
                <a:gd name="T19" fmla="*/ 74 h 251"/>
                <a:gd name="T20" fmla="*/ 350 w 589"/>
                <a:gd name="T21" fmla="*/ 111 h 251"/>
                <a:gd name="T22" fmla="*/ 331 w 589"/>
                <a:gd name="T23" fmla="*/ 138 h 251"/>
                <a:gd name="T24" fmla="*/ 331 w 589"/>
                <a:gd name="T25" fmla="*/ 138 h 251"/>
                <a:gd name="T26" fmla="*/ 331 w 589"/>
                <a:gd name="T27" fmla="*/ 111 h 251"/>
                <a:gd name="T28" fmla="*/ 331 w 589"/>
                <a:gd name="T29" fmla="*/ 111 h 251"/>
                <a:gd name="T30" fmla="*/ 329 w 589"/>
                <a:gd name="T31" fmla="*/ 99 h 251"/>
                <a:gd name="T32" fmla="*/ 325 w 589"/>
                <a:gd name="T33" fmla="*/ 86 h 251"/>
                <a:gd name="T34" fmla="*/ 321 w 589"/>
                <a:gd name="T35" fmla="*/ 76 h 251"/>
                <a:gd name="T36" fmla="*/ 319 w 589"/>
                <a:gd name="T37" fmla="*/ 66 h 251"/>
                <a:gd name="T38" fmla="*/ 319 w 589"/>
                <a:gd name="T39" fmla="*/ 66 h 251"/>
                <a:gd name="T40" fmla="*/ 321 w 589"/>
                <a:gd name="T41" fmla="*/ 60 h 251"/>
                <a:gd name="T42" fmla="*/ 327 w 589"/>
                <a:gd name="T43" fmla="*/ 53 h 251"/>
                <a:gd name="T44" fmla="*/ 331 w 589"/>
                <a:gd name="T45" fmla="*/ 47 h 251"/>
                <a:gd name="T46" fmla="*/ 333 w 589"/>
                <a:gd name="T47" fmla="*/ 39 h 251"/>
                <a:gd name="T48" fmla="*/ 333 w 589"/>
                <a:gd name="T49" fmla="*/ 39 h 251"/>
                <a:gd name="T50" fmla="*/ 331 w 589"/>
                <a:gd name="T51" fmla="*/ 31 h 251"/>
                <a:gd name="T52" fmla="*/ 327 w 589"/>
                <a:gd name="T53" fmla="*/ 29 h 251"/>
                <a:gd name="T54" fmla="*/ 317 w 589"/>
                <a:gd name="T55" fmla="*/ 27 h 251"/>
                <a:gd name="T56" fmla="*/ 305 w 589"/>
                <a:gd name="T57" fmla="*/ 27 h 251"/>
                <a:gd name="T58" fmla="*/ 305 w 589"/>
                <a:gd name="T59" fmla="*/ 27 h 251"/>
                <a:gd name="T60" fmla="*/ 294 w 589"/>
                <a:gd name="T61" fmla="*/ 27 h 251"/>
                <a:gd name="T62" fmla="*/ 294 w 589"/>
                <a:gd name="T63" fmla="*/ 27 h 251"/>
                <a:gd name="T64" fmla="*/ 282 w 589"/>
                <a:gd name="T65" fmla="*/ 27 h 251"/>
                <a:gd name="T66" fmla="*/ 272 w 589"/>
                <a:gd name="T67" fmla="*/ 29 h 251"/>
                <a:gd name="T68" fmla="*/ 268 w 589"/>
                <a:gd name="T69" fmla="*/ 31 h 251"/>
                <a:gd name="T70" fmla="*/ 266 w 589"/>
                <a:gd name="T71" fmla="*/ 39 h 251"/>
                <a:gd name="T72" fmla="*/ 266 w 589"/>
                <a:gd name="T73" fmla="*/ 39 h 251"/>
                <a:gd name="T74" fmla="*/ 268 w 589"/>
                <a:gd name="T75" fmla="*/ 47 h 251"/>
                <a:gd name="T76" fmla="*/ 272 w 589"/>
                <a:gd name="T77" fmla="*/ 53 h 251"/>
                <a:gd name="T78" fmla="*/ 278 w 589"/>
                <a:gd name="T79" fmla="*/ 60 h 251"/>
                <a:gd name="T80" fmla="*/ 280 w 589"/>
                <a:gd name="T81" fmla="*/ 66 h 251"/>
                <a:gd name="T82" fmla="*/ 280 w 589"/>
                <a:gd name="T83" fmla="*/ 66 h 251"/>
                <a:gd name="T84" fmla="*/ 278 w 589"/>
                <a:gd name="T85" fmla="*/ 76 h 251"/>
                <a:gd name="T86" fmla="*/ 274 w 589"/>
                <a:gd name="T87" fmla="*/ 86 h 251"/>
                <a:gd name="T88" fmla="*/ 270 w 589"/>
                <a:gd name="T89" fmla="*/ 99 h 251"/>
                <a:gd name="T90" fmla="*/ 268 w 589"/>
                <a:gd name="T91" fmla="*/ 111 h 251"/>
                <a:gd name="T92" fmla="*/ 268 w 589"/>
                <a:gd name="T93" fmla="*/ 111 h 251"/>
                <a:gd name="T94" fmla="*/ 268 w 589"/>
                <a:gd name="T95" fmla="*/ 138 h 251"/>
                <a:gd name="T96" fmla="*/ 268 w 589"/>
                <a:gd name="T97" fmla="*/ 138 h 251"/>
                <a:gd name="T98" fmla="*/ 249 w 589"/>
                <a:gd name="T99" fmla="*/ 109 h 251"/>
                <a:gd name="T100" fmla="*/ 226 w 589"/>
                <a:gd name="T101" fmla="*/ 72 h 251"/>
                <a:gd name="T102" fmla="*/ 191 w 589"/>
                <a:gd name="T103" fmla="*/ 0 h 251"/>
                <a:gd name="T104" fmla="*/ 191 w 589"/>
                <a:gd name="T105" fmla="*/ 0 h 251"/>
                <a:gd name="T106" fmla="*/ 150 w 589"/>
                <a:gd name="T107" fmla="*/ 12 h 251"/>
                <a:gd name="T108" fmla="*/ 115 w 589"/>
                <a:gd name="T109" fmla="*/ 25 h 251"/>
                <a:gd name="T110" fmla="*/ 82 w 589"/>
                <a:gd name="T111" fmla="*/ 39 h 251"/>
                <a:gd name="T112" fmla="*/ 54 w 589"/>
                <a:gd name="T113" fmla="*/ 53 h 251"/>
                <a:gd name="T114" fmla="*/ 15 w 589"/>
                <a:gd name="T115" fmla="*/ 76 h 251"/>
                <a:gd name="T116" fmla="*/ 0 w 589"/>
                <a:gd name="T117" fmla="*/ 86 h 251"/>
                <a:gd name="T118" fmla="*/ 0 w 589"/>
                <a:gd name="T119" fmla="*/ 251 h 251"/>
                <a:gd name="T120" fmla="*/ 294 w 589"/>
                <a:gd name="T121" fmla="*/ 251 h 251"/>
                <a:gd name="T122" fmla="*/ 589 w 589"/>
                <a:gd name="T123" fmla="*/ 251 h 251"/>
                <a:gd name="T124" fmla="*/ 589 w 589"/>
                <a:gd name="T125" fmla="*/ 8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9" h="251">
                  <a:moveTo>
                    <a:pt x="589" y="86"/>
                  </a:moveTo>
                  <a:lnTo>
                    <a:pt x="589" y="86"/>
                  </a:lnTo>
                  <a:lnTo>
                    <a:pt x="576" y="76"/>
                  </a:lnTo>
                  <a:lnTo>
                    <a:pt x="537" y="55"/>
                  </a:lnTo>
                  <a:lnTo>
                    <a:pt x="510" y="41"/>
                  </a:lnTo>
                  <a:lnTo>
                    <a:pt x="480" y="27"/>
                  </a:lnTo>
                  <a:lnTo>
                    <a:pt x="445" y="14"/>
                  </a:lnTo>
                  <a:lnTo>
                    <a:pt x="408" y="2"/>
                  </a:lnTo>
                  <a:lnTo>
                    <a:pt x="408" y="2"/>
                  </a:lnTo>
                  <a:lnTo>
                    <a:pt x="370" y="74"/>
                  </a:lnTo>
                  <a:lnTo>
                    <a:pt x="350" y="111"/>
                  </a:lnTo>
                  <a:lnTo>
                    <a:pt x="331" y="138"/>
                  </a:lnTo>
                  <a:lnTo>
                    <a:pt x="331" y="138"/>
                  </a:lnTo>
                  <a:lnTo>
                    <a:pt x="331" y="111"/>
                  </a:lnTo>
                  <a:lnTo>
                    <a:pt x="331" y="111"/>
                  </a:lnTo>
                  <a:lnTo>
                    <a:pt x="329" y="99"/>
                  </a:lnTo>
                  <a:lnTo>
                    <a:pt x="325" y="86"/>
                  </a:lnTo>
                  <a:lnTo>
                    <a:pt x="321" y="76"/>
                  </a:lnTo>
                  <a:lnTo>
                    <a:pt x="319" y="66"/>
                  </a:lnTo>
                  <a:lnTo>
                    <a:pt x="319" y="66"/>
                  </a:lnTo>
                  <a:lnTo>
                    <a:pt x="321" y="60"/>
                  </a:lnTo>
                  <a:lnTo>
                    <a:pt x="327" y="53"/>
                  </a:lnTo>
                  <a:lnTo>
                    <a:pt x="331" y="47"/>
                  </a:lnTo>
                  <a:lnTo>
                    <a:pt x="333" y="39"/>
                  </a:lnTo>
                  <a:lnTo>
                    <a:pt x="333" y="39"/>
                  </a:lnTo>
                  <a:lnTo>
                    <a:pt x="331" y="31"/>
                  </a:lnTo>
                  <a:lnTo>
                    <a:pt x="327" y="29"/>
                  </a:lnTo>
                  <a:lnTo>
                    <a:pt x="317" y="27"/>
                  </a:lnTo>
                  <a:lnTo>
                    <a:pt x="305" y="27"/>
                  </a:lnTo>
                  <a:lnTo>
                    <a:pt x="305" y="27"/>
                  </a:lnTo>
                  <a:lnTo>
                    <a:pt x="294" y="27"/>
                  </a:lnTo>
                  <a:lnTo>
                    <a:pt x="294" y="27"/>
                  </a:lnTo>
                  <a:lnTo>
                    <a:pt x="282" y="27"/>
                  </a:lnTo>
                  <a:lnTo>
                    <a:pt x="272" y="29"/>
                  </a:lnTo>
                  <a:lnTo>
                    <a:pt x="268" y="31"/>
                  </a:lnTo>
                  <a:lnTo>
                    <a:pt x="266" y="39"/>
                  </a:lnTo>
                  <a:lnTo>
                    <a:pt x="266" y="39"/>
                  </a:lnTo>
                  <a:lnTo>
                    <a:pt x="268" y="47"/>
                  </a:lnTo>
                  <a:lnTo>
                    <a:pt x="272" y="53"/>
                  </a:lnTo>
                  <a:lnTo>
                    <a:pt x="278" y="60"/>
                  </a:lnTo>
                  <a:lnTo>
                    <a:pt x="280" y="66"/>
                  </a:lnTo>
                  <a:lnTo>
                    <a:pt x="280" y="66"/>
                  </a:lnTo>
                  <a:lnTo>
                    <a:pt x="278" y="76"/>
                  </a:lnTo>
                  <a:lnTo>
                    <a:pt x="274" y="86"/>
                  </a:lnTo>
                  <a:lnTo>
                    <a:pt x="270" y="99"/>
                  </a:lnTo>
                  <a:lnTo>
                    <a:pt x="268" y="111"/>
                  </a:lnTo>
                  <a:lnTo>
                    <a:pt x="268" y="111"/>
                  </a:lnTo>
                  <a:lnTo>
                    <a:pt x="268" y="138"/>
                  </a:lnTo>
                  <a:lnTo>
                    <a:pt x="268" y="138"/>
                  </a:lnTo>
                  <a:lnTo>
                    <a:pt x="249" y="109"/>
                  </a:lnTo>
                  <a:lnTo>
                    <a:pt x="226" y="72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150" y="12"/>
                  </a:lnTo>
                  <a:lnTo>
                    <a:pt x="115" y="25"/>
                  </a:lnTo>
                  <a:lnTo>
                    <a:pt x="82" y="39"/>
                  </a:lnTo>
                  <a:lnTo>
                    <a:pt x="54" y="53"/>
                  </a:lnTo>
                  <a:lnTo>
                    <a:pt x="15" y="76"/>
                  </a:lnTo>
                  <a:lnTo>
                    <a:pt x="0" y="86"/>
                  </a:lnTo>
                  <a:lnTo>
                    <a:pt x="0" y="251"/>
                  </a:lnTo>
                  <a:lnTo>
                    <a:pt x="294" y="251"/>
                  </a:lnTo>
                  <a:lnTo>
                    <a:pt x="589" y="251"/>
                  </a:lnTo>
                  <a:lnTo>
                    <a:pt x="589" y="8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6435725" y="1492251"/>
              <a:ext cx="357188" cy="463550"/>
            </a:xfrm>
            <a:custGeom>
              <a:avLst/>
              <a:gdLst>
                <a:gd name="T0" fmla="*/ 46 w 225"/>
                <a:gd name="T1" fmla="*/ 192 h 292"/>
                <a:gd name="T2" fmla="*/ 39 w 225"/>
                <a:gd name="T3" fmla="*/ 218 h 292"/>
                <a:gd name="T4" fmla="*/ 23 w 225"/>
                <a:gd name="T5" fmla="*/ 241 h 292"/>
                <a:gd name="T6" fmla="*/ 39 w 225"/>
                <a:gd name="T7" fmla="*/ 262 h 292"/>
                <a:gd name="T8" fmla="*/ 66 w 225"/>
                <a:gd name="T9" fmla="*/ 284 h 292"/>
                <a:gd name="T10" fmla="*/ 85 w 225"/>
                <a:gd name="T11" fmla="*/ 292 h 292"/>
                <a:gd name="T12" fmla="*/ 95 w 225"/>
                <a:gd name="T13" fmla="*/ 292 h 292"/>
                <a:gd name="T14" fmla="*/ 122 w 225"/>
                <a:gd name="T15" fmla="*/ 284 h 292"/>
                <a:gd name="T16" fmla="*/ 148 w 225"/>
                <a:gd name="T17" fmla="*/ 264 h 292"/>
                <a:gd name="T18" fmla="*/ 171 w 225"/>
                <a:gd name="T19" fmla="*/ 231 h 292"/>
                <a:gd name="T20" fmla="*/ 190 w 225"/>
                <a:gd name="T21" fmla="*/ 192 h 292"/>
                <a:gd name="T22" fmla="*/ 190 w 225"/>
                <a:gd name="T23" fmla="*/ 192 h 292"/>
                <a:gd name="T24" fmla="*/ 200 w 225"/>
                <a:gd name="T25" fmla="*/ 190 h 292"/>
                <a:gd name="T26" fmla="*/ 216 w 225"/>
                <a:gd name="T27" fmla="*/ 177 h 292"/>
                <a:gd name="T28" fmla="*/ 225 w 225"/>
                <a:gd name="T29" fmla="*/ 167 h 292"/>
                <a:gd name="T30" fmla="*/ 225 w 225"/>
                <a:gd name="T31" fmla="*/ 161 h 292"/>
                <a:gd name="T32" fmla="*/ 218 w 225"/>
                <a:gd name="T33" fmla="*/ 138 h 292"/>
                <a:gd name="T34" fmla="*/ 206 w 225"/>
                <a:gd name="T35" fmla="*/ 128 h 292"/>
                <a:gd name="T36" fmla="*/ 202 w 225"/>
                <a:gd name="T37" fmla="*/ 128 h 292"/>
                <a:gd name="T38" fmla="*/ 200 w 225"/>
                <a:gd name="T39" fmla="*/ 128 h 292"/>
                <a:gd name="T40" fmla="*/ 202 w 225"/>
                <a:gd name="T41" fmla="*/ 124 h 292"/>
                <a:gd name="T42" fmla="*/ 198 w 225"/>
                <a:gd name="T43" fmla="*/ 95 h 292"/>
                <a:gd name="T44" fmla="*/ 192 w 225"/>
                <a:gd name="T45" fmla="*/ 70 h 292"/>
                <a:gd name="T46" fmla="*/ 167 w 225"/>
                <a:gd name="T47" fmla="*/ 31 h 292"/>
                <a:gd name="T48" fmla="*/ 134 w 225"/>
                <a:gd name="T49" fmla="*/ 9 h 292"/>
                <a:gd name="T50" fmla="*/ 95 w 225"/>
                <a:gd name="T51" fmla="*/ 0 h 292"/>
                <a:gd name="T52" fmla="*/ 81 w 225"/>
                <a:gd name="T53" fmla="*/ 2 h 292"/>
                <a:gd name="T54" fmla="*/ 54 w 225"/>
                <a:gd name="T55" fmla="*/ 9 h 292"/>
                <a:gd name="T56" fmla="*/ 29 w 225"/>
                <a:gd name="T57" fmla="*/ 25 h 292"/>
                <a:gd name="T58" fmla="*/ 9 w 225"/>
                <a:gd name="T59" fmla="*/ 48 h 292"/>
                <a:gd name="T60" fmla="*/ 0 w 225"/>
                <a:gd name="T61" fmla="*/ 62 h 292"/>
                <a:gd name="T62" fmla="*/ 11 w 225"/>
                <a:gd name="T63" fmla="*/ 93 h 292"/>
                <a:gd name="T64" fmla="*/ 17 w 225"/>
                <a:gd name="T65" fmla="*/ 130 h 292"/>
                <a:gd name="T66" fmla="*/ 29 w 225"/>
                <a:gd name="T67" fmla="*/ 142 h 292"/>
                <a:gd name="T68" fmla="*/ 44 w 225"/>
                <a:gd name="T69" fmla="*/ 173 h 292"/>
                <a:gd name="T70" fmla="*/ 46 w 225"/>
                <a:gd name="T71" fmla="*/ 19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5" h="292">
                  <a:moveTo>
                    <a:pt x="46" y="192"/>
                  </a:moveTo>
                  <a:lnTo>
                    <a:pt x="46" y="192"/>
                  </a:lnTo>
                  <a:lnTo>
                    <a:pt x="44" y="206"/>
                  </a:lnTo>
                  <a:lnTo>
                    <a:pt x="39" y="218"/>
                  </a:lnTo>
                  <a:lnTo>
                    <a:pt x="33" y="231"/>
                  </a:lnTo>
                  <a:lnTo>
                    <a:pt x="23" y="241"/>
                  </a:lnTo>
                  <a:lnTo>
                    <a:pt x="23" y="241"/>
                  </a:lnTo>
                  <a:lnTo>
                    <a:pt x="39" y="262"/>
                  </a:lnTo>
                  <a:lnTo>
                    <a:pt x="58" y="278"/>
                  </a:lnTo>
                  <a:lnTo>
                    <a:pt x="66" y="284"/>
                  </a:lnTo>
                  <a:lnTo>
                    <a:pt x="76" y="288"/>
                  </a:lnTo>
                  <a:lnTo>
                    <a:pt x="85" y="292"/>
                  </a:lnTo>
                  <a:lnTo>
                    <a:pt x="95" y="292"/>
                  </a:lnTo>
                  <a:lnTo>
                    <a:pt x="95" y="292"/>
                  </a:lnTo>
                  <a:lnTo>
                    <a:pt x="109" y="290"/>
                  </a:lnTo>
                  <a:lnTo>
                    <a:pt x="122" y="284"/>
                  </a:lnTo>
                  <a:lnTo>
                    <a:pt x="136" y="276"/>
                  </a:lnTo>
                  <a:lnTo>
                    <a:pt x="148" y="264"/>
                  </a:lnTo>
                  <a:lnTo>
                    <a:pt x="161" y="247"/>
                  </a:lnTo>
                  <a:lnTo>
                    <a:pt x="171" y="231"/>
                  </a:lnTo>
                  <a:lnTo>
                    <a:pt x="181" y="212"/>
                  </a:lnTo>
                  <a:lnTo>
                    <a:pt x="190" y="192"/>
                  </a:lnTo>
                  <a:lnTo>
                    <a:pt x="190" y="192"/>
                  </a:lnTo>
                  <a:lnTo>
                    <a:pt x="190" y="192"/>
                  </a:lnTo>
                  <a:lnTo>
                    <a:pt x="190" y="192"/>
                  </a:lnTo>
                  <a:lnTo>
                    <a:pt x="200" y="190"/>
                  </a:lnTo>
                  <a:lnTo>
                    <a:pt x="212" y="183"/>
                  </a:lnTo>
                  <a:lnTo>
                    <a:pt x="216" y="177"/>
                  </a:lnTo>
                  <a:lnTo>
                    <a:pt x="220" y="173"/>
                  </a:lnTo>
                  <a:lnTo>
                    <a:pt x="225" y="167"/>
                  </a:lnTo>
                  <a:lnTo>
                    <a:pt x="225" y="161"/>
                  </a:lnTo>
                  <a:lnTo>
                    <a:pt x="225" y="161"/>
                  </a:lnTo>
                  <a:lnTo>
                    <a:pt x="223" y="148"/>
                  </a:lnTo>
                  <a:lnTo>
                    <a:pt x="218" y="138"/>
                  </a:lnTo>
                  <a:lnTo>
                    <a:pt x="210" y="130"/>
                  </a:lnTo>
                  <a:lnTo>
                    <a:pt x="206" y="128"/>
                  </a:lnTo>
                  <a:lnTo>
                    <a:pt x="202" y="128"/>
                  </a:lnTo>
                  <a:lnTo>
                    <a:pt x="202" y="128"/>
                  </a:lnTo>
                  <a:lnTo>
                    <a:pt x="200" y="128"/>
                  </a:lnTo>
                  <a:lnTo>
                    <a:pt x="200" y="128"/>
                  </a:lnTo>
                  <a:lnTo>
                    <a:pt x="202" y="124"/>
                  </a:lnTo>
                  <a:lnTo>
                    <a:pt x="202" y="124"/>
                  </a:lnTo>
                  <a:lnTo>
                    <a:pt x="200" y="107"/>
                  </a:lnTo>
                  <a:lnTo>
                    <a:pt x="198" y="95"/>
                  </a:lnTo>
                  <a:lnTo>
                    <a:pt x="196" y="81"/>
                  </a:lnTo>
                  <a:lnTo>
                    <a:pt x="192" y="70"/>
                  </a:lnTo>
                  <a:lnTo>
                    <a:pt x="181" y="50"/>
                  </a:lnTo>
                  <a:lnTo>
                    <a:pt x="167" y="31"/>
                  </a:lnTo>
                  <a:lnTo>
                    <a:pt x="151" y="19"/>
                  </a:lnTo>
                  <a:lnTo>
                    <a:pt x="134" y="9"/>
                  </a:lnTo>
                  <a:lnTo>
                    <a:pt x="114" y="2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81" y="2"/>
                  </a:lnTo>
                  <a:lnTo>
                    <a:pt x="66" y="5"/>
                  </a:lnTo>
                  <a:lnTo>
                    <a:pt x="54" y="9"/>
                  </a:lnTo>
                  <a:lnTo>
                    <a:pt x="42" y="17"/>
                  </a:lnTo>
                  <a:lnTo>
                    <a:pt x="29" y="25"/>
                  </a:lnTo>
                  <a:lnTo>
                    <a:pt x="19" y="35"/>
                  </a:lnTo>
                  <a:lnTo>
                    <a:pt x="9" y="48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7" y="76"/>
                  </a:lnTo>
                  <a:lnTo>
                    <a:pt x="11" y="93"/>
                  </a:lnTo>
                  <a:lnTo>
                    <a:pt x="15" y="111"/>
                  </a:lnTo>
                  <a:lnTo>
                    <a:pt x="17" y="130"/>
                  </a:lnTo>
                  <a:lnTo>
                    <a:pt x="17" y="130"/>
                  </a:lnTo>
                  <a:lnTo>
                    <a:pt x="29" y="142"/>
                  </a:lnTo>
                  <a:lnTo>
                    <a:pt x="37" y="157"/>
                  </a:lnTo>
                  <a:lnTo>
                    <a:pt x="44" y="173"/>
                  </a:lnTo>
                  <a:lnTo>
                    <a:pt x="46" y="192"/>
                  </a:lnTo>
                  <a:lnTo>
                    <a:pt x="46" y="19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6380163" y="1952626"/>
              <a:ext cx="101600" cy="66675"/>
            </a:xfrm>
            <a:custGeom>
              <a:avLst/>
              <a:gdLst>
                <a:gd name="T0" fmla="*/ 13 w 64"/>
                <a:gd name="T1" fmla="*/ 25 h 42"/>
                <a:gd name="T2" fmla="*/ 13 w 64"/>
                <a:gd name="T3" fmla="*/ 25 h 42"/>
                <a:gd name="T4" fmla="*/ 39 w 64"/>
                <a:gd name="T5" fmla="*/ 33 h 42"/>
                <a:gd name="T6" fmla="*/ 64 w 64"/>
                <a:gd name="T7" fmla="*/ 42 h 42"/>
                <a:gd name="T8" fmla="*/ 64 w 64"/>
                <a:gd name="T9" fmla="*/ 42 h 42"/>
                <a:gd name="T10" fmla="*/ 42 w 64"/>
                <a:gd name="T11" fmla="*/ 0 h 42"/>
                <a:gd name="T12" fmla="*/ 42 w 64"/>
                <a:gd name="T13" fmla="*/ 0 h 42"/>
                <a:gd name="T14" fmla="*/ 9 w 64"/>
                <a:gd name="T15" fmla="*/ 9 h 42"/>
                <a:gd name="T16" fmla="*/ 9 w 64"/>
                <a:gd name="T17" fmla="*/ 9 h 42"/>
                <a:gd name="T18" fmla="*/ 0 w 64"/>
                <a:gd name="T19" fmla="*/ 23 h 42"/>
                <a:gd name="T20" fmla="*/ 13 w 64"/>
                <a:gd name="T21" fmla="*/ 2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42">
                  <a:moveTo>
                    <a:pt x="13" y="25"/>
                  </a:moveTo>
                  <a:lnTo>
                    <a:pt x="13" y="25"/>
                  </a:lnTo>
                  <a:lnTo>
                    <a:pt x="39" y="33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9" y="9"/>
                  </a:lnTo>
                  <a:lnTo>
                    <a:pt x="9" y="9"/>
                  </a:lnTo>
                  <a:lnTo>
                    <a:pt x="0" y="23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6657975" y="1952626"/>
              <a:ext cx="320675" cy="330200"/>
            </a:xfrm>
            <a:custGeom>
              <a:avLst/>
              <a:gdLst>
                <a:gd name="T0" fmla="*/ 50 w 202"/>
                <a:gd name="T1" fmla="*/ 0 h 208"/>
                <a:gd name="T2" fmla="*/ 50 w 202"/>
                <a:gd name="T3" fmla="*/ 0 h 208"/>
                <a:gd name="T4" fmla="*/ 27 w 202"/>
                <a:gd name="T5" fmla="*/ 46 h 208"/>
                <a:gd name="T6" fmla="*/ 0 w 202"/>
                <a:gd name="T7" fmla="*/ 95 h 208"/>
                <a:gd name="T8" fmla="*/ 0 w 202"/>
                <a:gd name="T9" fmla="*/ 95 h 208"/>
                <a:gd name="T10" fmla="*/ 31 w 202"/>
                <a:gd name="T11" fmla="*/ 116 h 208"/>
                <a:gd name="T12" fmla="*/ 46 w 202"/>
                <a:gd name="T13" fmla="*/ 126 h 208"/>
                <a:gd name="T14" fmla="*/ 46 w 202"/>
                <a:gd name="T15" fmla="*/ 142 h 208"/>
                <a:gd name="T16" fmla="*/ 46 w 202"/>
                <a:gd name="T17" fmla="*/ 208 h 208"/>
                <a:gd name="T18" fmla="*/ 202 w 202"/>
                <a:gd name="T19" fmla="*/ 208 h 208"/>
                <a:gd name="T20" fmla="*/ 202 w 202"/>
                <a:gd name="T21" fmla="*/ 72 h 208"/>
                <a:gd name="T22" fmla="*/ 202 w 202"/>
                <a:gd name="T23" fmla="*/ 72 h 208"/>
                <a:gd name="T24" fmla="*/ 190 w 202"/>
                <a:gd name="T25" fmla="*/ 64 h 208"/>
                <a:gd name="T26" fmla="*/ 159 w 202"/>
                <a:gd name="T27" fmla="*/ 46 h 208"/>
                <a:gd name="T28" fmla="*/ 136 w 202"/>
                <a:gd name="T29" fmla="*/ 33 h 208"/>
                <a:gd name="T30" fmla="*/ 109 w 202"/>
                <a:gd name="T31" fmla="*/ 23 h 208"/>
                <a:gd name="T32" fmla="*/ 80 w 202"/>
                <a:gd name="T33" fmla="*/ 11 h 208"/>
                <a:gd name="T34" fmla="*/ 50 w 202"/>
                <a:gd name="T35" fmla="*/ 0 h 208"/>
                <a:gd name="T36" fmla="*/ 50 w 202"/>
                <a:gd name="T3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2" h="208">
                  <a:moveTo>
                    <a:pt x="50" y="0"/>
                  </a:moveTo>
                  <a:lnTo>
                    <a:pt x="50" y="0"/>
                  </a:lnTo>
                  <a:lnTo>
                    <a:pt x="27" y="46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31" y="116"/>
                  </a:lnTo>
                  <a:lnTo>
                    <a:pt x="46" y="126"/>
                  </a:lnTo>
                  <a:lnTo>
                    <a:pt x="46" y="142"/>
                  </a:lnTo>
                  <a:lnTo>
                    <a:pt x="46" y="208"/>
                  </a:lnTo>
                  <a:lnTo>
                    <a:pt x="202" y="208"/>
                  </a:lnTo>
                  <a:lnTo>
                    <a:pt x="202" y="72"/>
                  </a:lnTo>
                  <a:lnTo>
                    <a:pt x="202" y="72"/>
                  </a:lnTo>
                  <a:lnTo>
                    <a:pt x="190" y="64"/>
                  </a:lnTo>
                  <a:lnTo>
                    <a:pt x="159" y="46"/>
                  </a:lnTo>
                  <a:lnTo>
                    <a:pt x="136" y="33"/>
                  </a:lnTo>
                  <a:lnTo>
                    <a:pt x="109" y="23"/>
                  </a:lnTo>
                  <a:lnTo>
                    <a:pt x="80" y="11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6546850" y="1985963"/>
              <a:ext cx="88900" cy="104775"/>
            </a:xfrm>
            <a:custGeom>
              <a:avLst/>
              <a:gdLst>
                <a:gd name="T0" fmla="*/ 33 w 56"/>
                <a:gd name="T1" fmla="*/ 0 h 66"/>
                <a:gd name="T2" fmla="*/ 33 w 56"/>
                <a:gd name="T3" fmla="*/ 0 h 66"/>
                <a:gd name="T4" fmla="*/ 25 w 56"/>
                <a:gd name="T5" fmla="*/ 0 h 66"/>
                <a:gd name="T6" fmla="*/ 25 w 56"/>
                <a:gd name="T7" fmla="*/ 0 h 66"/>
                <a:gd name="T8" fmla="*/ 13 w 56"/>
                <a:gd name="T9" fmla="*/ 0 h 66"/>
                <a:gd name="T10" fmla="*/ 6 w 56"/>
                <a:gd name="T11" fmla="*/ 2 h 66"/>
                <a:gd name="T12" fmla="*/ 2 w 56"/>
                <a:gd name="T13" fmla="*/ 4 h 66"/>
                <a:gd name="T14" fmla="*/ 0 w 56"/>
                <a:gd name="T15" fmla="*/ 10 h 66"/>
                <a:gd name="T16" fmla="*/ 0 w 56"/>
                <a:gd name="T17" fmla="*/ 10 h 66"/>
                <a:gd name="T18" fmla="*/ 2 w 56"/>
                <a:gd name="T19" fmla="*/ 18 h 66"/>
                <a:gd name="T20" fmla="*/ 6 w 56"/>
                <a:gd name="T21" fmla="*/ 23 h 66"/>
                <a:gd name="T22" fmla="*/ 11 w 56"/>
                <a:gd name="T23" fmla="*/ 29 h 66"/>
                <a:gd name="T24" fmla="*/ 11 w 56"/>
                <a:gd name="T25" fmla="*/ 33 h 66"/>
                <a:gd name="T26" fmla="*/ 11 w 56"/>
                <a:gd name="T27" fmla="*/ 33 h 66"/>
                <a:gd name="T28" fmla="*/ 11 w 56"/>
                <a:gd name="T29" fmla="*/ 41 h 66"/>
                <a:gd name="T30" fmla="*/ 11 w 56"/>
                <a:gd name="T31" fmla="*/ 41 h 66"/>
                <a:gd name="T32" fmla="*/ 56 w 56"/>
                <a:gd name="T33" fmla="*/ 66 h 66"/>
                <a:gd name="T34" fmla="*/ 56 w 56"/>
                <a:gd name="T35" fmla="*/ 66 h 66"/>
                <a:gd name="T36" fmla="*/ 50 w 56"/>
                <a:gd name="T37" fmla="*/ 47 h 66"/>
                <a:gd name="T38" fmla="*/ 48 w 56"/>
                <a:gd name="T39" fmla="*/ 39 h 66"/>
                <a:gd name="T40" fmla="*/ 46 w 56"/>
                <a:gd name="T41" fmla="*/ 33 h 66"/>
                <a:gd name="T42" fmla="*/ 46 w 56"/>
                <a:gd name="T43" fmla="*/ 33 h 66"/>
                <a:gd name="T44" fmla="*/ 48 w 56"/>
                <a:gd name="T45" fmla="*/ 29 h 66"/>
                <a:gd name="T46" fmla="*/ 52 w 56"/>
                <a:gd name="T47" fmla="*/ 23 h 66"/>
                <a:gd name="T48" fmla="*/ 56 w 56"/>
                <a:gd name="T49" fmla="*/ 18 h 66"/>
                <a:gd name="T50" fmla="*/ 56 w 56"/>
                <a:gd name="T51" fmla="*/ 10 h 66"/>
                <a:gd name="T52" fmla="*/ 56 w 56"/>
                <a:gd name="T53" fmla="*/ 10 h 66"/>
                <a:gd name="T54" fmla="*/ 56 w 56"/>
                <a:gd name="T55" fmla="*/ 4 h 66"/>
                <a:gd name="T56" fmla="*/ 52 w 56"/>
                <a:gd name="T57" fmla="*/ 2 h 66"/>
                <a:gd name="T58" fmla="*/ 44 w 56"/>
                <a:gd name="T59" fmla="*/ 0 h 66"/>
                <a:gd name="T60" fmla="*/ 33 w 56"/>
                <a:gd name="T61" fmla="*/ 0 h 66"/>
                <a:gd name="T62" fmla="*/ 33 w 56"/>
                <a:gd name="T6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6" h="66">
                  <a:moveTo>
                    <a:pt x="33" y="0"/>
                  </a:moveTo>
                  <a:lnTo>
                    <a:pt x="33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8"/>
                  </a:lnTo>
                  <a:lnTo>
                    <a:pt x="6" y="23"/>
                  </a:lnTo>
                  <a:lnTo>
                    <a:pt x="11" y="29"/>
                  </a:lnTo>
                  <a:lnTo>
                    <a:pt x="11" y="33"/>
                  </a:lnTo>
                  <a:lnTo>
                    <a:pt x="11" y="33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0" y="47"/>
                  </a:lnTo>
                  <a:lnTo>
                    <a:pt x="48" y="39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8" y="29"/>
                  </a:lnTo>
                  <a:lnTo>
                    <a:pt x="52" y="23"/>
                  </a:lnTo>
                  <a:lnTo>
                    <a:pt x="56" y="18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56" y="4"/>
                  </a:lnTo>
                  <a:lnTo>
                    <a:pt x="52" y="2"/>
                  </a:lnTo>
                  <a:lnTo>
                    <a:pt x="44" y="0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5603875" y="1489076"/>
              <a:ext cx="361950" cy="463550"/>
            </a:xfrm>
            <a:custGeom>
              <a:avLst/>
              <a:gdLst>
                <a:gd name="T0" fmla="*/ 220 w 228"/>
                <a:gd name="T1" fmla="*/ 136 h 292"/>
                <a:gd name="T2" fmla="*/ 228 w 228"/>
                <a:gd name="T3" fmla="*/ 89 h 292"/>
                <a:gd name="T4" fmla="*/ 222 w 228"/>
                <a:gd name="T5" fmla="*/ 68 h 292"/>
                <a:gd name="T6" fmla="*/ 201 w 228"/>
                <a:gd name="T7" fmla="*/ 35 h 292"/>
                <a:gd name="T8" fmla="*/ 175 w 228"/>
                <a:gd name="T9" fmla="*/ 13 h 292"/>
                <a:gd name="T10" fmla="*/ 142 w 228"/>
                <a:gd name="T11" fmla="*/ 2 h 292"/>
                <a:gd name="T12" fmla="*/ 125 w 228"/>
                <a:gd name="T13" fmla="*/ 0 h 292"/>
                <a:gd name="T14" fmla="*/ 88 w 228"/>
                <a:gd name="T15" fmla="*/ 9 h 292"/>
                <a:gd name="T16" fmla="*/ 53 w 228"/>
                <a:gd name="T17" fmla="*/ 31 h 292"/>
                <a:gd name="T18" fmla="*/ 29 w 228"/>
                <a:gd name="T19" fmla="*/ 70 h 292"/>
                <a:gd name="T20" fmla="*/ 22 w 228"/>
                <a:gd name="T21" fmla="*/ 95 h 292"/>
                <a:gd name="T22" fmla="*/ 20 w 228"/>
                <a:gd name="T23" fmla="*/ 124 h 292"/>
                <a:gd name="T24" fmla="*/ 20 w 228"/>
                <a:gd name="T25" fmla="*/ 128 h 292"/>
                <a:gd name="T26" fmla="*/ 12 w 228"/>
                <a:gd name="T27" fmla="*/ 132 h 292"/>
                <a:gd name="T28" fmla="*/ 2 w 228"/>
                <a:gd name="T29" fmla="*/ 148 h 292"/>
                <a:gd name="T30" fmla="*/ 0 w 228"/>
                <a:gd name="T31" fmla="*/ 161 h 292"/>
                <a:gd name="T32" fmla="*/ 2 w 228"/>
                <a:gd name="T33" fmla="*/ 171 h 292"/>
                <a:gd name="T34" fmla="*/ 20 w 228"/>
                <a:gd name="T35" fmla="*/ 187 h 292"/>
                <a:gd name="T36" fmla="*/ 31 w 228"/>
                <a:gd name="T37" fmla="*/ 192 h 292"/>
                <a:gd name="T38" fmla="*/ 49 w 228"/>
                <a:gd name="T39" fmla="*/ 231 h 292"/>
                <a:gd name="T40" fmla="*/ 72 w 228"/>
                <a:gd name="T41" fmla="*/ 262 h 292"/>
                <a:gd name="T42" fmla="*/ 99 w 228"/>
                <a:gd name="T43" fmla="*/ 284 h 292"/>
                <a:gd name="T44" fmla="*/ 125 w 228"/>
                <a:gd name="T45" fmla="*/ 292 h 292"/>
                <a:gd name="T46" fmla="*/ 138 w 228"/>
                <a:gd name="T47" fmla="*/ 290 h 292"/>
                <a:gd name="T48" fmla="*/ 158 w 228"/>
                <a:gd name="T49" fmla="*/ 282 h 292"/>
                <a:gd name="T50" fmla="*/ 179 w 228"/>
                <a:gd name="T51" fmla="*/ 264 h 292"/>
                <a:gd name="T52" fmla="*/ 197 w 228"/>
                <a:gd name="T53" fmla="*/ 241 h 292"/>
                <a:gd name="T54" fmla="*/ 205 w 228"/>
                <a:gd name="T55" fmla="*/ 227 h 292"/>
                <a:gd name="T56" fmla="*/ 197 w 228"/>
                <a:gd name="T57" fmla="*/ 202 h 292"/>
                <a:gd name="T58" fmla="*/ 195 w 228"/>
                <a:gd name="T59" fmla="*/ 194 h 292"/>
                <a:gd name="T60" fmla="*/ 203 w 228"/>
                <a:gd name="T61" fmla="*/ 161 h 292"/>
                <a:gd name="T62" fmla="*/ 220 w 228"/>
                <a:gd name="T63" fmla="*/ 136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8" h="292">
                  <a:moveTo>
                    <a:pt x="220" y="136"/>
                  </a:moveTo>
                  <a:lnTo>
                    <a:pt x="220" y="136"/>
                  </a:lnTo>
                  <a:lnTo>
                    <a:pt x="224" y="111"/>
                  </a:lnTo>
                  <a:lnTo>
                    <a:pt x="228" y="89"/>
                  </a:lnTo>
                  <a:lnTo>
                    <a:pt x="228" y="89"/>
                  </a:lnTo>
                  <a:lnTo>
                    <a:pt x="222" y="68"/>
                  </a:lnTo>
                  <a:lnTo>
                    <a:pt x="214" y="50"/>
                  </a:lnTo>
                  <a:lnTo>
                    <a:pt x="201" y="35"/>
                  </a:lnTo>
                  <a:lnTo>
                    <a:pt x="189" y="23"/>
                  </a:lnTo>
                  <a:lnTo>
                    <a:pt x="175" y="13"/>
                  </a:lnTo>
                  <a:lnTo>
                    <a:pt x="158" y="7"/>
                  </a:lnTo>
                  <a:lnTo>
                    <a:pt x="142" y="2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07" y="2"/>
                  </a:lnTo>
                  <a:lnTo>
                    <a:pt x="88" y="9"/>
                  </a:lnTo>
                  <a:lnTo>
                    <a:pt x="70" y="19"/>
                  </a:lnTo>
                  <a:lnTo>
                    <a:pt x="53" y="31"/>
                  </a:lnTo>
                  <a:lnTo>
                    <a:pt x="39" y="48"/>
                  </a:lnTo>
                  <a:lnTo>
                    <a:pt x="29" y="70"/>
                  </a:lnTo>
                  <a:lnTo>
                    <a:pt x="24" y="81"/>
                  </a:lnTo>
                  <a:lnTo>
                    <a:pt x="22" y="95"/>
                  </a:lnTo>
                  <a:lnTo>
                    <a:pt x="20" y="107"/>
                  </a:lnTo>
                  <a:lnTo>
                    <a:pt x="20" y="124"/>
                  </a:lnTo>
                  <a:lnTo>
                    <a:pt x="20" y="124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2" y="132"/>
                  </a:lnTo>
                  <a:lnTo>
                    <a:pt x="6" y="138"/>
                  </a:lnTo>
                  <a:lnTo>
                    <a:pt x="2" y="148"/>
                  </a:lnTo>
                  <a:lnTo>
                    <a:pt x="0" y="161"/>
                  </a:lnTo>
                  <a:lnTo>
                    <a:pt x="0" y="161"/>
                  </a:lnTo>
                  <a:lnTo>
                    <a:pt x="0" y="165"/>
                  </a:lnTo>
                  <a:lnTo>
                    <a:pt x="2" y="171"/>
                  </a:lnTo>
                  <a:lnTo>
                    <a:pt x="10" y="181"/>
                  </a:lnTo>
                  <a:lnTo>
                    <a:pt x="20" y="187"/>
                  </a:lnTo>
                  <a:lnTo>
                    <a:pt x="31" y="192"/>
                  </a:lnTo>
                  <a:lnTo>
                    <a:pt x="31" y="192"/>
                  </a:lnTo>
                  <a:lnTo>
                    <a:pt x="39" y="212"/>
                  </a:lnTo>
                  <a:lnTo>
                    <a:pt x="49" y="231"/>
                  </a:lnTo>
                  <a:lnTo>
                    <a:pt x="59" y="247"/>
                  </a:lnTo>
                  <a:lnTo>
                    <a:pt x="72" y="262"/>
                  </a:lnTo>
                  <a:lnTo>
                    <a:pt x="84" y="276"/>
                  </a:lnTo>
                  <a:lnTo>
                    <a:pt x="99" y="284"/>
                  </a:lnTo>
                  <a:lnTo>
                    <a:pt x="113" y="290"/>
                  </a:lnTo>
                  <a:lnTo>
                    <a:pt x="125" y="292"/>
                  </a:lnTo>
                  <a:lnTo>
                    <a:pt x="125" y="292"/>
                  </a:lnTo>
                  <a:lnTo>
                    <a:pt x="138" y="290"/>
                  </a:lnTo>
                  <a:lnTo>
                    <a:pt x="148" y="288"/>
                  </a:lnTo>
                  <a:lnTo>
                    <a:pt x="158" y="282"/>
                  </a:lnTo>
                  <a:lnTo>
                    <a:pt x="168" y="274"/>
                  </a:lnTo>
                  <a:lnTo>
                    <a:pt x="179" y="264"/>
                  </a:lnTo>
                  <a:lnTo>
                    <a:pt x="189" y="253"/>
                  </a:lnTo>
                  <a:lnTo>
                    <a:pt x="197" y="241"/>
                  </a:lnTo>
                  <a:lnTo>
                    <a:pt x="205" y="227"/>
                  </a:lnTo>
                  <a:lnTo>
                    <a:pt x="205" y="227"/>
                  </a:lnTo>
                  <a:lnTo>
                    <a:pt x="199" y="210"/>
                  </a:lnTo>
                  <a:lnTo>
                    <a:pt x="197" y="202"/>
                  </a:lnTo>
                  <a:lnTo>
                    <a:pt x="195" y="194"/>
                  </a:lnTo>
                  <a:lnTo>
                    <a:pt x="195" y="194"/>
                  </a:lnTo>
                  <a:lnTo>
                    <a:pt x="197" y="177"/>
                  </a:lnTo>
                  <a:lnTo>
                    <a:pt x="203" y="161"/>
                  </a:lnTo>
                  <a:lnTo>
                    <a:pt x="210" y="148"/>
                  </a:lnTo>
                  <a:lnTo>
                    <a:pt x="220" y="136"/>
                  </a:lnTo>
                  <a:lnTo>
                    <a:pt x="220" y="13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5410200" y="1949451"/>
              <a:ext cx="339725" cy="330200"/>
            </a:xfrm>
            <a:custGeom>
              <a:avLst/>
              <a:gdLst>
                <a:gd name="T0" fmla="*/ 0 w 214"/>
                <a:gd name="T1" fmla="*/ 72 h 208"/>
                <a:gd name="T2" fmla="*/ 0 w 214"/>
                <a:gd name="T3" fmla="*/ 208 h 208"/>
                <a:gd name="T4" fmla="*/ 175 w 214"/>
                <a:gd name="T5" fmla="*/ 208 h 208"/>
                <a:gd name="T6" fmla="*/ 175 w 214"/>
                <a:gd name="T7" fmla="*/ 144 h 208"/>
                <a:gd name="T8" fmla="*/ 175 w 214"/>
                <a:gd name="T9" fmla="*/ 126 h 208"/>
                <a:gd name="T10" fmla="*/ 190 w 214"/>
                <a:gd name="T11" fmla="*/ 118 h 208"/>
                <a:gd name="T12" fmla="*/ 190 w 214"/>
                <a:gd name="T13" fmla="*/ 118 h 208"/>
                <a:gd name="T14" fmla="*/ 214 w 214"/>
                <a:gd name="T15" fmla="*/ 99 h 208"/>
                <a:gd name="T16" fmla="*/ 214 w 214"/>
                <a:gd name="T17" fmla="*/ 99 h 208"/>
                <a:gd name="T18" fmla="*/ 200 w 214"/>
                <a:gd name="T19" fmla="*/ 76 h 208"/>
                <a:gd name="T20" fmla="*/ 186 w 214"/>
                <a:gd name="T21" fmla="*/ 48 h 208"/>
                <a:gd name="T22" fmla="*/ 161 w 214"/>
                <a:gd name="T23" fmla="*/ 0 h 208"/>
                <a:gd name="T24" fmla="*/ 161 w 214"/>
                <a:gd name="T25" fmla="*/ 0 h 208"/>
                <a:gd name="T26" fmla="*/ 128 w 214"/>
                <a:gd name="T27" fmla="*/ 9 h 208"/>
                <a:gd name="T28" fmla="*/ 97 w 214"/>
                <a:gd name="T29" fmla="*/ 21 h 208"/>
                <a:gd name="T30" fmla="*/ 70 w 214"/>
                <a:gd name="T31" fmla="*/ 31 h 208"/>
                <a:gd name="T32" fmla="*/ 46 w 214"/>
                <a:gd name="T33" fmla="*/ 44 h 208"/>
                <a:gd name="T34" fmla="*/ 13 w 214"/>
                <a:gd name="T35" fmla="*/ 64 h 208"/>
                <a:gd name="T36" fmla="*/ 0 w 214"/>
                <a:gd name="T37" fmla="*/ 72 h 208"/>
                <a:gd name="T38" fmla="*/ 0 w 214"/>
                <a:gd name="T39" fmla="*/ 7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4" h="208">
                  <a:moveTo>
                    <a:pt x="0" y="72"/>
                  </a:moveTo>
                  <a:lnTo>
                    <a:pt x="0" y="208"/>
                  </a:lnTo>
                  <a:lnTo>
                    <a:pt x="175" y="208"/>
                  </a:lnTo>
                  <a:lnTo>
                    <a:pt x="175" y="144"/>
                  </a:lnTo>
                  <a:lnTo>
                    <a:pt x="175" y="126"/>
                  </a:lnTo>
                  <a:lnTo>
                    <a:pt x="190" y="118"/>
                  </a:lnTo>
                  <a:lnTo>
                    <a:pt x="190" y="118"/>
                  </a:lnTo>
                  <a:lnTo>
                    <a:pt x="214" y="99"/>
                  </a:lnTo>
                  <a:lnTo>
                    <a:pt x="214" y="99"/>
                  </a:lnTo>
                  <a:lnTo>
                    <a:pt x="200" y="76"/>
                  </a:lnTo>
                  <a:lnTo>
                    <a:pt x="186" y="48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28" y="9"/>
                  </a:lnTo>
                  <a:lnTo>
                    <a:pt x="97" y="21"/>
                  </a:lnTo>
                  <a:lnTo>
                    <a:pt x="70" y="31"/>
                  </a:lnTo>
                  <a:lnTo>
                    <a:pt x="46" y="44"/>
                  </a:lnTo>
                  <a:lnTo>
                    <a:pt x="13" y="64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5767388" y="1982788"/>
              <a:ext cx="87313" cy="114300"/>
            </a:xfrm>
            <a:custGeom>
              <a:avLst/>
              <a:gdLst>
                <a:gd name="T0" fmla="*/ 30 w 55"/>
                <a:gd name="T1" fmla="*/ 0 h 72"/>
                <a:gd name="T2" fmla="*/ 30 w 55"/>
                <a:gd name="T3" fmla="*/ 0 h 72"/>
                <a:gd name="T4" fmla="*/ 22 w 55"/>
                <a:gd name="T5" fmla="*/ 0 h 72"/>
                <a:gd name="T6" fmla="*/ 22 w 55"/>
                <a:gd name="T7" fmla="*/ 0 h 72"/>
                <a:gd name="T8" fmla="*/ 12 w 55"/>
                <a:gd name="T9" fmla="*/ 0 h 72"/>
                <a:gd name="T10" fmla="*/ 4 w 55"/>
                <a:gd name="T11" fmla="*/ 2 h 72"/>
                <a:gd name="T12" fmla="*/ 0 w 55"/>
                <a:gd name="T13" fmla="*/ 4 h 72"/>
                <a:gd name="T14" fmla="*/ 0 w 55"/>
                <a:gd name="T15" fmla="*/ 10 h 72"/>
                <a:gd name="T16" fmla="*/ 0 w 55"/>
                <a:gd name="T17" fmla="*/ 10 h 72"/>
                <a:gd name="T18" fmla="*/ 0 w 55"/>
                <a:gd name="T19" fmla="*/ 18 h 72"/>
                <a:gd name="T20" fmla="*/ 4 w 55"/>
                <a:gd name="T21" fmla="*/ 23 h 72"/>
                <a:gd name="T22" fmla="*/ 8 w 55"/>
                <a:gd name="T23" fmla="*/ 27 h 72"/>
                <a:gd name="T24" fmla="*/ 10 w 55"/>
                <a:gd name="T25" fmla="*/ 33 h 72"/>
                <a:gd name="T26" fmla="*/ 10 w 55"/>
                <a:gd name="T27" fmla="*/ 33 h 72"/>
                <a:gd name="T28" fmla="*/ 8 w 55"/>
                <a:gd name="T29" fmla="*/ 41 h 72"/>
                <a:gd name="T30" fmla="*/ 6 w 55"/>
                <a:gd name="T31" fmla="*/ 51 h 72"/>
                <a:gd name="T32" fmla="*/ 2 w 55"/>
                <a:gd name="T33" fmla="*/ 62 h 72"/>
                <a:gd name="T34" fmla="*/ 0 w 55"/>
                <a:gd name="T35" fmla="*/ 72 h 72"/>
                <a:gd name="T36" fmla="*/ 0 w 55"/>
                <a:gd name="T37" fmla="*/ 72 h 72"/>
                <a:gd name="T38" fmla="*/ 0 w 55"/>
                <a:gd name="T39" fmla="*/ 72 h 72"/>
                <a:gd name="T40" fmla="*/ 0 w 55"/>
                <a:gd name="T41" fmla="*/ 72 h 72"/>
                <a:gd name="T42" fmla="*/ 22 w 55"/>
                <a:gd name="T43" fmla="*/ 60 h 72"/>
                <a:gd name="T44" fmla="*/ 47 w 55"/>
                <a:gd name="T45" fmla="*/ 47 h 72"/>
                <a:gd name="T46" fmla="*/ 47 w 55"/>
                <a:gd name="T47" fmla="*/ 47 h 72"/>
                <a:gd name="T48" fmla="*/ 45 w 55"/>
                <a:gd name="T49" fmla="*/ 39 h 72"/>
                <a:gd name="T50" fmla="*/ 45 w 55"/>
                <a:gd name="T51" fmla="*/ 33 h 72"/>
                <a:gd name="T52" fmla="*/ 45 w 55"/>
                <a:gd name="T53" fmla="*/ 33 h 72"/>
                <a:gd name="T54" fmla="*/ 45 w 55"/>
                <a:gd name="T55" fmla="*/ 27 h 72"/>
                <a:gd name="T56" fmla="*/ 49 w 55"/>
                <a:gd name="T57" fmla="*/ 23 h 72"/>
                <a:gd name="T58" fmla="*/ 53 w 55"/>
                <a:gd name="T59" fmla="*/ 18 h 72"/>
                <a:gd name="T60" fmla="*/ 55 w 55"/>
                <a:gd name="T61" fmla="*/ 10 h 72"/>
                <a:gd name="T62" fmla="*/ 55 w 55"/>
                <a:gd name="T63" fmla="*/ 10 h 72"/>
                <a:gd name="T64" fmla="*/ 53 w 55"/>
                <a:gd name="T65" fmla="*/ 4 h 72"/>
                <a:gd name="T66" fmla="*/ 49 w 55"/>
                <a:gd name="T67" fmla="*/ 2 h 72"/>
                <a:gd name="T68" fmla="*/ 43 w 55"/>
                <a:gd name="T69" fmla="*/ 0 h 72"/>
                <a:gd name="T70" fmla="*/ 30 w 55"/>
                <a:gd name="T71" fmla="*/ 0 h 72"/>
                <a:gd name="T72" fmla="*/ 30 w 55"/>
                <a:gd name="T7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" h="72">
                  <a:moveTo>
                    <a:pt x="30" y="0"/>
                  </a:moveTo>
                  <a:lnTo>
                    <a:pt x="3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4" y="23"/>
                  </a:lnTo>
                  <a:lnTo>
                    <a:pt x="8" y="27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8" y="41"/>
                  </a:lnTo>
                  <a:lnTo>
                    <a:pt x="6" y="51"/>
                  </a:lnTo>
                  <a:lnTo>
                    <a:pt x="2" y="6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2" y="60"/>
                  </a:lnTo>
                  <a:lnTo>
                    <a:pt x="47" y="47"/>
                  </a:lnTo>
                  <a:lnTo>
                    <a:pt x="47" y="47"/>
                  </a:lnTo>
                  <a:lnTo>
                    <a:pt x="45" y="39"/>
                  </a:lnTo>
                  <a:lnTo>
                    <a:pt x="45" y="33"/>
                  </a:lnTo>
                  <a:lnTo>
                    <a:pt x="45" y="33"/>
                  </a:lnTo>
                  <a:lnTo>
                    <a:pt x="45" y="27"/>
                  </a:lnTo>
                  <a:lnTo>
                    <a:pt x="49" y="23"/>
                  </a:lnTo>
                  <a:lnTo>
                    <a:pt x="53" y="18"/>
                  </a:lnTo>
                  <a:lnTo>
                    <a:pt x="55" y="10"/>
                  </a:lnTo>
                  <a:lnTo>
                    <a:pt x="55" y="10"/>
                  </a:lnTo>
                  <a:lnTo>
                    <a:pt x="53" y="4"/>
                  </a:lnTo>
                  <a:lnTo>
                    <a:pt x="49" y="2"/>
                  </a:lnTo>
                  <a:lnTo>
                    <a:pt x="43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5916613" y="1949451"/>
              <a:ext cx="117475" cy="76200"/>
            </a:xfrm>
            <a:custGeom>
              <a:avLst/>
              <a:gdLst>
                <a:gd name="T0" fmla="*/ 23 w 74"/>
                <a:gd name="T1" fmla="*/ 0 h 48"/>
                <a:gd name="T2" fmla="*/ 23 w 74"/>
                <a:gd name="T3" fmla="*/ 0 h 48"/>
                <a:gd name="T4" fmla="*/ 0 w 74"/>
                <a:gd name="T5" fmla="*/ 48 h 48"/>
                <a:gd name="T6" fmla="*/ 0 w 74"/>
                <a:gd name="T7" fmla="*/ 48 h 48"/>
                <a:gd name="T8" fmla="*/ 35 w 74"/>
                <a:gd name="T9" fmla="*/ 35 h 48"/>
                <a:gd name="T10" fmla="*/ 72 w 74"/>
                <a:gd name="T11" fmla="*/ 25 h 48"/>
                <a:gd name="T12" fmla="*/ 74 w 74"/>
                <a:gd name="T13" fmla="*/ 25 h 48"/>
                <a:gd name="T14" fmla="*/ 74 w 74"/>
                <a:gd name="T15" fmla="*/ 25 h 48"/>
                <a:gd name="T16" fmla="*/ 70 w 74"/>
                <a:gd name="T17" fmla="*/ 17 h 48"/>
                <a:gd name="T18" fmla="*/ 70 w 74"/>
                <a:gd name="T19" fmla="*/ 17 h 48"/>
                <a:gd name="T20" fmla="*/ 48 w 74"/>
                <a:gd name="T21" fmla="*/ 9 h 48"/>
                <a:gd name="T22" fmla="*/ 23 w 74"/>
                <a:gd name="T23" fmla="*/ 0 h 48"/>
                <a:gd name="T24" fmla="*/ 23 w 74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48">
                  <a:moveTo>
                    <a:pt x="23" y="0"/>
                  </a:moveTo>
                  <a:lnTo>
                    <a:pt x="23" y="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35" y="35"/>
                  </a:lnTo>
                  <a:lnTo>
                    <a:pt x="72" y="25"/>
                  </a:lnTo>
                  <a:lnTo>
                    <a:pt x="74" y="25"/>
                  </a:lnTo>
                  <a:lnTo>
                    <a:pt x="74" y="25"/>
                  </a:lnTo>
                  <a:lnTo>
                    <a:pt x="70" y="17"/>
                  </a:lnTo>
                  <a:lnTo>
                    <a:pt x="70" y="17"/>
                  </a:lnTo>
                  <a:lnTo>
                    <a:pt x="48" y="9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5969000" y="1495426"/>
              <a:ext cx="487363" cy="552450"/>
            </a:xfrm>
            <a:custGeom>
              <a:avLst/>
              <a:gdLst>
                <a:gd name="T0" fmla="*/ 307 w 307"/>
                <a:gd name="T1" fmla="*/ 190 h 348"/>
                <a:gd name="T2" fmla="*/ 298 w 307"/>
                <a:gd name="T3" fmla="*/ 163 h 348"/>
                <a:gd name="T4" fmla="*/ 288 w 307"/>
                <a:gd name="T5" fmla="*/ 155 h 348"/>
                <a:gd name="T6" fmla="*/ 278 w 307"/>
                <a:gd name="T7" fmla="*/ 153 h 348"/>
                <a:gd name="T8" fmla="*/ 278 w 307"/>
                <a:gd name="T9" fmla="*/ 153 h 348"/>
                <a:gd name="T10" fmla="*/ 278 w 307"/>
                <a:gd name="T11" fmla="*/ 146 h 348"/>
                <a:gd name="T12" fmla="*/ 278 w 307"/>
                <a:gd name="T13" fmla="*/ 128 h 348"/>
                <a:gd name="T14" fmla="*/ 272 w 307"/>
                <a:gd name="T15" fmla="*/ 97 h 348"/>
                <a:gd name="T16" fmla="*/ 261 w 307"/>
                <a:gd name="T17" fmla="*/ 68 h 348"/>
                <a:gd name="T18" fmla="*/ 247 w 307"/>
                <a:gd name="T19" fmla="*/ 46 h 348"/>
                <a:gd name="T20" fmla="*/ 229 w 307"/>
                <a:gd name="T21" fmla="*/ 27 h 348"/>
                <a:gd name="T22" fmla="*/ 198 w 307"/>
                <a:gd name="T23" fmla="*/ 9 h 348"/>
                <a:gd name="T24" fmla="*/ 150 w 307"/>
                <a:gd name="T25" fmla="*/ 0 h 348"/>
                <a:gd name="T26" fmla="*/ 128 w 307"/>
                <a:gd name="T27" fmla="*/ 3 h 348"/>
                <a:gd name="T28" fmla="*/ 82 w 307"/>
                <a:gd name="T29" fmla="*/ 21 h 348"/>
                <a:gd name="T30" fmla="*/ 64 w 307"/>
                <a:gd name="T31" fmla="*/ 37 h 348"/>
                <a:gd name="T32" fmla="*/ 47 w 307"/>
                <a:gd name="T33" fmla="*/ 58 h 348"/>
                <a:gd name="T34" fmla="*/ 35 w 307"/>
                <a:gd name="T35" fmla="*/ 83 h 348"/>
                <a:gd name="T36" fmla="*/ 27 w 307"/>
                <a:gd name="T37" fmla="*/ 112 h 348"/>
                <a:gd name="T38" fmla="*/ 25 w 307"/>
                <a:gd name="T39" fmla="*/ 146 h 348"/>
                <a:gd name="T40" fmla="*/ 25 w 307"/>
                <a:gd name="T41" fmla="*/ 153 h 348"/>
                <a:gd name="T42" fmla="*/ 15 w 307"/>
                <a:gd name="T43" fmla="*/ 157 h 348"/>
                <a:gd name="T44" fmla="*/ 2 w 307"/>
                <a:gd name="T45" fmla="*/ 177 h 348"/>
                <a:gd name="T46" fmla="*/ 0 w 307"/>
                <a:gd name="T47" fmla="*/ 190 h 348"/>
                <a:gd name="T48" fmla="*/ 4 w 307"/>
                <a:gd name="T49" fmla="*/ 204 h 348"/>
                <a:gd name="T50" fmla="*/ 13 w 307"/>
                <a:gd name="T51" fmla="*/ 214 h 348"/>
                <a:gd name="T52" fmla="*/ 37 w 307"/>
                <a:gd name="T53" fmla="*/ 227 h 348"/>
                <a:gd name="T54" fmla="*/ 47 w 307"/>
                <a:gd name="T55" fmla="*/ 251 h 348"/>
                <a:gd name="T56" fmla="*/ 72 w 307"/>
                <a:gd name="T57" fmla="*/ 295 h 348"/>
                <a:gd name="T58" fmla="*/ 101 w 307"/>
                <a:gd name="T59" fmla="*/ 327 h 348"/>
                <a:gd name="T60" fmla="*/ 134 w 307"/>
                <a:gd name="T61" fmla="*/ 346 h 348"/>
                <a:gd name="T62" fmla="*/ 150 w 307"/>
                <a:gd name="T63" fmla="*/ 348 h 348"/>
                <a:gd name="T64" fmla="*/ 183 w 307"/>
                <a:gd name="T65" fmla="*/ 338 h 348"/>
                <a:gd name="T66" fmla="*/ 216 w 307"/>
                <a:gd name="T67" fmla="*/ 313 h 348"/>
                <a:gd name="T68" fmla="*/ 243 w 307"/>
                <a:gd name="T69" fmla="*/ 274 h 348"/>
                <a:gd name="T70" fmla="*/ 264 w 307"/>
                <a:gd name="T71" fmla="*/ 229 h 348"/>
                <a:gd name="T72" fmla="*/ 264 w 307"/>
                <a:gd name="T73" fmla="*/ 229 h 348"/>
                <a:gd name="T74" fmla="*/ 270 w 307"/>
                <a:gd name="T75" fmla="*/ 227 h 348"/>
                <a:gd name="T76" fmla="*/ 290 w 307"/>
                <a:gd name="T77" fmla="*/ 216 h 348"/>
                <a:gd name="T78" fmla="*/ 303 w 307"/>
                <a:gd name="T79" fmla="*/ 204 h 348"/>
                <a:gd name="T80" fmla="*/ 307 w 307"/>
                <a:gd name="T81" fmla="*/ 19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7" h="348">
                  <a:moveTo>
                    <a:pt x="307" y="190"/>
                  </a:moveTo>
                  <a:lnTo>
                    <a:pt x="307" y="190"/>
                  </a:lnTo>
                  <a:lnTo>
                    <a:pt x="305" y="175"/>
                  </a:lnTo>
                  <a:lnTo>
                    <a:pt x="298" y="163"/>
                  </a:lnTo>
                  <a:lnTo>
                    <a:pt x="294" y="159"/>
                  </a:lnTo>
                  <a:lnTo>
                    <a:pt x="288" y="155"/>
                  </a:lnTo>
                  <a:lnTo>
                    <a:pt x="284" y="153"/>
                  </a:lnTo>
                  <a:lnTo>
                    <a:pt x="278" y="153"/>
                  </a:lnTo>
                  <a:lnTo>
                    <a:pt x="278" y="153"/>
                  </a:lnTo>
                  <a:lnTo>
                    <a:pt x="278" y="153"/>
                  </a:lnTo>
                  <a:lnTo>
                    <a:pt x="278" y="153"/>
                  </a:lnTo>
                  <a:lnTo>
                    <a:pt x="278" y="146"/>
                  </a:lnTo>
                  <a:lnTo>
                    <a:pt x="278" y="146"/>
                  </a:lnTo>
                  <a:lnTo>
                    <a:pt x="278" y="128"/>
                  </a:lnTo>
                  <a:lnTo>
                    <a:pt x="276" y="112"/>
                  </a:lnTo>
                  <a:lnTo>
                    <a:pt x="272" y="97"/>
                  </a:lnTo>
                  <a:lnTo>
                    <a:pt x="268" y="83"/>
                  </a:lnTo>
                  <a:lnTo>
                    <a:pt x="261" y="68"/>
                  </a:lnTo>
                  <a:lnTo>
                    <a:pt x="253" y="58"/>
                  </a:lnTo>
                  <a:lnTo>
                    <a:pt x="247" y="46"/>
                  </a:lnTo>
                  <a:lnTo>
                    <a:pt x="237" y="37"/>
                  </a:lnTo>
                  <a:lnTo>
                    <a:pt x="229" y="27"/>
                  </a:lnTo>
                  <a:lnTo>
                    <a:pt x="218" y="21"/>
                  </a:lnTo>
                  <a:lnTo>
                    <a:pt x="198" y="9"/>
                  </a:lnTo>
                  <a:lnTo>
                    <a:pt x="175" y="3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28" y="3"/>
                  </a:lnTo>
                  <a:lnTo>
                    <a:pt x="105" y="9"/>
                  </a:lnTo>
                  <a:lnTo>
                    <a:pt x="82" y="21"/>
                  </a:lnTo>
                  <a:lnTo>
                    <a:pt x="74" y="27"/>
                  </a:lnTo>
                  <a:lnTo>
                    <a:pt x="64" y="37"/>
                  </a:lnTo>
                  <a:lnTo>
                    <a:pt x="56" y="46"/>
                  </a:lnTo>
                  <a:lnTo>
                    <a:pt x="47" y="58"/>
                  </a:lnTo>
                  <a:lnTo>
                    <a:pt x="41" y="68"/>
                  </a:lnTo>
                  <a:lnTo>
                    <a:pt x="35" y="83"/>
                  </a:lnTo>
                  <a:lnTo>
                    <a:pt x="31" y="97"/>
                  </a:lnTo>
                  <a:lnTo>
                    <a:pt x="27" y="112"/>
                  </a:lnTo>
                  <a:lnTo>
                    <a:pt x="25" y="128"/>
                  </a:lnTo>
                  <a:lnTo>
                    <a:pt x="25" y="146"/>
                  </a:lnTo>
                  <a:lnTo>
                    <a:pt x="25" y="146"/>
                  </a:lnTo>
                  <a:lnTo>
                    <a:pt x="25" y="153"/>
                  </a:lnTo>
                  <a:lnTo>
                    <a:pt x="25" y="153"/>
                  </a:lnTo>
                  <a:lnTo>
                    <a:pt x="15" y="157"/>
                  </a:lnTo>
                  <a:lnTo>
                    <a:pt x="6" y="165"/>
                  </a:lnTo>
                  <a:lnTo>
                    <a:pt x="2" y="177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8"/>
                  </a:lnTo>
                  <a:lnTo>
                    <a:pt x="4" y="204"/>
                  </a:lnTo>
                  <a:lnTo>
                    <a:pt x="8" y="210"/>
                  </a:lnTo>
                  <a:lnTo>
                    <a:pt x="13" y="214"/>
                  </a:lnTo>
                  <a:lnTo>
                    <a:pt x="25" y="223"/>
                  </a:lnTo>
                  <a:lnTo>
                    <a:pt x="37" y="227"/>
                  </a:lnTo>
                  <a:lnTo>
                    <a:pt x="37" y="227"/>
                  </a:lnTo>
                  <a:lnTo>
                    <a:pt x="47" y="251"/>
                  </a:lnTo>
                  <a:lnTo>
                    <a:pt x="60" y="274"/>
                  </a:lnTo>
                  <a:lnTo>
                    <a:pt x="72" y="295"/>
                  </a:lnTo>
                  <a:lnTo>
                    <a:pt x="87" y="313"/>
                  </a:lnTo>
                  <a:lnTo>
                    <a:pt x="101" y="327"/>
                  </a:lnTo>
                  <a:lnTo>
                    <a:pt x="117" y="338"/>
                  </a:lnTo>
                  <a:lnTo>
                    <a:pt x="134" y="346"/>
                  </a:lnTo>
                  <a:lnTo>
                    <a:pt x="150" y="348"/>
                  </a:lnTo>
                  <a:lnTo>
                    <a:pt x="150" y="348"/>
                  </a:lnTo>
                  <a:lnTo>
                    <a:pt x="167" y="346"/>
                  </a:lnTo>
                  <a:lnTo>
                    <a:pt x="183" y="338"/>
                  </a:lnTo>
                  <a:lnTo>
                    <a:pt x="200" y="327"/>
                  </a:lnTo>
                  <a:lnTo>
                    <a:pt x="216" y="313"/>
                  </a:lnTo>
                  <a:lnTo>
                    <a:pt x="229" y="295"/>
                  </a:lnTo>
                  <a:lnTo>
                    <a:pt x="243" y="274"/>
                  </a:lnTo>
                  <a:lnTo>
                    <a:pt x="253" y="251"/>
                  </a:lnTo>
                  <a:lnTo>
                    <a:pt x="264" y="229"/>
                  </a:lnTo>
                  <a:lnTo>
                    <a:pt x="264" y="229"/>
                  </a:lnTo>
                  <a:lnTo>
                    <a:pt x="264" y="229"/>
                  </a:lnTo>
                  <a:lnTo>
                    <a:pt x="264" y="229"/>
                  </a:lnTo>
                  <a:lnTo>
                    <a:pt x="270" y="227"/>
                  </a:lnTo>
                  <a:lnTo>
                    <a:pt x="278" y="225"/>
                  </a:lnTo>
                  <a:lnTo>
                    <a:pt x="290" y="216"/>
                  </a:lnTo>
                  <a:lnTo>
                    <a:pt x="296" y="210"/>
                  </a:lnTo>
                  <a:lnTo>
                    <a:pt x="303" y="204"/>
                  </a:lnTo>
                  <a:lnTo>
                    <a:pt x="305" y="198"/>
                  </a:lnTo>
                  <a:lnTo>
                    <a:pt x="307" y="190"/>
                  </a:lnTo>
                  <a:lnTo>
                    <a:pt x="307" y="19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254000" y="1225551"/>
            <a:ext cx="1563688" cy="1393825"/>
            <a:chOff x="254000" y="1225551"/>
            <a:chExt cx="1563688" cy="1393825"/>
          </a:xfrm>
        </p:grpSpPr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254000" y="2139951"/>
              <a:ext cx="590550" cy="293688"/>
            </a:xfrm>
            <a:custGeom>
              <a:avLst/>
              <a:gdLst>
                <a:gd name="T0" fmla="*/ 372 w 372"/>
                <a:gd name="T1" fmla="*/ 107 h 185"/>
                <a:gd name="T2" fmla="*/ 372 w 372"/>
                <a:gd name="T3" fmla="*/ 76 h 185"/>
                <a:gd name="T4" fmla="*/ 173 w 372"/>
                <a:gd name="T5" fmla="*/ 76 h 185"/>
                <a:gd name="T6" fmla="*/ 251 w 372"/>
                <a:gd name="T7" fmla="*/ 0 h 185"/>
                <a:gd name="T8" fmla="*/ 0 w 372"/>
                <a:gd name="T9" fmla="*/ 92 h 185"/>
                <a:gd name="T10" fmla="*/ 189 w 372"/>
                <a:gd name="T11" fmla="*/ 185 h 185"/>
                <a:gd name="T12" fmla="*/ 163 w 372"/>
                <a:gd name="T13" fmla="*/ 107 h 185"/>
                <a:gd name="T14" fmla="*/ 372 w 372"/>
                <a:gd name="T15" fmla="*/ 107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2" h="185">
                  <a:moveTo>
                    <a:pt x="372" y="107"/>
                  </a:moveTo>
                  <a:lnTo>
                    <a:pt x="372" y="76"/>
                  </a:lnTo>
                  <a:lnTo>
                    <a:pt x="173" y="76"/>
                  </a:lnTo>
                  <a:lnTo>
                    <a:pt x="251" y="0"/>
                  </a:lnTo>
                  <a:lnTo>
                    <a:pt x="0" y="92"/>
                  </a:lnTo>
                  <a:lnTo>
                    <a:pt x="189" y="185"/>
                  </a:lnTo>
                  <a:lnTo>
                    <a:pt x="163" y="107"/>
                  </a:lnTo>
                  <a:lnTo>
                    <a:pt x="372" y="107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646113" y="2371726"/>
              <a:ext cx="781050" cy="247650"/>
            </a:xfrm>
            <a:custGeom>
              <a:avLst/>
              <a:gdLst>
                <a:gd name="T0" fmla="*/ 261 w 492"/>
                <a:gd name="T1" fmla="*/ 0 h 156"/>
                <a:gd name="T2" fmla="*/ 230 w 492"/>
                <a:gd name="T3" fmla="*/ 0 h 156"/>
                <a:gd name="T4" fmla="*/ 230 w 492"/>
                <a:gd name="T5" fmla="*/ 6 h 156"/>
                <a:gd name="T6" fmla="*/ 230 w 492"/>
                <a:gd name="T7" fmla="*/ 6 h 156"/>
                <a:gd name="T8" fmla="*/ 230 w 492"/>
                <a:gd name="T9" fmla="*/ 59 h 156"/>
                <a:gd name="T10" fmla="*/ 0 w 492"/>
                <a:gd name="T11" fmla="*/ 59 h 156"/>
                <a:gd name="T12" fmla="*/ 247 w 492"/>
                <a:gd name="T13" fmla="*/ 156 h 156"/>
                <a:gd name="T14" fmla="*/ 492 w 492"/>
                <a:gd name="T15" fmla="*/ 59 h 156"/>
                <a:gd name="T16" fmla="*/ 261 w 492"/>
                <a:gd name="T17" fmla="*/ 59 h 156"/>
                <a:gd name="T18" fmla="*/ 261 w 492"/>
                <a:gd name="T1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2" h="156">
                  <a:moveTo>
                    <a:pt x="261" y="0"/>
                  </a:moveTo>
                  <a:lnTo>
                    <a:pt x="230" y="0"/>
                  </a:lnTo>
                  <a:lnTo>
                    <a:pt x="230" y="6"/>
                  </a:lnTo>
                  <a:lnTo>
                    <a:pt x="230" y="6"/>
                  </a:lnTo>
                  <a:lnTo>
                    <a:pt x="230" y="59"/>
                  </a:lnTo>
                  <a:lnTo>
                    <a:pt x="0" y="59"/>
                  </a:lnTo>
                  <a:lnTo>
                    <a:pt x="247" y="156"/>
                  </a:lnTo>
                  <a:lnTo>
                    <a:pt x="492" y="59"/>
                  </a:lnTo>
                  <a:lnTo>
                    <a:pt x="261" y="59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1227138" y="2152651"/>
              <a:ext cx="590550" cy="290513"/>
            </a:xfrm>
            <a:custGeom>
              <a:avLst/>
              <a:gdLst>
                <a:gd name="T0" fmla="*/ 372 w 372"/>
                <a:gd name="T1" fmla="*/ 90 h 183"/>
                <a:gd name="T2" fmla="*/ 121 w 372"/>
                <a:gd name="T3" fmla="*/ 0 h 183"/>
                <a:gd name="T4" fmla="*/ 200 w 372"/>
                <a:gd name="T5" fmla="*/ 76 h 183"/>
                <a:gd name="T6" fmla="*/ 0 w 372"/>
                <a:gd name="T7" fmla="*/ 76 h 183"/>
                <a:gd name="T8" fmla="*/ 0 w 372"/>
                <a:gd name="T9" fmla="*/ 107 h 183"/>
                <a:gd name="T10" fmla="*/ 210 w 372"/>
                <a:gd name="T11" fmla="*/ 107 h 183"/>
                <a:gd name="T12" fmla="*/ 183 w 372"/>
                <a:gd name="T13" fmla="*/ 183 h 183"/>
                <a:gd name="T14" fmla="*/ 372 w 372"/>
                <a:gd name="T15" fmla="*/ 9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2" h="183">
                  <a:moveTo>
                    <a:pt x="372" y="90"/>
                  </a:moveTo>
                  <a:lnTo>
                    <a:pt x="121" y="0"/>
                  </a:lnTo>
                  <a:lnTo>
                    <a:pt x="200" y="76"/>
                  </a:lnTo>
                  <a:lnTo>
                    <a:pt x="0" y="76"/>
                  </a:lnTo>
                  <a:lnTo>
                    <a:pt x="0" y="107"/>
                  </a:lnTo>
                  <a:lnTo>
                    <a:pt x="210" y="107"/>
                  </a:lnTo>
                  <a:lnTo>
                    <a:pt x="183" y="183"/>
                  </a:lnTo>
                  <a:lnTo>
                    <a:pt x="372" y="9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831850" y="1463676"/>
              <a:ext cx="407988" cy="849313"/>
            </a:xfrm>
            <a:custGeom>
              <a:avLst/>
              <a:gdLst>
                <a:gd name="T0" fmla="*/ 23 w 257"/>
                <a:gd name="T1" fmla="*/ 313 h 535"/>
                <a:gd name="T2" fmla="*/ 52 w 257"/>
                <a:gd name="T3" fmla="*/ 313 h 535"/>
                <a:gd name="T4" fmla="*/ 52 w 257"/>
                <a:gd name="T5" fmla="*/ 535 h 535"/>
                <a:gd name="T6" fmla="*/ 208 w 257"/>
                <a:gd name="T7" fmla="*/ 535 h 535"/>
                <a:gd name="T8" fmla="*/ 208 w 257"/>
                <a:gd name="T9" fmla="*/ 313 h 535"/>
                <a:gd name="T10" fmla="*/ 235 w 257"/>
                <a:gd name="T11" fmla="*/ 313 h 535"/>
                <a:gd name="T12" fmla="*/ 235 w 257"/>
                <a:gd name="T13" fmla="*/ 313 h 535"/>
                <a:gd name="T14" fmla="*/ 245 w 257"/>
                <a:gd name="T15" fmla="*/ 313 h 535"/>
                <a:gd name="T16" fmla="*/ 251 w 257"/>
                <a:gd name="T17" fmla="*/ 306 h 535"/>
                <a:gd name="T18" fmla="*/ 255 w 257"/>
                <a:gd name="T19" fmla="*/ 300 h 535"/>
                <a:gd name="T20" fmla="*/ 257 w 257"/>
                <a:gd name="T21" fmla="*/ 292 h 535"/>
                <a:gd name="T22" fmla="*/ 257 w 257"/>
                <a:gd name="T23" fmla="*/ 109 h 535"/>
                <a:gd name="T24" fmla="*/ 257 w 257"/>
                <a:gd name="T25" fmla="*/ 53 h 535"/>
                <a:gd name="T26" fmla="*/ 257 w 257"/>
                <a:gd name="T27" fmla="*/ 39 h 535"/>
                <a:gd name="T28" fmla="*/ 257 w 257"/>
                <a:gd name="T29" fmla="*/ 39 h 535"/>
                <a:gd name="T30" fmla="*/ 251 w 257"/>
                <a:gd name="T31" fmla="*/ 35 h 535"/>
                <a:gd name="T32" fmla="*/ 235 w 257"/>
                <a:gd name="T33" fmla="*/ 25 h 535"/>
                <a:gd name="T34" fmla="*/ 210 w 257"/>
                <a:gd name="T35" fmla="*/ 12 h 535"/>
                <a:gd name="T36" fmla="*/ 196 w 257"/>
                <a:gd name="T37" fmla="*/ 6 h 535"/>
                <a:gd name="T38" fmla="*/ 179 w 257"/>
                <a:gd name="T39" fmla="*/ 2 h 535"/>
                <a:gd name="T40" fmla="*/ 179 w 257"/>
                <a:gd name="T41" fmla="*/ 2 h 535"/>
                <a:gd name="T42" fmla="*/ 154 w 257"/>
                <a:gd name="T43" fmla="*/ 47 h 535"/>
                <a:gd name="T44" fmla="*/ 140 w 257"/>
                <a:gd name="T45" fmla="*/ 74 h 535"/>
                <a:gd name="T46" fmla="*/ 130 w 257"/>
                <a:gd name="T47" fmla="*/ 90 h 535"/>
                <a:gd name="T48" fmla="*/ 130 w 257"/>
                <a:gd name="T49" fmla="*/ 90 h 535"/>
                <a:gd name="T50" fmla="*/ 84 w 257"/>
                <a:gd name="T51" fmla="*/ 0 h 535"/>
                <a:gd name="T52" fmla="*/ 84 w 257"/>
                <a:gd name="T53" fmla="*/ 0 h 535"/>
                <a:gd name="T54" fmla="*/ 66 w 257"/>
                <a:gd name="T55" fmla="*/ 6 h 535"/>
                <a:gd name="T56" fmla="*/ 52 w 257"/>
                <a:gd name="T57" fmla="*/ 12 h 535"/>
                <a:gd name="T58" fmla="*/ 25 w 257"/>
                <a:gd name="T59" fmla="*/ 25 h 535"/>
                <a:gd name="T60" fmla="*/ 6 w 257"/>
                <a:gd name="T61" fmla="*/ 33 h 535"/>
                <a:gd name="T62" fmla="*/ 0 w 257"/>
                <a:gd name="T63" fmla="*/ 39 h 535"/>
                <a:gd name="T64" fmla="*/ 0 w 257"/>
                <a:gd name="T65" fmla="*/ 53 h 535"/>
                <a:gd name="T66" fmla="*/ 0 w 257"/>
                <a:gd name="T67" fmla="*/ 109 h 535"/>
                <a:gd name="T68" fmla="*/ 0 w 257"/>
                <a:gd name="T69" fmla="*/ 292 h 535"/>
                <a:gd name="T70" fmla="*/ 0 w 257"/>
                <a:gd name="T71" fmla="*/ 292 h 535"/>
                <a:gd name="T72" fmla="*/ 2 w 257"/>
                <a:gd name="T73" fmla="*/ 300 h 535"/>
                <a:gd name="T74" fmla="*/ 6 w 257"/>
                <a:gd name="T75" fmla="*/ 306 h 535"/>
                <a:gd name="T76" fmla="*/ 15 w 257"/>
                <a:gd name="T77" fmla="*/ 313 h 535"/>
                <a:gd name="T78" fmla="*/ 23 w 257"/>
                <a:gd name="T79" fmla="*/ 313 h 535"/>
                <a:gd name="T80" fmla="*/ 23 w 257"/>
                <a:gd name="T81" fmla="*/ 313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57" h="535">
                  <a:moveTo>
                    <a:pt x="23" y="313"/>
                  </a:moveTo>
                  <a:lnTo>
                    <a:pt x="52" y="313"/>
                  </a:lnTo>
                  <a:lnTo>
                    <a:pt x="52" y="535"/>
                  </a:lnTo>
                  <a:lnTo>
                    <a:pt x="208" y="535"/>
                  </a:lnTo>
                  <a:lnTo>
                    <a:pt x="208" y="313"/>
                  </a:lnTo>
                  <a:lnTo>
                    <a:pt x="235" y="313"/>
                  </a:lnTo>
                  <a:lnTo>
                    <a:pt x="235" y="313"/>
                  </a:lnTo>
                  <a:lnTo>
                    <a:pt x="245" y="313"/>
                  </a:lnTo>
                  <a:lnTo>
                    <a:pt x="251" y="306"/>
                  </a:lnTo>
                  <a:lnTo>
                    <a:pt x="255" y="300"/>
                  </a:lnTo>
                  <a:lnTo>
                    <a:pt x="257" y="292"/>
                  </a:lnTo>
                  <a:lnTo>
                    <a:pt x="257" y="109"/>
                  </a:lnTo>
                  <a:lnTo>
                    <a:pt x="257" y="53"/>
                  </a:lnTo>
                  <a:lnTo>
                    <a:pt x="257" y="39"/>
                  </a:lnTo>
                  <a:lnTo>
                    <a:pt x="257" y="39"/>
                  </a:lnTo>
                  <a:lnTo>
                    <a:pt x="251" y="35"/>
                  </a:lnTo>
                  <a:lnTo>
                    <a:pt x="235" y="25"/>
                  </a:lnTo>
                  <a:lnTo>
                    <a:pt x="210" y="12"/>
                  </a:lnTo>
                  <a:lnTo>
                    <a:pt x="196" y="6"/>
                  </a:lnTo>
                  <a:lnTo>
                    <a:pt x="179" y="2"/>
                  </a:lnTo>
                  <a:lnTo>
                    <a:pt x="179" y="2"/>
                  </a:lnTo>
                  <a:lnTo>
                    <a:pt x="154" y="47"/>
                  </a:lnTo>
                  <a:lnTo>
                    <a:pt x="140" y="74"/>
                  </a:lnTo>
                  <a:lnTo>
                    <a:pt x="130" y="90"/>
                  </a:lnTo>
                  <a:lnTo>
                    <a:pt x="130" y="9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6" y="6"/>
                  </a:lnTo>
                  <a:lnTo>
                    <a:pt x="52" y="12"/>
                  </a:lnTo>
                  <a:lnTo>
                    <a:pt x="25" y="25"/>
                  </a:lnTo>
                  <a:lnTo>
                    <a:pt x="6" y="33"/>
                  </a:lnTo>
                  <a:lnTo>
                    <a:pt x="0" y="39"/>
                  </a:lnTo>
                  <a:lnTo>
                    <a:pt x="0" y="53"/>
                  </a:lnTo>
                  <a:lnTo>
                    <a:pt x="0" y="109"/>
                  </a:lnTo>
                  <a:lnTo>
                    <a:pt x="0" y="292"/>
                  </a:lnTo>
                  <a:lnTo>
                    <a:pt x="0" y="292"/>
                  </a:lnTo>
                  <a:lnTo>
                    <a:pt x="2" y="300"/>
                  </a:lnTo>
                  <a:lnTo>
                    <a:pt x="6" y="306"/>
                  </a:lnTo>
                  <a:lnTo>
                    <a:pt x="15" y="313"/>
                  </a:lnTo>
                  <a:lnTo>
                    <a:pt x="23" y="313"/>
                  </a:lnTo>
                  <a:lnTo>
                    <a:pt x="23" y="31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933450" y="1225551"/>
              <a:ext cx="212725" cy="241300"/>
            </a:xfrm>
            <a:custGeom>
              <a:avLst/>
              <a:gdLst>
                <a:gd name="T0" fmla="*/ 16 w 134"/>
                <a:gd name="T1" fmla="*/ 98 h 152"/>
                <a:gd name="T2" fmla="*/ 25 w 134"/>
                <a:gd name="T3" fmla="*/ 119 h 152"/>
                <a:gd name="T4" fmla="*/ 43 w 134"/>
                <a:gd name="T5" fmla="*/ 142 h 152"/>
                <a:gd name="T6" fmla="*/ 49 w 134"/>
                <a:gd name="T7" fmla="*/ 148 h 152"/>
                <a:gd name="T8" fmla="*/ 66 w 134"/>
                <a:gd name="T9" fmla="*/ 152 h 152"/>
                <a:gd name="T10" fmla="*/ 76 w 134"/>
                <a:gd name="T11" fmla="*/ 150 h 152"/>
                <a:gd name="T12" fmla="*/ 86 w 134"/>
                <a:gd name="T13" fmla="*/ 144 h 152"/>
                <a:gd name="T14" fmla="*/ 105 w 134"/>
                <a:gd name="T15" fmla="*/ 119 h 152"/>
                <a:gd name="T16" fmla="*/ 115 w 134"/>
                <a:gd name="T17" fmla="*/ 101 h 152"/>
                <a:gd name="T18" fmla="*/ 115 w 134"/>
                <a:gd name="T19" fmla="*/ 101 h 152"/>
                <a:gd name="T20" fmla="*/ 121 w 134"/>
                <a:gd name="T21" fmla="*/ 98 h 152"/>
                <a:gd name="T22" fmla="*/ 132 w 134"/>
                <a:gd name="T23" fmla="*/ 90 h 152"/>
                <a:gd name="T24" fmla="*/ 134 w 134"/>
                <a:gd name="T25" fmla="*/ 82 h 152"/>
                <a:gd name="T26" fmla="*/ 130 w 134"/>
                <a:gd name="T27" fmla="*/ 72 h 152"/>
                <a:gd name="T28" fmla="*/ 121 w 134"/>
                <a:gd name="T29" fmla="*/ 66 h 152"/>
                <a:gd name="T30" fmla="*/ 121 w 134"/>
                <a:gd name="T31" fmla="*/ 66 h 152"/>
                <a:gd name="T32" fmla="*/ 121 w 134"/>
                <a:gd name="T33" fmla="*/ 63 h 152"/>
                <a:gd name="T34" fmla="*/ 115 w 134"/>
                <a:gd name="T35" fmla="*/ 37 h 152"/>
                <a:gd name="T36" fmla="*/ 103 w 134"/>
                <a:gd name="T37" fmla="*/ 16 h 152"/>
                <a:gd name="T38" fmla="*/ 86 w 134"/>
                <a:gd name="T39" fmla="*/ 4 h 152"/>
                <a:gd name="T40" fmla="*/ 66 w 134"/>
                <a:gd name="T41" fmla="*/ 0 h 152"/>
                <a:gd name="T42" fmla="*/ 55 w 134"/>
                <a:gd name="T43" fmla="*/ 2 h 152"/>
                <a:gd name="T44" fmla="*/ 35 w 134"/>
                <a:gd name="T45" fmla="*/ 10 h 152"/>
                <a:gd name="T46" fmla="*/ 20 w 134"/>
                <a:gd name="T47" fmla="*/ 24 h 152"/>
                <a:gd name="T48" fmla="*/ 10 w 134"/>
                <a:gd name="T49" fmla="*/ 49 h 152"/>
                <a:gd name="T50" fmla="*/ 10 w 134"/>
                <a:gd name="T51" fmla="*/ 63 h 152"/>
                <a:gd name="T52" fmla="*/ 10 w 134"/>
                <a:gd name="T53" fmla="*/ 68 h 152"/>
                <a:gd name="T54" fmla="*/ 2 w 134"/>
                <a:gd name="T55" fmla="*/ 72 h 152"/>
                <a:gd name="T56" fmla="*/ 0 w 134"/>
                <a:gd name="T57" fmla="*/ 82 h 152"/>
                <a:gd name="T58" fmla="*/ 2 w 134"/>
                <a:gd name="T59" fmla="*/ 88 h 152"/>
                <a:gd name="T60" fmla="*/ 10 w 134"/>
                <a:gd name="T61" fmla="*/ 98 h 152"/>
                <a:gd name="T62" fmla="*/ 16 w 134"/>
                <a:gd name="T63" fmla="*/ 98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4" h="152">
                  <a:moveTo>
                    <a:pt x="16" y="98"/>
                  </a:moveTo>
                  <a:lnTo>
                    <a:pt x="16" y="98"/>
                  </a:lnTo>
                  <a:lnTo>
                    <a:pt x="25" y="119"/>
                  </a:lnTo>
                  <a:lnTo>
                    <a:pt x="25" y="119"/>
                  </a:lnTo>
                  <a:lnTo>
                    <a:pt x="37" y="135"/>
                  </a:lnTo>
                  <a:lnTo>
                    <a:pt x="43" y="142"/>
                  </a:lnTo>
                  <a:lnTo>
                    <a:pt x="49" y="148"/>
                  </a:lnTo>
                  <a:lnTo>
                    <a:pt x="49" y="148"/>
                  </a:lnTo>
                  <a:lnTo>
                    <a:pt x="58" y="150"/>
                  </a:lnTo>
                  <a:lnTo>
                    <a:pt x="66" y="152"/>
                  </a:lnTo>
                  <a:lnTo>
                    <a:pt x="66" y="152"/>
                  </a:lnTo>
                  <a:lnTo>
                    <a:pt x="76" y="150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97" y="133"/>
                  </a:lnTo>
                  <a:lnTo>
                    <a:pt x="105" y="119"/>
                  </a:lnTo>
                  <a:lnTo>
                    <a:pt x="105" y="119"/>
                  </a:lnTo>
                  <a:lnTo>
                    <a:pt x="115" y="101"/>
                  </a:lnTo>
                  <a:lnTo>
                    <a:pt x="115" y="101"/>
                  </a:lnTo>
                  <a:lnTo>
                    <a:pt x="115" y="101"/>
                  </a:lnTo>
                  <a:lnTo>
                    <a:pt x="115" y="101"/>
                  </a:lnTo>
                  <a:lnTo>
                    <a:pt x="121" y="98"/>
                  </a:lnTo>
                  <a:lnTo>
                    <a:pt x="127" y="94"/>
                  </a:lnTo>
                  <a:lnTo>
                    <a:pt x="132" y="90"/>
                  </a:lnTo>
                  <a:lnTo>
                    <a:pt x="134" y="82"/>
                  </a:lnTo>
                  <a:lnTo>
                    <a:pt x="134" y="82"/>
                  </a:lnTo>
                  <a:lnTo>
                    <a:pt x="132" y="76"/>
                  </a:lnTo>
                  <a:lnTo>
                    <a:pt x="130" y="72"/>
                  </a:lnTo>
                  <a:lnTo>
                    <a:pt x="125" y="68"/>
                  </a:lnTo>
                  <a:lnTo>
                    <a:pt x="121" y="66"/>
                  </a:lnTo>
                  <a:lnTo>
                    <a:pt x="121" y="66"/>
                  </a:lnTo>
                  <a:lnTo>
                    <a:pt x="121" y="66"/>
                  </a:lnTo>
                  <a:lnTo>
                    <a:pt x="121" y="63"/>
                  </a:lnTo>
                  <a:lnTo>
                    <a:pt x="121" y="63"/>
                  </a:lnTo>
                  <a:lnTo>
                    <a:pt x="119" y="49"/>
                  </a:lnTo>
                  <a:lnTo>
                    <a:pt x="115" y="37"/>
                  </a:lnTo>
                  <a:lnTo>
                    <a:pt x="111" y="24"/>
                  </a:lnTo>
                  <a:lnTo>
                    <a:pt x="103" y="16"/>
                  </a:lnTo>
                  <a:lnTo>
                    <a:pt x="95" y="10"/>
                  </a:lnTo>
                  <a:lnTo>
                    <a:pt x="86" y="4"/>
                  </a:lnTo>
                  <a:lnTo>
                    <a:pt x="76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55" y="2"/>
                  </a:lnTo>
                  <a:lnTo>
                    <a:pt x="45" y="4"/>
                  </a:lnTo>
                  <a:lnTo>
                    <a:pt x="35" y="10"/>
                  </a:lnTo>
                  <a:lnTo>
                    <a:pt x="27" y="16"/>
                  </a:lnTo>
                  <a:lnTo>
                    <a:pt x="20" y="24"/>
                  </a:lnTo>
                  <a:lnTo>
                    <a:pt x="14" y="37"/>
                  </a:lnTo>
                  <a:lnTo>
                    <a:pt x="10" y="49"/>
                  </a:lnTo>
                  <a:lnTo>
                    <a:pt x="10" y="63"/>
                  </a:lnTo>
                  <a:lnTo>
                    <a:pt x="10" y="63"/>
                  </a:lnTo>
                  <a:lnTo>
                    <a:pt x="10" y="68"/>
                  </a:lnTo>
                  <a:lnTo>
                    <a:pt x="10" y="68"/>
                  </a:lnTo>
                  <a:lnTo>
                    <a:pt x="6" y="68"/>
                  </a:lnTo>
                  <a:lnTo>
                    <a:pt x="2" y="72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2" y="88"/>
                  </a:lnTo>
                  <a:lnTo>
                    <a:pt x="6" y="94"/>
                  </a:lnTo>
                  <a:lnTo>
                    <a:pt x="10" y="98"/>
                  </a:lnTo>
                  <a:lnTo>
                    <a:pt x="16" y="98"/>
                  </a:lnTo>
                  <a:lnTo>
                    <a:pt x="16" y="9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0933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组合 75"/>
          <p:cNvGrpSpPr/>
          <p:nvPr/>
        </p:nvGrpSpPr>
        <p:grpSpPr>
          <a:xfrm>
            <a:off x="187325" y="1392238"/>
            <a:ext cx="1365250" cy="1511301"/>
            <a:chOff x="187325" y="1392238"/>
            <a:chExt cx="1365250" cy="1511301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854075" y="1860551"/>
              <a:ext cx="41275" cy="38100"/>
            </a:xfrm>
            <a:custGeom>
              <a:avLst/>
              <a:gdLst>
                <a:gd name="T0" fmla="*/ 0 w 26"/>
                <a:gd name="T1" fmla="*/ 12 h 24"/>
                <a:gd name="T2" fmla="*/ 0 w 26"/>
                <a:gd name="T3" fmla="*/ 12 h 24"/>
                <a:gd name="T4" fmla="*/ 2 w 26"/>
                <a:gd name="T5" fmla="*/ 16 h 24"/>
                <a:gd name="T6" fmla="*/ 4 w 26"/>
                <a:gd name="T7" fmla="*/ 20 h 24"/>
                <a:gd name="T8" fmla="*/ 8 w 26"/>
                <a:gd name="T9" fmla="*/ 24 h 24"/>
                <a:gd name="T10" fmla="*/ 14 w 26"/>
                <a:gd name="T11" fmla="*/ 24 h 24"/>
                <a:gd name="T12" fmla="*/ 14 w 26"/>
                <a:gd name="T13" fmla="*/ 24 h 24"/>
                <a:gd name="T14" fmla="*/ 18 w 26"/>
                <a:gd name="T15" fmla="*/ 24 h 24"/>
                <a:gd name="T16" fmla="*/ 22 w 26"/>
                <a:gd name="T17" fmla="*/ 20 h 24"/>
                <a:gd name="T18" fmla="*/ 24 w 26"/>
                <a:gd name="T19" fmla="*/ 16 h 24"/>
                <a:gd name="T20" fmla="*/ 26 w 26"/>
                <a:gd name="T21" fmla="*/ 12 h 24"/>
                <a:gd name="T22" fmla="*/ 26 w 26"/>
                <a:gd name="T23" fmla="*/ 12 h 24"/>
                <a:gd name="T24" fmla="*/ 24 w 26"/>
                <a:gd name="T25" fmla="*/ 6 h 24"/>
                <a:gd name="T26" fmla="*/ 22 w 26"/>
                <a:gd name="T27" fmla="*/ 2 h 24"/>
                <a:gd name="T28" fmla="*/ 18 w 26"/>
                <a:gd name="T29" fmla="*/ 0 h 24"/>
                <a:gd name="T30" fmla="*/ 14 w 26"/>
                <a:gd name="T31" fmla="*/ 0 h 24"/>
                <a:gd name="T32" fmla="*/ 14 w 26"/>
                <a:gd name="T33" fmla="*/ 0 h 24"/>
                <a:gd name="T34" fmla="*/ 8 w 26"/>
                <a:gd name="T35" fmla="*/ 0 h 24"/>
                <a:gd name="T36" fmla="*/ 4 w 26"/>
                <a:gd name="T37" fmla="*/ 2 h 24"/>
                <a:gd name="T38" fmla="*/ 2 w 26"/>
                <a:gd name="T39" fmla="*/ 6 h 24"/>
                <a:gd name="T40" fmla="*/ 0 w 26"/>
                <a:gd name="T41" fmla="*/ 12 h 24"/>
                <a:gd name="T42" fmla="*/ 0 w 26"/>
                <a:gd name="T43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4">
                  <a:moveTo>
                    <a:pt x="0" y="12"/>
                  </a:move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8" y="24"/>
                  </a:lnTo>
                  <a:lnTo>
                    <a:pt x="22" y="20"/>
                  </a:lnTo>
                  <a:lnTo>
                    <a:pt x="24" y="16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915988" y="1831976"/>
              <a:ext cx="38100" cy="38100"/>
            </a:xfrm>
            <a:custGeom>
              <a:avLst/>
              <a:gdLst>
                <a:gd name="T0" fmla="*/ 0 w 24"/>
                <a:gd name="T1" fmla="*/ 12 h 24"/>
                <a:gd name="T2" fmla="*/ 0 w 24"/>
                <a:gd name="T3" fmla="*/ 12 h 24"/>
                <a:gd name="T4" fmla="*/ 0 w 24"/>
                <a:gd name="T5" fmla="*/ 18 h 24"/>
                <a:gd name="T6" fmla="*/ 2 w 24"/>
                <a:gd name="T7" fmla="*/ 22 h 24"/>
                <a:gd name="T8" fmla="*/ 6 w 24"/>
                <a:gd name="T9" fmla="*/ 24 h 24"/>
                <a:gd name="T10" fmla="*/ 12 w 24"/>
                <a:gd name="T11" fmla="*/ 24 h 24"/>
                <a:gd name="T12" fmla="*/ 12 w 24"/>
                <a:gd name="T13" fmla="*/ 24 h 24"/>
                <a:gd name="T14" fmla="*/ 16 w 24"/>
                <a:gd name="T15" fmla="*/ 24 h 24"/>
                <a:gd name="T16" fmla="*/ 20 w 24"/>
                <a:gd name="T17" fmla="*/ 22 h 24"/>
                <a:gd name="T18" fmla="*/ 24 w 24"/>
                <a:gd name="T19" fmla="*/ 18 h 24"/>
                <a:gd name="T20" fmla="*/ 24 w 24"/>
                <a:gd name="T21" fmla="*/ 12 h 24"/>
                <a:gd name="T22" fmla="*/ 24 w 24"/>
                <a:gd name="T23" fmla="*/ 12 h 24"/>
                <a:gd name="T24" fmla="*/ 24 w 24"/>
                <a:gd name="T25" fmla="*/ 8 h 24"/>
                <a:gd name="T26" fmla="*/ 20 w 24"/>
                <a:gd name="T27" fmla="*/ 4 h 24"/>
                <a:gd name="T28" fmla="*/ 16 w 24"/>
                <a:gd name="T29" fmla="*/ 0 h 24"/>
                <a:gd name="T30" fmla="*/ 12 w 24"/>
                <a:gd name="T31" fmla="*/ 0 h 24"/>
                <a:gd name="T32" fmla="*/ 12 w 24"/>
                <a:gd name="T33" fmla="*/ 0 h 24"/>
                <a:gd name="T34" fmla="*/ 6 w 24"/>
                <a:gd name="T35" fmla="*/ 0 h 24"/>
                <a:gd name="T36" fmla="*/ 2 w 24"/>
                <a:gd name="T37" fmla="*/ 4 h 24"/>
                <a:gd name="T38" fmla="*/ 0 w 24"/>
                <a:gd name="T39" fmla="*/ 8 h 24"/>
                <a:gd name="T40" fmla="*/ 0 w 24"/>
                <a:gd name="T41" fmla="*/ 12 h 24"/>
                <a:gd name="T42" fmla="*/ 0 w 24"/>
                <a:gd name="T43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24">
                  <a:moveTo>
                    <a:pt x="0" y="12"/>
                  </a:moveTo>
                  <a:lnTo>
                    <a:pt x="0" y="12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6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6" y="24"/>
                  </a:lnTo>
                  <a:lnTo>
                    <a:pt x="20" y="22"/>
                  </a:lnTo>
                  <a:lnTo>
                    <a:pt x="24" y="18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0" y="4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604838" y="1822451"/>
              <a:ext cx="531813" cy="1081088"/>
            </a:xfrm>
            <a:custGeom>
              <a:avLst/>
              <a:gdLst>
                <a:gd name="T0" fmla="*/ 282 w 335"/>
                <a:gd name="T1" fmla="*/ 4 h 681"/>
                <a:gd name="T2" fmla="*/ 282 w 335"/>
                <a:gd name="T3" fmla="*/ 4 h 681"/>
                <a:gd name="T4" fmla="*/ 278 w 335"/>
                <a:gd name="T5" fmla="*/ 4 h 681"/>
                <a:gd name="T6" fmla="*/ 274 w 335"/>
                <a:gd name="T7" fmla="*/ 4 h 681"/>
                <a:gd name="T8" fmla="*/ 264 w 335"/>
                <a:gd name="T9" fmla="*/ 12 h 681"/>
                <a:gd name="T10" fmla="*/ 238 w 335"/>
                <a:gd name="T11" fmla="*/ 36 h 681"/>
                <a:gd name="T12" fmla="*/ 222 w 335"/>
                <a:gd name="T13" fmla="*/ 50 h 681"/>
                <a:gd name="T14" fmla="*/ 204 w 335"/>
                <a:gd name="T15" fmla="*/ 63 h 681"/>
                <a:gd name="T16" fmla="*/ 187 w 335"/>
                <a:gd name="T17" fmla="*/ 71 h 681"/>
                <a:gd name="T18" fmla="*/ 177 w 335"/>
                <a:gd name="T19" fmla="*/ 73 h 681"/>
                <a:gd name="T20" fmla="*/ 169 w 335"/>
                <a:gd name="T21" fmla="*/ 75 h 681"/>
                <a:gd name="T22" fmla="*/ 169 w 335"/>
                <a:gd name="T23" fmla="*/ 75 h 681"/>
                <a:gd name="T24" fmla="*/ 159 w 335"/>
                <a:gd name="T25" fmla="*/ 73 h 681"/>
                <a:gd name="T26" fmla="*/ 151 w 335"/>
                <a:gd name="T27" fmla="*/ 71 h 681"/>
                <a:gd name="T28" fmla="*/ 133 w 335"/>
                <a:gd name="T29" fmla="*/ 63 h 681"/>
                <a:gd name="T30" fmla="*/ 117 w 335"/>
                <a:gd name="T31" fmla="*/ 48 h 681"/>
                <a:gd name="T32" fmla="*/ 101 w 335"/>
                <a:gd name="T33" fmla="*/ 34 h 681"/>
                <a:gd name="T34" fmla="*/ 76 w 335"/>
                <a:gd name="T35" fmla="*/ 10 h 681"/>
                <a:gd name="T36" fmla="*/ 66 w 335"/>
                <a:gd name="T37" fmla="*/ 2 h 681"/>
                <a:gd name="T38" fmla="*/ 62 w 335"/>
                <a:gd name="T39" fmla="*/ 0 h 681"/>
                <a:gd name="T40" fmla="*/ 60 w 335"/>
                <a:gd name="T41" fmla="*/ 0 h 681"/>
                <a:gd name="T42" fmla="*/ 60 w 335"/>
                <a:gd name="T43" fmla="*/ 0 h 681"/>
                <a:gd name="T44" fmla="*/ 34 w 335"/>
                <a:gd name="T45" fmla="*/ 12 h 681"/>
                <a:gd name="T46" fmla="*/ 16 w 335"/>
                <a:gd name="T47" fmla="*/ 22 h 681"/>
                <a:gd name="T48" fmla="*/ 0 w 335"/>
                <a:gd name="T49" fmla="*/ 34 h 681"/>
                <a:gd name="T50" fmla="*/ 0 w 335"/>
                <a:gd name="T51" fmla="*/ 52 h 681"/>
                <a:gd name="T52" fmla="*/ 0 w 335"/>
                <a:gd name="T53" fmla="*/ 127 h 681"/>
                <a:gd name="T54" fmla="*/ 0 w 335"/>
                <a:gd name="T55" fmla="*/ 363 h 681"/>
                <a:gd name="T56" fmla="*/ 0 w 335"/>
                <a:gd name="T57" fmla="*/ 363 h 681"/>
                <a:gd name="T58" fmla="*/ 2 w 335"/>
                <a:gd name="T59" fmla="*/ 376 h 681"/>
                <a:gd name="T60" fmla="*/ 8 w 335"/>
                <a:gd name="T61" fmla="*/ 386 h 681"/>
                <a:gd name="T62" fmla="*/ 18 w 335"/>
                <a:gd name="T63" fmla="*/ 392 h 681"/>
                <a:gd name="T64" fmla="*/ 28 w 335"/>
                <a:gd name="T65" fmla="*/ 394 h 681"/>
                <a:gd name="T66" fmla="*/ 66 w 335"/>
                <a:gd name="T67" fmla="*/ 394 h 681"/>
                <a:gd name="T68" fmla="*/ 66 w 335"/>
                <a:gd name="T69" fmla="*/ 681 h 681"/>
                <a:gd name="T70" fmla="*/ 270 w 335"/>
                <a:gd name="T71" fmla="*/ 681 h 681"/>
                <a:gd name="T72" fmla="*/ 270 w 335"/>
                <a:gd name="T73" fmla="*/ 394 h 681"/>
                <a:gd name="T74" fmla="*/ 307 w 335"/>
                <a:gd name="T75" fmla="*/ 394 h 681"/>
                <a:gd name="T76" fmla="*/ 307 w 335"/>
                <a:gd name="T77" fmla="*/ 394 h 681"/>
                <a:gd name="T78" fmla="*/ 317 w 335"/>
                <a:gd name="T79" fmla="*/ 392 h 681"/>
                <a:gd name="T80" fmla="*/ 327 w 335"/>
                <a:gd name="T81" fmla="*/ 386 h 681"/>
                <a:gd name="T82" fmla="*/ 333 w 335"/>
                <a:gd name="T83" fmla="*/ 376 h 681"/>
                <a:gd name="T84" fmla="*/ 335 w 335"/>
                <a:gd name="T85" fmla="*/ 363 h 681"/>
                <a:gd name="T86" fmla="*/ 335 w 335"/>
                <a:gd name="T87" fmla="*/ 127 h 681"/>
                <a:gd name="T88" fmla="*/ 335 w 335"/>
                <a:gd name="T89" fmla="*/ 52 h 681"/>
                <a:gd name="T90" fmla="*/ 335 w 335"/>
                <a:gd name="T91" fmla="*/ 34 h 681"/>
                <a:gd name="T92" fmla="*/ 335 w 335"/>
                <a:gd name="T93" fmla="*/ 34 h 681"/>
                <a:gd name="T94" fmla="*/ 321 w 335"/>
                <a:gd name="T95" fmla="*/ 24 h 681"/>
                <a:gd name="T96" fmla="*/ 305 w 335"/>
                <a:gd name="T97" fmla="*/ 14 h 681"/>
                <a:gd name="T98" fmla="*/ 282 w 335"/>
                <a:gd name="T99" fmla="*/ 4 h 681"/>
                <a:gd name="T100" fmla="*/ 282 w 335"/>
                <a:gd name="T101" fmla="*/ 4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681">
                  <a:moveTo>
                    <a:pt x="282" y="4"/>
                  </a:moveTo>
                  <a:lnTo>
                    <a:pt x="282" y="4"/>
                  </a:lnTo>
                  <a:lnTo>
                    <a:pt x="278" y="4"/>
                  </a:lnTo>
                  <a:lnTo>
                    <a:pt x="274" y="4"/>
                  </a:lnTo>
                  <a:lnTo>
                    <a:pt x="264" y="12"/>
                  </a:lnTo>
                  <a:lnTo>
                    <a:pt x="238" y="36"/>
                  </a:lnTo>
                  <a:lnTo>
                    <a:pt x="222" y="50"/>
                  </a:lnTo>
                  <a:lnTo>
                    <a:pt x="204" y="63"/>
                  </a:lnTo>
                  <a:lnTo>
                    <a:pt x="187" y="71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9" y="75"/>
                  </a:lnTo>
                  <a:lnTo>
                    <a:pt x="159" y="73"/>
                  </a:lnTo>
                  <a:lnTo>
                    <a:pt x="151" y="71"/>
                  </a:lnTo>
                  <a:lnTo>
                    <a:pt x="133" y="63"/>
                  </a:lnTo>
                  <a:lnTo>
                    <a:pt x="117" y="48"/>
                  </a:lnTo>
                  <a:lnTo>
                    <a:pt x="101" y="34"/>
                  </a:lnTo>
                  <a:lnTo>
                    <a:pt x="76" y="10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34" y="12"/>
                  </a:lnTo>
                  <a:lnTo>
                    <a:pt x="16" y="22"/>
                  </a:lnTo>
                  <a:lnTo>
                    <a:pt x="0" y="34"/>
                  </a:lnTo>
                  <a:lnTo>
                    <a:pt x="0" y="52"/>
                  </a:lnTo>
                  <a:lnTo>
                    <a:pt x="0" y="127"/>
                  </a:lnTo>
                  <a:lnTo>
                    <a:pt x="0" y="363"/>
                  </a:lnTo>
                  <a:lnTo>
                    <a:pt x="0" y="363"/>
                  </a:lnTo>
                  <a:lnTo>
                    <a:pt x="2" y="376"/>
                  </a:lnTo>
                  <a:lnTo>
                    <a:pt x="8" y="386"/>
                  </a:lnTo>
                  <a:lnTo>
                    <a:pt x="18" y="392"/>
                  </a:lnTo>
                  <a:lnTo>
                    <a:pt x="28" y="394"/>
                  </a:lnTo>
                  <a:lnTo>
                    <a:pt x="66" y="394"/>
                  </a:lnTo>
                  <a:lnTo>
                    <a:pt x="66" y="681"/>
                  </a:lnTo>
                  <a:lnTo>
                    <a:pt x="270" y="681"/>
                  </a:lnTo>
                  <a:lnTo>
                    <a:pt x="270" y="394"/>
                  </a:lnTo>
                  <a:lnTo>
                    <a:pt x="307" y="394"/>
                  </a:lnTo>
                  <a:lnTo>
                    <a:pt x="307" y="394"/>
                  </a:lnTo>
                  <a:lnTo>
                    <a:pt x="317" y="392"/>
                  </a:lnTo>
                  <a:lnTo>
                    <a:pt x="327" y="386"/>
                  </a:lnTo>
                  <a:lnTo>
                    <a:pt x="333" y="376"/>
                  </a:lnTo>
                  <a:lnTo>
                    <a:pt x="335" y="363"/>
                  </a:lnTo>
                  <a:lnTo>
                    <a:pt x="335" y="127"/>
                  </a:lnTo>
                  <a:lnTo>
                    <a:pt x="335" y="52"/>
                  </a:lnTo>
                  <a:lnTo>
                    <a:pt x="335" y="34"/>
                  </a:lnTo>
                  <a:lnTo>
                    <a:pt x="335" y="34"/>
                  </a:lnTo>
                  <a:lnTo>
                    <a:pt x="321" y="24"/>
                  </a:lnTo>
                  <a:lnTo>
                    <a:pt x="305" y="14"/>
                  </a:lnTo>
                  <a:lnTo>
                    <a:pt x="282" y="4"/>
                  </a:lnTo>
                  <a:lnTo>
                    <a:pt x="282" y="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796925" y="1831976"/>
              <a:ext cx="41275" cy="38100"/>
            </a:xfrm>
            <a:custGeom>
              <a:avLst/>
              <a:gdLst>
                <a:gd name="T0" fmla="*/ 0 w 26"/>
                <a:gd name="T1" fmla="*/ 12 h 24"/>
                <a:gd name="T2" fmla="*/ 0 w 26"/>
                <a:gd name="T3" fmla="*/ 12 h 24"/>
                <a:gd name="T4" fmla="*/ 2 w 26"/>
                <a:gd name="T5" fmla="*/ 18 h 24"/>
                <a:gd name="T6" fmla="*/ 4 w 26"/>
                <a:gd name="T7" fmla="*/ 22 h 24"/>
                <a:gd name="T8" fmla="*/ 8 w 26"/>
                <a:gd name="T9" fmla="*/ 24 h 24"/>
                <a:gd name="T10" fmla="*/ 12 w 26"/>
                <a:gd name="T11" fmla="*/ 24 h 24"/>
                <a:gd name="T12" fmla="*/ 12 w 26"/>
                <a:gd name="T13" fmla="*/ 24 h 24"/>
                <a:gd name="T14" fmla="*/ 18 w 26"/>
                <a:gd name="T15" fmla="*/ 24 h 24"/>
                <a:gd name="T16" fmla="*/ 22 w 26"/>
                <a:gd name="T17" fmla="*/ 22 h 24"/>
                <a:gd name="T18" fmla="*/ 24 w 26"/>
                <a:gd name="T19" fmla="*/ 18 h 24"/>
                <a:gd name="T20" fmla="*/ 26 w 26"/>
                <a:gd name="T21" fmla="*/ 12 h 24"/>
                <a:gd name="T22" fmla="*/ 26 w 26"/>
                <a:gd name="T23" fmla="*/ 12 h 24"/>
                <a:gd name="T24" fmla="*/ 24 w 26"/>
                <a:gd name="T25" fmla="*/ 8 h 24"/>
                <a:gd name="T26" fmla="*/ 22 w 26"/>
                <a:gd name="T27" fmla="*/ 4 h 24"/>
                <a:gd name="T28" fmla="*/ 18 w 26"/>
                <a:gd name="T29" fmla="*/ 0 h 24"/>
                <a:gd name="T30" fmla="*/ 12 w 26"/>
                <a:gd name="T31" fmla="*/ 0 h 24"/>
                <a:gd name="T32" fmla="*/ 12 w 26"/>
                <a:gd name="T33" fmla="*/ 0 h 24"/>
                <a:gd name="T34" fmla="*/ 8 w 26"/>
                <a:gd name="T35" fmla="*/ 0 h 24"/>
                <a:gd name="T36" fmla="*/ 4 w 26"/>
                <a:gd name="T37" fmla="*/ 4 h 24"/>
                <a:gd name="T38" fmla="*/ 2 w 26"/>
                <a:gd name="T39" fmla="*/ 8 h 24"/>
                <a:gd name="T40" fmla="*/ 0 w 26"/>
                <a:gd name="T41" fmla="*/ 12 h 24"/>
                <a:gd name="T42" fmla="*/ 0 w 26"/>
                <a:gd name="T43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4">
                  <a:moveTo>
                    <a:pt x="0" y="12"/>
                  </a:moveTo>
                  <a:lnTo>
                    <a:pt x="0" y="12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8" y="24"/>
                  </a:lnTo>
                  <a:lnTo>
                    <a:pt x="22" y="22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738188" y="1803401"/>
              <a:ext cx="39688" cy="41275"/>
            </a:xfrm>
            <a:custGeom>
              <a:avLst/>
              <a:gdLst>
                <a:gd name="T0" fmla="*/ 0 w 25"/>
                <a:gd name="T1" fmla="*/ 14 h 26"/>
                <a:gd name="T2" fmla="*/ 0 w 25"/>
                <a:gd name="T3" fmla="*/ 14 h 26"/>
                <a:gd name="T4" fmla="*/ 0 w 25"/>
                <a:gd name="T5" fmla="*/ 18 h 26"/>
                <a:gd name="T6" fmla="*/ 5 w 25"/>
                <a:gd name="T7" fmla="*/ 22 h 26"/>
                <a:gd name="T8" fmla="*/ 9 w 25"/>
                <a:gd name="T9" fmla="*/ 24 h 26"/>
                <a:gd name="T10" fmla="*/ 13 w 25"/>
                <a:gd name="T11" fmla="*/ 26 h 26"/>
                <a:gd name="T12" fmla="*/ 13 w 25"/>
                <a:gd name="T13" fmla="*/ 26 h 26"/>
                <a:gd name="T14" fmla="*/ 19 w 25"/>
                <a:gd name="T15" fmla="*/ 24 h 26"/>
                <a:gd name="T16" fmla="*/ 23 w 25"/>
                <a:gd name="T17" fmla="*/ 22 h 26"/>
                <a:gd name="T18" fmla="*/ 25 w 25"/>
                <a:gd name="T19" fmla="*/ 18 h 26"/>
                <a:gd name="T20" fmla="*/ 25 w 25"/>
                <a:gd name="T21" fmla="*/ 14 h 26"/>
                <a:gd name="T22" fmla="*/ 25 w 25"/>
                <a:gd name="T23" fmla="*/ 14 h 26"/>
                <a:gd name="T24" fmla="*/ 25 w 25"/>
                <a:gd name="T25" fmla="*/ 8 h 26"/>
                <a:gd name="T26" fmla="*/ 23 w 25"/>
                <a:gd name="T27" fmla="*/ 4 h 26"/>
                <a:gd name="T28" fmla="*/ 19 w 25"/>
                <a:gd name="T29" fmla="*/ 2 h 26"/>
                <a:gd name="T30" fmla="*/ 13 w 25"/>
                <a:gd name="T31" fmla="*/ 0 h 26"/>
                <a:gd name="T32" fmla="*/ 13 w 25"/>
                <a:gd name="T33" fmla="*/ 0 h 26"/>
                <a:gd name="T34" fmla="*/ 9 w 25"/>
                <a:gd name="T35" fmla="*/ 2 h 26"/>
                <a:gd name="T36" fmla="*/ 5 w 25"/>
                <a:gd name="T37" fmla="*/ 4 h 26"/>
                <a:gd name="T38" fmla="*/ 0 w 25"/>
                <a:gd name="T39" fmla="*/ 8 h 26"/>
                <a:gd name="T40" fmla="*/ 0 w 25"/>
                <a:gd name="T41" fmla="*/ 14 h 26"/>
                <a:gd name="T42" fmla="*/ 0 w 25"/>
                <a:gd name="T43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26">
                  <a:moveTo>
                    <a:pt x="0" y="14"/>
                  </a:moveTo>
                  <a:lnTo>
                    <a:pt x="0" y="14"/>
                  </a:lnTo>
                  <a:lnTo>
                    <a:pt x="0" y="18"/>
                  </a:lnTo>
                  <a:lnTo>
                    <a:pt x="5" y="22"/>
                  </a:lnTo>
                  <a:lnTo>
                    <a:pt x="9" y="24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9" y="24"/>
                  </a:lnTo>
                  <a:lnTo>
                    <a:pt x="23" y="22"/>
                  </a:lnTo>
                  <a:lnTo>
                    <a:pt x="25" y="18"/>
                  </a:lnTo>
                  <a:lnTo>
                    <a:pt x="25" y="14"/>
                  </a:lnTo>
                  <a:lnTo>
                    <a:pt x="25" y="14"/>
                  </a:lnTo>
                  <a:lnTo>
                    <a:pt x="25" y="8"/>
                  </a:lnTo>
                  <a:lnTo>
                    <a:pt x="23" y="4"/>
                  </a:lnTo>
                  <a:lnTo>
                    <a:pt x="19" y="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9" y="2"/>
                  </a:lnTo>
                  <a:lnTo>
                    <a:pt x="5" y="4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973138" y="1803401"/>
              <a:ext cx="38100" cy="41275"/>
            </a:xfrm>
            <a:custGeom>
              <a:avLst/>
              <a:gdLst>
                <a:gd name="T0" fmla="*/ 0 w 24"/>
                <a:gd name="T1" fmla="*/ 14 h 26"/>
                <a:gd name="T2" fmla="*/ 0 w 24"/>
                <a:gd name="T3" fmla="*/ 14 h 26"/>
                <a:gd name="T4" fmla="*/ 0 w 24"/>
                <a:gd name="T5" fmla="*/ 18 h 26"/>
                <a:gd name="T6" fmla="*/ 4 w 24"/>
                <a:gd name="T7" fmla="*/ 22 h 26"/>
                <a:gd name="T8" fmla="*/ 8 w 24"/>
                <a:gd name="T9" fmla="*/ 24 h 26"/>
                <a:gd name="T10" fmla="*/ 12 w 24"/>
                <a:gd name="T11" fmla="*/ 26 h 26"/>
                <a:gd name="T12" fmla="*/ 12 w 24"/>
                <a:gd name="T13" fmla="*/ 26 h 26"/>
                <a:gd name="T14" fmla="*/ 16 w 24"/>
                <a:gd name="T15" fmla="*/ 24 h 26"/>
                <a:gd name="T16" fmla="*/ 20 w 24"/>
                <a:gd name="T17" fmla="*/ 22 h 26"/>
                <a:gd name="T18" fmla="*/ 24 w 24"/>
                <a:gd name="T19" fmla="*/ 18 h 26"/>
                <a:gd name="T20" fmla="*/ 24 w 24"/>
                <a:gd name="T21" fmla="*/ 14 h 26"/>
                <a:gd name="T22" fmla="*/ 24 w 24"/>
                <a:gd name="T23" fmla="*/ 14 h 26"/>
                <a:gd name="T24" fmla="*/ 24 w 24"/>
                <a:gd name="T25" fmla="*/ 8 h 26"/>
                <a:gd name="T26" fmla="*/ 20 w 24"/>
                <a:gd name="T27" fmla="*/ 4 h 26"/>
                <a:gd name="T28" fmla="*/ 16 w 24"/>
                <a:gd name="T29" fmla="*/ 2 h 26"/>
                <a:gd name="T30" fmla="*/ 12 w 24"/>
                <a:gd name="T31" fmla="*/ 0 h 26"/>
                <a:gd name="T32" fmla="*/ 12 w 24"/>
                <a:gd name="T33" fmla="*/ 0 h 26"/>
                <a:gd name="T34" fmla="*/ 8 w 24"/>
                <a:gd name="T35" fmla="*/ 2 h 26"/>
                <a:gd name="T36" fmla="*/ 4 w 24"/>
                <a:gd name="T37" fmla="*/ 4 h 26"/>
                <a:gd name="T38" fmla="*/ 0 w 24"/>
                <a:gd name="T39" fmla="*/ 8 h 26"/>
                <a:gd name="T40" fmla="*/ 0 w 24"/>
                <a:gd name="T41" fmla="*/ 14 h 26"/>
                <a:gd name="T42" fmla="*/ 0 w 24"/>
                <a:gd name="T43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26">
                  <a:moveTo>
                    <a:pt x="0" y="14"/>
                  </a:moveTo>
                  <a:lnTo>
                    <a:pt x="0" y="14"/>
                  </a:lnTo>
                  <a:lnTo>
                    <a:pt x="0" y="18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4"/>
                  </a:lnTo>
                  <a:lnTo>
                    <a:pt x="20" y="22"/>
                  </a:lnTo>
                  <a:lnTo>
                    <a:pt x="24" y="18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4" y="8"/>
                  </a:lnTo>
                  <a:lnTo>
                    <a:pt x="20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661988" y="1392238"/>
              <a:ext cx="446088" cy="398463"/>
            </a:xfrm>
            <a:custGeom>
              <a:avLst/>
              <a:gdLst>
                <a:gd name="T0" fmla="*/ 196 w 281"/>
                <a:gd name="T1" fmla="*/ 216 h 251"/>
                <a:gd name="T2" fmla="*/ 234 w 281"/>
                <a:gd name="T3" fmla="*/ 222 h 251"/>
                <a:gd name="T4" fmla="*/ 261 w 281"/>
                <a:gd name="T5" fmla="*/ 222 h 251"/>
                <a:gd name="T6" fmla="*/ 277 w 281"/>
                <a:gd name="T7" fmla="*/ 212 h 251"/>
                <a:gd name="T8" fmla="*/ 281 w 281"/>
                <a:gd name="T9" fmla="*/ 198 h 251"/>
                <a:gd name="T10" fmla="*/ 281 w 281"/>
                <a:gd name="T11" fmla="*/ 188 h 251"/>
                <a:gd name="T12" fmla="*/ 269 w 281"/>
                <a:gd name="T13" fmla="*/ 158 h 251"/>
                <a:gd name="T14" fmla="*/ 248 w 281"/>
                <a:gd name="T15" fmla="*/ 105 h 251"/>
                <a:gd name="T16" fmla="*/ 240 w 281"/>
                <a:gd name="T17" fmla="*/ 81 h 251"/>
                <a:gd name="T18" fmla="*/ 222 w 281"/>
                <a:gd name="T19" fmla="*/ 35 h 251"/>
                <a:gd name="T20" fmla="*/ 194 w 281"/>
                <a:gd name="T21" fmla="*/ 12 h 251"/>
                <a:gd name="T22" fmla="*/ 166 w 281"/>
                <a:gd name="T23" fmla="*/ 2 h 251"/>
                <a:gd name="T24" fmla="*/ 141 w 281"/>
                <a:gd name="T25" fmla="*/ 0 h 251"/>
                <a:gd name="T26" fmla="*/ 129 w 281"/>
                <a:gd name="T27" fmla="*/ 0 h 251"/>
                <a:gd name="T28" fmla="*/ 101 w 281"/>
                <a:gd name="T29" fmla="*/ 6 h 251"/>
                <a:gd name="T30" fmla="*/ 73 w 281"/>
                <a:gd name="T31" fmla="*/ 20 h 251"/>
                <a:gd name="T32" fmla="*/ 48 w 281"/>
                <a:gd name="T33" fmla="*/ 55 h 251"/>
                <a:gd name="T34" fmla="*/ 40 w 281"/>
                <a:gd name="T35" fmla="*/ 81 h 251"/>
                <a:gd name="T36" fmla="*/ 26 w 281"/>
                <a:gd name="T37" fmla="*/ 127 h 251"/>
                <a:gd name="T38" fmla="*/ 4 w 281"/>
                <a:gd name="T39" fmla="*/ 178 h 251"/>
                <a:gd name="T40" fmla="*/ 0 w 281"/>
                <a:gd name="T41" fmla="*/ 198 h 251"/>
                <a:gd name="T42" fmla="*/ 2 w 281"/>
                <a:gd name="T43" fmla="*/ 206 h 251"/>
                <a:gd name="T44" fmla="*/ 12 w 281"/>
                <a:gd name="T45" fmla="*/ 218 h 251"/>
                <a:gd name="T46" fmla="*/ 32 w 281"/>
                <a:gd name="T47" fmla="*/ 222 h 251"/>
                <a:gd name="T48" fmla="*/ 63 w 281"/>
                <a:gd name="T49" fmla="*/ 220 h 251"/>
                <a:gd name="T50" fmla="*/ 81 w 281"/>
                <a:gd name="T51" fmla="*/ 218 h 251"/>
                <a:gd name="T52" fmla="*/ 109 w 281"/>
                <a:gd name="T53" fmla="*/ 241 h 251"/>
                <a:gd name="T54" fmla="*/ 139 w 281"/>
                <a:gd name="T55" fmla="*/ 251 h 251"/>
                <a:gd name="T56" fmla="*/ 154 w 281"/>
                <a:gd name="T57" fmla="*/ 247 h 251"/>
                <a:gd name="T58" fmla="*/ 182 w 281"/>
                <a:gd name="T59" fmla="*/ 231 h 251"/>
                <a:gd name="T60" fmla="*/ 196 w 281"/>
                <a:gd name="T61" fmla="*/ 216 h 251"/>
                <a:gd name="T62" fmla="*/ 139 w 281"/>
                <a:gd name="T63" fmla="*/ 228 h 251"/>
                <a:gd name="T64" fmla="*/ 115 w 281"/>
                <a:gd name="T65" fmla="*/ 220 h 251"/>
                <a:gd name="T66" fmla="*/ 95 w 281"/>
                <a:gd name="T67" fmla="*/ 200 h 251"/>
                <a:gd name="T68" fmla="*/ 81 w 281"/>
                <a:gd name="T69" fmla="*/ 170 h 251"/>
                <a:gd name="T70" fmla="*/ 75 w 281"/>
                <a:gd name="T71" fmla="*/ 134 h 251"/>
                <a:gd name="T72" fmla="*/ 75 w 281"/>
                <a:gd name="T73" fmla="*/ 107 h 251"/>
                <a:gd name="T74" fmla="*/ 81 w 281"/>
                <a:gd name="T75" fmla="*/ 85 h 251"/>
                <a:gd name="T76" fmla="*/ 91 w 281"/>
                <a:gd name="T77" fmla="*/ 83 h 251"/>
                <a:gd name="T78" fmla="*/ 103 w 281"/>
                <a:gd name="T79" fmla="*/ 95 h 251"/>
                <a:gd name="T80" fmla="*/ 109 w 281"/>
                <a:gd name="T81" fmla="*/ 101 h 251"/>
                <a:gd name="T82" fmla="*/ 131 w 281"/>
                <a:gd name="T83" fmla="*/ 111 h 251"/>
                <a:gd name="T84" fmla="*/ 174 w 281"/>
                <a:gd name="T85" fmla="*/ 123 h 251"/>
                <a:gd name="T86" fmla="*/ 204 w 281"/>
                <a:gd name="T87" fmla="*/ 125 h 251"/>
                <a:gd name="T88" fmla="*/ 204 w 281"/>
                <a:gd name="T89" fmla="*/ 134 h 251"/>
                <a:gd name="T90" fmla="*/ 198 w 281"/>
                <a:gd name="T91" fmla="*/ 170 h 251"/>
                <a:gd name="T92" fmla="*/ 182 w 281"/>
                <a:gd name="T93" fmla="*/ 200 h 251"/>
                <a:gd name="T94" fmla="*/ 162 w 281"/>
                <a:gd name="T95" fmla="*/ 220 h 251"/>
                <a:gd name="T96" fmla="*/ 139 w 281"/>
                <a:gd name="T97" fmla="*/ 22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1" h="251">
                  <a:moveTo>
                    <a:pt x="196" y="216"/>
                  </a:moveTo>
                  <a:lnTo>
                    <a:pt x="196" y="216"/>
                  </a:lnTo>
                  <a:lnTo>
                    <a:pt x="216" y="220"/>
                  </a:lnTo>
                  <a:lnTo>
                    <a:pt x="234" y="222"/>
                  </a:lnTo>
                  <a:lnTo>
                    <a:pt x="248" y="222"/>
                  </a:lnTo>
                  <a:lnTo>
                    <a:pt x="261" y="222"/>
                  </a:lnTo>
                  <a:lnTo>
                    <a:pt x="269" y="218"/>
                  </a:lnTo>
                  <a:lnTo>
                    <a:pt x="277" y="212"/>
                  </a:lnTo>
                  <a:lnTo>
                    <a:pt x="279" y="206"/>
                  </a:lnTo>
                  <a:lnTo>
                    <a:pt x="281" y="198"/>
                  </a:lnTo>
                  <a:lnTo>
                    <a:pt x="281" y="198"/>
                  </a:lnTo>
                  <a:lnTo>
                    <a:pt x="281" y="188"/>
                  </a:lnTo>
                  <a:lnTo>
                    <a:pt x="277" y="178"/>
                  </a:lnTo>
                  <a:lnTo>
                    <a:pt x="269" y="158"/>
                  </a:lnTo>
                  <a:lnTo>
                    <a:pt x="256" y="127"/>
                  </a:lnTo>
                  <a:lnTo>
                    <a:pt x="248" y="105"/>
                  </a:lnTo>
                  <a:lnTo>
                    <a:pt x="240" y="81"/>
                  </a:lnTo>
                  <a:lnTo>
                    <a:pt x="240" y="81"/>
                  </a:lnTo>
                  <a:lnTo>
                    <a:pt x="232" y="55"/>
                  </a:lnTo>
                  <a:lnTo>
                    <a:pt x="222" y="35"/>
                  </a:lnTo>
                  <a:lnTo>
                    <a:pt x="208" y="20"/>
                  </a:lnTo>
                  <a:lnTo>
                    <a:pt x="194" y="12"/>
                  </a:lnTo>
                  <a:lnTo>
                    <a:pt x="180" y="6"/>
                  </a:lnTo>
                  <a:lnTo>
                    <a:pt x="166" y="2"/>
                  </a:lnTo>
                  <a:lnTo>
                    <a:pt x="154" y="0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15" y="2"/>
                  </a:lnTo>
                  <a:lnTo>
                    <a:pt x="101" y="6"/>
                  </a:lnTo>
                  <a:lnTo>
                    <a:pt x="87" y="12"/>
                  </a:lnTo>
                  <a:lnTo>
                    <a:pt x="73" y="20"/>
                  </a:lnTo>
                  <a:lnTo>
                    <a:pt x="61" y="35"/>
                  </a:lnTo>
                  <a:lnTo>
                    <a:pt x="48" y="55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32" y="105"/>
                  </a:lnTo>
                  <a:lnTo>
                    <a:pt x="26" y="127"/>
                  </a:lnTo>
                  <a:lnTo>
                    <a:pt x="12" y="158"/>
                  </a:lnTo>
                  <a:lnTo>
                    <a:pt x="4" y="178"/>
                  </a:lnTo>
                  <a:lnTo>
                    <a:pt x="2" y="18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" y="206"/>
                  </a:lnTo>
                  <a:lnTo>
                    <a:pt x="6" y="212"/>
                  </a:lnTo>
                  <a:lnTo>
                    <a:pt x="12" y="218"/>
                  </a:lnTo>
                  <a:lnTo>
                    <a:pt x="20" y="220"/>
                  </a:lnTo>
                  <a:lnTo>
                    <a:pt x="32" y="222"/>
                  </a:lnTo>
                  <a:lnTo>
                    <a:pt x="46" y="222"/>
                  </a:lnTo>
                  <a:lnTo>
                    <a:pt x="63" y="220"/>
                  </a:lnTo>
                  <a:lnTo>
                    <a:pt x="81" y="218"/>
                  </a:lnTo>
                  <a:lnTo>
                    <a:pt x="81" y="218"/>
                  </a:lnTo>
                  <a:lnTo>
                    <a:pt x="95" y="231"/>
                  </a:lnTo>
                  <a:lnTo>
                    <a:pt x="109" y="241"/>
                  </a:lnTo>
                  <a:lnTo>
                    <a:pt x="123" y="247"/>
                  </a:lnTo>
                  <a:lnTo>
                    <a:pt x="139" y="251"/>
                  </a:lnTo>
                  <a:lnTo>
                    <a:pt x="139" y="251"/>
                  </a:lnTo>
                  <a:lnTo>
                    <a:pt x="154" y="247"/>
                  </a:lnTo>
                  <a:lnTo>
                    <a:pt x="168" y="241"/>
                  </a:lnTo>
                  <a:lnTo>
                    <a:pt x="182" y="231"/>
                  </a:lnTo>
                  <a:lnTo>
                    <a:pt x="196" y="216"/>
                  </a:lnTo>
                  <a:lnTo>
                    <a:pt x="196" y="216"/>
                  </a:lnTo>
                  <a:close/>
                  <a:moveTo>
                    <a:pt x="139" y="228"/>
                  </a:moveTo>
                  <a:lnTo>
                    <a:pt x="139" y="228"/>
                  </a:lnTo>
                  <a:lnTo>
                    <a:pt x="127" y="226"/>
                  </a:lnTo>
                  <a:lnTo>
                    <a:pt x="115" y="220"/>
                  </a:lnTo>
                  <a:lnTo>
                    <a:pt x="105" y="212"/>
                  </a:lnTo>
                  <a:lnTo>
                    <a:pt x="95" y="200"/>
                  </a:lnTo>
                  <a:lnTo>
                    <a:pt x="87" y="186"/>
                  </a:lnTo>
                  <a:lnTo>
                    <a:pt x="81" y="170"/>
                  </a:lnTo>
                  <a:lnTo>
                    <a:pt x="75" y="152"/>
                  </a:lnTo>
                  <a:lnTo>
                    <a:pt x="75" y="134"/>
                  </a:lnTo>
                  <a:lnTo>
                    <a:pt x="75" y="134"/>
                  </a:lnTo>
                  <a:lnTo>
                    <a:pt x="75" y="107"/>
                  </a:lnTo>
                  <a:lnTo>
                    <a:pt x="81" y="85"/>
                  </a:lnTo>
                  <a:lnTo>
                    <a:pt x="81" y="85"/>
                  </a:lnTo>
                  <a:lnTo>
                    <a:pt x="85" y="83"/>
                  </a:lnTo>
                  <a:lnTo>
                    <a:pt x="91" y="83"/>
                  </a:lnTo>
                  <a:lnTo>
                    <a:pt x="97" y="87"/>
                  </a:lnTo>
                  <a:lnTo>
                    <a:pt x="103" y="95"/>
                  </a:lnTo>
                  <a:lnTo>
                    <a:pt x="103" y="95"/>
                  </a:lnTo>
                  <a:lnTo>
                    <a:pt x="109" y="101"/>
                  </a:lnTo>
                  <a:lnTo>
                    <a:pt x="119" y="107"/>
                  </a:lnTo>
                  <a:lnTo>
                    <a:pt x="131" y="111"/>
                  </a:lnTo>
                  <a:lnTo>
                    <a:pt x="143" y="115"/>
                  </a:lnTo>
                  <a:lnTo>
                    <a:pt x="174" y="123"/>
                  </a:lnTo>
                  <a:lnTo>
                    <a:pt x="204" y="125"/>
                  </a:lnTo>
                  <a:lnTo>
                    <a:pt x="204" y="125"/>
                  </a:lnTo>
                  <a:lnTo>
                    <a:pt x="204" y="134"/>
                  </a:lnTo>
                  <a:lnTo>
                    <a:pt x="204" y="134"/>
                  </a:lnTo>
                  <a:lnTo>
                    <a:pt x="202" y="152"/>
                  </a:lnTo>
                  <a:lnTo>
                    <a:pt x="198" y="170"/>
                  </a:lnTo>
                  <a:lnTo>
                    <a:pt x="190" y="186"/>
                  </a:lnTo>
                  <a:lnTo>
                    <a:pt x="182" y="200"/>
                  </a:lnTo>
                  <a:lnTo>
                    <a:pt x="172" y="212"/>
                  </a:lnTo>
                  <a:lnTo>
                    <a:pt x="162" y="220"/>
                  </a:lnTo>
                  <a:lnTo>
                    <a:pt x="149" y="226"/>
                  </a:lnTo>
                  <a:lnTo>
                    <a:pt x="139" y="228"/>
                  </a:lnTo>
                  <a:lnTo>
                    <a:pt x="139" y="228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03213" y="1395413"/>
              <a:ext cx="252413" cy="285750"/>
            </a:xfrm>
            <a:custGeom>
              <a:avLst/>
              <a:gdLst>
                <a:gd name="T0" fmla="*/ 20 w 159"/>
                <a:gd name="T1" fmla="*/ 117 h 180"/>
                <a:gd name="T2" fmla="*/ 30 w 159"/>
                <a:gd name="T3" fmla="*/ 142 h 180"/>
                <a:gd name="T4" fmla="*/ 44 w 159"/>
                <a:gd name="T5" fmla="*/ 162 h 180"/>
                <a:gd name="T6" fmla="*/ 60 w 159"/>
                <a:gd name="T7" fmla="*/ 176 h 180"/>
                <a:gd name="T8" fmla="*/ 79 w 159"/>
                <a:gd name="T9" fmla="*/ 180 h 180"/>
                <a:gd name="T10" fmla="*/ 87 w 159"/>
                <a:gd name="T11" fmla="*/ 180 h 180"/>
                <a:gd name="T12" fmla="*/ 105 w 159"/>
                <a:gd name="T13" fmla="*/ 170 h 180"/>
                <a:gd name="T14" fmla="*/ 119 w 159"/>
                <a:gd name="T15" fmla="*/ 154 h 180"/>
                <a:gd name="T16" fmla="*/ 131 w 159"/>
                <a:gd name="T17" fmla="*/ 132 h 180"/>
                <a:gd name="T18" fmla="*/ 137 w 159"/>
                <a:gd name="T19" fmla="*/ 119 h 180"/>
                <a:gd name="T20" fmla="*/ 137 w 159"/>
                <a:gd name="T21" fmla="*/ 119 h 180"/>
                <a:gd name="T22" fmla="*/ 151 w 159"/>
                <a:gd name="T23" fmla="*/ 113 h 180"/>
                <a:gd name="T24" fmla="*/ 159 w 159"/>
                <a:gd name="T25" fmla="*/ 99 h 180"/>
                <a:gd name="T26" fmla="*/ 157 w 159"/>
                <a:gd name="T27" fmla="*/ 91 h 180"/>
                <a:gd name="T28" fmla="*/ 149 w 159"/>
                <a:gd name="T29" fmla="*/ 81 h 180"/>
                <a:gd name="T30" fmla="*/ 145 w 159"/>
                <a:gd name="T31" fmla="*/ 79 h 180"/>
                <a:gd name="T32" fmla="*/ 143 w 159"/>
                <a:gd name="T33" fmla="*/ 79 h 180"/>
                <a:gd name="T34" fmla="*/ 145 w 159"/>
                <a:gd name="T35" fmla="*/ 75 h 180"/>
                <a:gd name="T36" fmla="*/ 139 w 159"/>
                <a:gd name="T37" fmla="*/ 43 h 180"/>
                <a:gd name="T38" fmla="*/ 123 w 159"/>
                <a:gd name="T39" fmla="*/ 20 h 180"/>
                <a:gd name="T40" fmla="*/ 103 w 159"/>
                <a:gd name="T41" fmla="*/ 4 h 180"/>
                <a:gd name="T42" fmla="*/ 79 w 159"/>
                <a:gd name="T43" fmla="*/ 0 h 180"/>
                <a:gd name="T44" fmla="*/ 66 w 159"/>
                <a:gd name="T45" fmla="*/ 2 h 180"/>
                <a:gd name="T46" fmla="*/ 44 w 159"/>
                <a:gd name="T47" fmla="*/ 10 h 180"/>
                <a:gd name="T48" fmla="*/ 26 w 159"/>
                <a:gd name="T49" fmla="*/ 31 h 180"/>
                <a:gd name="T50" fmla="*/ 14 w 159"/>
                <a:gd name="T51" fmla="*/ 59 h 180"/>
                <a:gd name="T52" fmla="*/ 12 w 159"/>
                <a:gd name="T53" fmla="*/ 75 h 180"/>
                <a:gd name="T54" fmla="*/ 12 w 159"/>
                <a:gd name="T55" fmla="*/ 79 h 180"/>
                <a:gd name="T56" fmla="*/ 4 w 159"/>
                <a:gd name="T57" fmla="*/ 85 h 180"/>
                <a:gd name="T58" fmla="*/ 0 w 159"/>
                <a:gd name="T59" fmla="*/ 99 h 180"/>
                <a:gd name="T60" fmla="*/ 2 w 159"/>
                <a:gd name="T61" fmla="*/ 105 h 180"/>
                <a:gd name="T62" fmla="*/ 14 w 159"/>
                <a:gd name="T63" fmla="*/ 115 h 180"/>
                <a:gd name="T64" fmla="*/ 20 w 159"/>
                <a:gd name="T65" fmla="*/ 117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" h="180">
                  <a:moveTo>
                    <a:pt x="20" y="117"/>
                  </a:moveTo>
                  <a:lnTo>
                    <a:pt x="20" y="117"/>
                  </a:lnTo>
                  <a:lnTo>
                    <a:pt x="24" y="132"/>
                  </a:lnTo>
                  <a:lnTo>
                    <a:pt x="30" y="142"/>
                  </a:lnTo>
                  <a:lnTo>
                    <a:pt x="38" y="154"/>
                  </a:lnTo>
                  <a:lnTo>
                    <a:pt x="44" y="162"/>
                  </a:lnTo>
                  <a:lnTo>
                    <a:pt x="52" y="170"/>
                  </a:lnTo>
                  <a:lnTo>
                    <a:pt x="60" y="176"/>
                  </a:lnTo>
                  <a:lnTo>
                    <a:pt x="71" y="180"/>
                  </a:lnTo>
                  <a:lnTo>
                    <a:pt x="79" y="180"/>
                  </a:lnTo>
                  <a:lnTo>
                    <a:pt x="79" y="180"/>
                  </a:lnTo>
                  <a:lnTo>
                    <a:pt x="87" y="180"/>
                  </a:lnTo>
                  <a:lnTo>
                    <a:pt x="95" y="176"/>
                  </a:lnTo>
                  <a:lnTo>
                    <a:pt x="105" y="170"/>
                  </a:lnTo>
                  <a:lnTo>
                    <a:pt x="113" y="162"/>
                  </a:lnTo>
                  <a:lnTo>
                    <a:pt x="119" y="154"/>
                  </a:lnTo>
                  <a:lnTo>
                    <a:pt x="125" y="142"/>
                  </a:lnTo>
                  <a:lnTo>
                    <a:pt x="131" y="132"/>
                  </a:lnTo>
                  <a:lnTo>
                    <a:pt x="137" y="119"/>
                  </a:lnTo>
                  <a:lnTo>
                    <a:pt x="137" y="119"/>
                  </a:lnTo>
                  <a:lnTo>
                    <a:pt x="137" y="119"/>
                  </a:lnTo>
                  <a:lnTo>
                    <a:pt x="137" y="119"/>
                  </a:lnTo>
                  <a:lnTo>
                    <a:pt x="143" y="117"/>
                  </a:lnTo>
                  <a:lnTo>
                    <a:pt x="151" y="113"/>
                  </a:lnTo>
                  <a:lnTo>
                    <a:pt x="157" y="107"/>
                  </a:lnTo>
                  <a:lnTo>
                    <a:pt x="159" y="99"/>
                  </a:lnTo>
                  <a:lnTo>
                    <a:pt x="159" y="99"/>
                  </a:lnTo>
                  <a:lnTo>
                    <a:pt x="157" y="91"/>
                  </a:lnTo>
                  <a:lnTo>
                    <a:pt x="155" y="85"/>
                  </a:lnTo>
                  <a:lnTo>
                    <a:pt x="149" y="81"/>
                  </a:lnTo>
                  <a:lnTo>
                    <a:pt x="145" y="79"/>
                  </a:lnTo>
                  <a:lnTo>
                    <a:pt x="145" y="79"/>
                  </a:lnTo>
                  <a:lnTo>
                    <a:pt x="143" y="79"/>
                  </a:lnTo>
                  <a:lnTo>
                    <a:pt x="143" y="79"/>
                  </a:lnTo>
                  <a:lnTo>
                    <a:pt x="145" y="75"/>
                  </a:lnTo>
                  <a:lnTo>
                    <a:pt x="145" y="75"/>
                  </a:lnTo>
                  <a:lnTo>
                    <a:pt x="143" y="59"/>
                  </a:lnTo>
                  <a:lnTo>
                    <a:pt x="139" y="43"/>
                  </a:lnTo>
                  <a:lnTo>
                    <a:pt x="131" y="31"/>
                  </a:lnTo>
                  <a:lnTo>
                    <a:pt x="123" y="20"/>
                  </a:lnTo>
                  <a:lnTo>
                    <a:pt x="113" y="10"/>
                  </a:lnTo>
                  <a:lnTo>
                    <a:pt x="103" y="4"/>
                  </a:lnTo>
                  <a:lnTo>
                    <a:pt x="91" y="2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66" y="2"/>
                  </a:lnTo>
                  <a:lnTo>
                    <a:pt x="54" y="4"/>
                  </a:lnTo>
                  <a:lnTo>
                    <a:pt x="44" y="10"/>
                  </a:lnTo>
                  <a:lnTo>
                    <a:pt x="34" y="20"/>
                  </a:lnTo>
                  <a:lnTo>
                    <a:pt x="26" y="31"/>
                  </a:lnTo>
                  <a:lnTo>
                    <a:pt x="18" y="43"/>
                  </a:lnTo>
                  <a:lnTo>
                    <a:pt x="14" y="59"/>
                  </a:lnTo>
                  <a:lnTo>
                    <a:pt x="12" y="75"/>
                  </a:lnTo>
                  <a:lnTo>
                    <a:pt x="12" y="75"/>
                  </a:lnTo>
                  <a:lnTo>
                    <a:pt x="12" y="79"/>
                  </a:lnTo>
                  <a:lnTo>
                    <a:pt x="12" y="79"/>
                  </a:lnTo>
                  <a:lnTo>
                    <a:pt x="8" y="81"/>
                  </a:lnTo>
                  <a:lnTo>
                    <a:pt x="4" y="85"/>
                  </a:lnTo>
                  <a:lnTo>
                    <a:pt x="2" y="91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2" y="105"/>
                  </a:lnTo>
                  <a:lnTo>
                    <a:pt x="8" y="111"/>
                  </a:lnTo>
                  <a:lnTo>
                    <a:pt x="14" y="115"/>
                  </a:lnTo>
                  <a:lnTo>
                    <a:pt x="20" y="117"/>
                  </a:lnTo>
                  <a:lnTo>
                    <a:pt x="20" y="117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187325" y="1677988"/>
              <a:ext cx="387350" cy="1003300"/>
            </a:xfrm>
            <a:custGeom>
              <a:avLst/>
              <a:gdLst>
                <a:gd name="T0" fmla="*/ 194 w 244"/>
                <a:gd name="T1" fmla="*/ 465 h 632"/>
                <a:gd name="T2" fmla="*/ 194 w 244"/>
                <a:gd name="T3" fmla="*/ 212 h 632"/>
                <a:gd name="T4" fmla="*/ 194 w 244"/>
                <a:gd name="T5" fmla="*/ 131 h 632"/>
                <a:gd name="T6" fmla="*/ 194 w 244"/>
                <a:gd name="T7" fmla="*/ 111 h 632"/>
                <a:gd name="T8" fmla="*/ 194 w 244"/>
                <a:gd name="T9" fmla="*/ 91 h 632"/>
                <a:gd name="T10" fmla="*/ 210 w 244"/>
                <a:gd name="T11" fmla="*/ 79 h 632"/>
                <a:gd name="T12" fmla="*/ 210 w 244"/>
                <a:gd name="T13" fmla="*/ 79 h 632"/>
                <a:gd name="T14" fmla="*/ 216 w 244"/>
                <a:gd name="T15" fmla="*/ 69 h 632"/>
                <a:gd name="T16" fmla="*/ 220 w 244"/>
                <a:gd name="T17" fmla="*/ 57 h 632"/>
                <a:gd name="T18" fmla="*/ 224 w 244"/>
                <a:gd name="T19" fmla="*/ 44 h 632"/>
                <a:gd name="T20" fmla="*/ 226 w 244"/>
                <a:gd name="T21" fmla="*/ 30 h 632"/>
                <a:gd name="T22" fmla="*/ 224 w 244"/>
                <a:gd name="T23" fmla="*/ 18 h 632"/>
                <a:gd name="T24" fmla="*/ 222 w 244"/>
                <a:gd name="T25" fmla="*/ 12 h 632"/>
                <a:gd name="T26" fmla="*/ 220 w 244"/>
                <a:gd name="T27" fmla="*/ 8 h 632"/>
                <a:gd name="T28" fmla="*/ 216 w 244"/>
                <a:gd name="T29" fmla="*/ 4 h 632"/>
                <a:gd name="T30" fmla="*/ 210 w 244"/>
                <a:gd name="T31" fmla="*/ 2 h 632"/>
                <a:gd name="T32" fmla="*/ 210 w 244"/>
                <a:gd name="T33" fmla="*/ 2 h 632"/>
                <a:gd name="T34" fmla="*/ 182 w 244"/>
                <a:gd name="T35" fmla="*/ 57 h 632"/>
                <a:gd name="T36" fmla="*/ 166 w 244"/>
                <a:gd name="T37" fmla="*/ 89 h 632"/>
                <a:gd name="T38" fmla="*/ 154 w 244"/>
                <a:gd name="T39" fmla="*/ 109 h 632"/>
                <a:gd name="T40" fmla="*/ 154 w 244"/>
                <a:gd name="T41" fmla="*/ 109 h 632"/>
                <a:gd name="T42" fmla="*/ 97 w 244"/>
                <a:gd name="T43" fmla="*/ 0 h 632"/>
                <a:gd name="T44" fmla="*/ 97 w 244"/>
                <a:gd name="T45" fmla="*/ 0 h 632"/>
                <a:gd name="T46" fmla="*/ 77 w 244"/>
                <a:gd name="T47" fmla="*/ 6 h 632"/>
                <a:gd name="T48" fmla="*/ 59 w 244"/>
                <a:gd name="T49" fmla="*/ 14 h 632"/>
                <a:gd name="T50" fmla="*/ 26 w 244"/>
                <a:gd name="T51" fmla="*/ 28 h 632"/>
                <a:gd name="T52" fmla="*/ 6 w 244"/>
                <a:gd name="T53" fmla="*/ 40 h 632"/>
                <a:gd name="T54" fmla="*/ 0 w 244"/>
                <a:gd name="T55" fmla="*/ 44 h 632"/>
                <a:gd name="T56" fmla="*/ 0 w 244"/>
                <a:gd name="T57" fmla="*/ 63 h 632"/>
                <a:gd name="T58" fmla="*/ 0 w 244"/>
                <a:gd name="T59" fmla="*/ 129 h 632"/>
                <a:gd name="T60" fmla="*/ 0 w 244"/>
                <a:gd name="T61" fmla="*/ 345 h 632"/>
                <a:gd name="T62" fmla="*/ 0 w 244"/>
                <a:gd name="T63" fmla="*/ 345 h 632"/>
                <a:gd name="T64" fmla="*/ 2 w 244"/>
                <a:gd name="T65" fmla="*/ 356 h 632"/>
                <a:gd name="T66" fmla="*/ 6 w 244"/>
                <a:gd name="T67" fmla="*/ 364 h 632"/>
                <a:gd name="T68" fmla="*/ 16 w 244"/>
                <a:gd name="T69" fmla="*/ 370 h 632"/>
                <a:gd name="T70" fmla="*/ 26 w 244"/>
                <a:gd name="T71" fmla="*/ 372 h 632"/>
                <a:gd name="T72" fmla="*/ 61 w 244"/>
                <a:gd name="T73" fmla="*/ 372 h 632"/>
                <a:gd name="T74" fmla="*/ 61 w 244"/>
                <a:gd name="T75" fmla="*/ 632 h 632"/>
                <a:gd name="T76" fmla="*/ 244 w 244"/>
                <a:gd name="T77" fmla="*/ 632 h 632"/>
                <a:gd name="T78" fmla="*/ 244 w 244"/>
                <a:gd name="T79" fmla="*/ 533 h 632"/>
                <a:gd name="T80" fmla="*/ 244 w 244"/>
                <a:gd name="T81" fmla="*/ 533 h 632"/>
                <a:gd name="T82" fmla="*/ 234 w 244"/>
                <a:gd name="T83" fmla="*/ 529 h 632"/>
                <a:gd name="T84" fmla="*/ 224 w 244"/>
                <a:gd name="T85" fmla="*/ 523 h 632"/>
                <a:gd name="T86" fmla="*/ 216 w 244"/>
                <a:gd name="T87" fmla="*/ 515 h 632"/>
                <a:gd name="T88" fmla="*/ 208 w 244"/>
                <a:gd name="T89" fmla="*/ 507 h 632"/>
                <a:gd name="T90" fmla="*/ 202 w 244"/>
                <a:gd name="T91" fmla="*/ 499 h 632"/>
                <a:gd name="T92" fmla="*/ 198 w 244"/>
                <a:gd name="T93" fmla="*/ 489 h 632"/>
                <a:gd name="T94" fmla="*/ 196 w 244"/>
                <a:gd name="T95" fmla="*/ 477 h 632"/>
                <a:gd name="T96" fmla="*/ 194 w 244"/>
                <a:gd name="T97" fmla="*/ 465 h 632"/>
                <a:gd name="T98" fmla="*/ 194 w 244"/>
                <a:gd name="T99" fmla="*/ 465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4" h="632">
                  <a:moveTo>
                    <a:pt x="194" y="465"/>
                  </a:moveTo>
                  <a:lnTo>
                    <a:pt x="194" y="212"/>
                  </a:lnTo>
                  <a:lnTo>
                    <a:pt x="194" y="131"/>
                  </a:lnTo>
                  <a:lnTo>
                    <a:pt x="194" y="111"/>
                  </a:lnTo>
                  <a:lnTo>
                    <a:pt x="194" y="91"/>
                  </a:lnTo>
                  <a:lnTo>
                    <a:pt x="210" y="79"/>
                  </a:lnTo>
                  <a:lnTo>
                    <a:pt x="210" y="79"/>
                  </a:lnTo>
                  <a:lnTo>
                    <a:pt x="216" y="69"/>
                  </a:lnTo>
                  <a:lnTo>
                    <a:pt x="220" y="57"/>
                  </a:lnTo>
                  <a:lnTo>
                    <a:pt x="224" y="44"/>
                  </a:lnTo>
                  <a:lnTo>
                    <a:pt x="226" y="30"/>
                  </a:lnTo>
                  <a:lnTo>
                    <a:pt x="224" y="18"/>
                  </a:lnTo>
                  <a:lnTo>
                    <a:pt x="222" y="12"/>
                  </a:lnTo>
                  <a:lnTo>
                    <a:pt x="220" y="8"/>
                  </a:lnTo>
                  <a:lnTo>
                    <a:pt x="216" y="4"/>
                  </a:lnTo>
                  <a:lnTo>
                    <a:pt x="210" y="2"/>
                  </a:lnTo>
                  <a:lnTo>
                    <a:pt x="210" y="2"/>
                  </a:lnTo>
                  <a:lnTo>
                    <a:pt x="182" y="57"/>
                  </a:lnTo>
                  <a:lnTo>
                    <a:pt x="166" y="89"/>
                  </a:lnTo>
                  <a:lnTo>
                    <a:pt x="154" y="109"/>
                  </a:lnTo>
                  <a:lnTo>
                    <a:pt x="154" y="109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77" y="6"/>
                  </a:lnTo>
                  <a:lnTo>
                    <a:pt x="59" y="14"/>
                  </a:lnTo>
                  <a:lnTo>
                    <a:pt x="26" y="28"/>
                  </a:lnTo>
                  <a:lnTo>
                    <a:pt x="6" y="40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0" y="129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" y="356"/>
                  </a:lnTo>
                  <a:lnTo>
                    <a:pt x="6" y="364"/>
                  </a:lnTo>
                  <a:lnTo>
                    <a:pt x="16" y="370"/>
                  </a:lnTo>
                  <a:lnTo>
                    <a:pt x="26" y="372"/>
                  </a:lnTo>
                  <a:lnTo>
                    <a:pt x="61" y="372"/>
                  </a:lnTo>
                  <a:lnTo>
                    <a:pt x="61" y="632"/>
                  </a:lnTo>
                  <a:lnTo>
                    <a:pt x="244" y="632"/>
                  </a:lnTo>
                  <a:lnTo>
                    <a:pt x="244" y="533"/>
                  </a:lnTo>
                  <a:lnTo>
                    <a:pt x="244" y="533"/>
                  </a:lnTo>
                  <a:lnTo>
                    <a:pt x="234" y="529"/>
                  </a:lnTo>
                  <a:lnTo>
                    <a:pt x="224" y="523"/>
                  </a:lnTo>
                  <a:lnTo>
                    <a:pt x="216" y="515"/>
                  </a:lnTo>
                  <a:lnTo>
                    <a:pt x="208" y="507"/>
                  </a:lnTo>
                  <a:lnTo>
                    <a:pt x="202" y="499"/>
                  </a:lnTo>
                  <a:lnTo>
                    <a:pt x="198" y="489"/>
                  </a:lnTo>
                  <a:lnTo>
                    <a:pt x="196" y="477"/>
                  </a:lnTo>
                  <a:lnTo>
                    <a:pt x="194" y="465"/>
                  </a:lnTo>
                  <a:lnTo>
                    <a:pt x="194" y="46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187450" y="1395413"/>
              <a:ext cx="254000" cy="285750"/>
            </a:xfrm>
            <a:custGeom>
              <a:avLst/>
              <a:gdLst>
                <a:gd name="T0" fmla="*/ 20 w 160"/>
                <a:gd name="T1" fmla="*/ 117 h 180"/>
                <a:gd name="T2" fmla="*/ 31 w 160"/>
                <a:gd name="T3" fmla="*/ 142 h 180"/>
                <a:gd name="T4" fmla="*/ 45 w 160"/>
                <a:gd name="T5" fmla="*/ 162 h 180"/>
                <a:gd name="T6" fmla="*/ 61 w 160"/>
                <a:gd name="T7" fmla="*/ 176 h 180"/>
                <a:gd name="T8" fmla="*/ 79 w 160"/>
                <a:gd name="T9" fmla="*/ 180 h 180"/>
                <a:gd name="T10" fmla="*/ 87 w 160"/>
                <a:gd name="T11" fmla="*/ 180 h 180"/>
                <a:gd name="T12" fmla="*/ 105 w 160"/>
                <a:gd name="T13" fmla="*/ 170 h 180"/>
                <a:gd name="T14" fmla="*/ 119 w 160"/>
                <a:gd name="T15" fmla="*/ 154 h 180"/>
                <a:gd name="T16" fmla="*/ 131 w 160"/>
                <a:gd name="T17" fmla="*/ 132 h 180"/>
                <a:gd name="T18" fmla="*/ 138 w 160"/>
                <a:gd name="T19" fmla="*/ 119 h 180"/>
                <a:gd name="T20" fmla="*/ 138 w 160"/>
                <a:gd name="T21" fmla="*/ 119 h 180"/>
                <a:gd name="T22" fmla="*/ 152 w 160"/>
                <a:gd name="T23" fmla="*/ 113 h 180"/>
                <a:gd name="T24" fmla="*/ 160 w 160"/>
                <a:gd name="T25" fmla="*/ 99 h 180"/>
                <a:gd name="T26" fmla="*/ 158 w 160"/>
                <a:gd name="T27" fmla="*/ 91 h 180"/>
                <a:gd name="T28" fmla="*/ 150 w 160"/>
                <a:gd name="T29" fmla="*/ 81 h 180"/>
                <a:gd name="T30" fmla="*/ 144 w 160"/>
                <a:gd name="T31" fmla="*/ 79 h 180"/>
                <a:gd name="T32" fmla="*/ 144 w 160"/>
                <a:gd name="T33" fmla="*/ 79 h 180"/>
                <a:gd name="T34" fmla="*/ 144 w 160"/>
                <a:gd name="T35" fmla="*/ 75 h 180"/>
                <a:gd name="T36" fmla="*/ 140 w 160"/>
                <a:gd name="T37" fmla="*/ 43 h 180"/>
                <a:gd name="T38" fmla="*/ 123 w 160"/>
                <a:gd name="T39" fmla="*/ 20 h 180"/>
                <a:gd name="T40" fmla="*/ 103 w 160"/>
                <a:gd name="T41" fmla="*/ 4 h 180"/>
                <a:gd name="T42" fmla="*/ 79 w 160"/>
                <a:gd name="T43" fmla="*/ 0 h 180"/>
                <a:gd name="T44" fmla="*/ 67 w 160"/>
                <a:gd name="T45" fmla="*/ 2 h 180"/>
                <a:gd name="T46" fmla="*/ 45 w 160"/>
                <a:gd name="T47" fmla="*/ 10 h 180"/>
                <a:gd name="T48" fmla="*/ 24 w 160"/>
                <a:gd name="T49" fmla="*/ 31 h 180"/>
                <a:gd name="T50" fmla="*/ 14 w 160"/>
                <a:gd name="T51" fmla="*/ 59 h 180"/>
                <a:gd name="T52" fmla="*/ 12 w 160"/>
                <a:gd name="T53" fmla="*/ 75 h 180"/>
                <a:gd name="T54" fmla="*/ 12 w 160"/>
                <a:gd name="T55" fmla="*/ 79 h 180"/>
                <a:gd name="T56" fmla="*/ 4 w 160"/>
                <a:gd name="T57" fmla="*/ 85 h 180"/>
                <a:gd name="T58" fmla="*/ 0 w 160"/>
                <a:gd name="T59" fmla="*/ 99 h 180"/>
                <a:gd name="T60" fmla="*/ 2 w 160"/>
                <a:gd name="T61" fmla="*/ 105 h 180"/>
                <a:gd name="T62" fmla="*/ 14 w 160"/>
                <a:gd name="T63" fmla="*/ 115 h 180"/>
                <a:gd name="T64" fmla="*/ 20 w 160"/>
                <a:gd name="T65" fmla="*/ 117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180">
                  <a:moveTo>
                    <a:pt x="20" y="117"/>
                  </a:moveTo>
                  <a:lnTo>
                    <a:pt x="20" y="117"/>
                  </a:lnTo>
                  <a:lnTo>
                    <a:pt x="24" y="132"/>
                  </a:lnTo>
                  <a:lnTo>
                    <a:pt x="31" y="142"/>
                  </a:lnTo>
                  <a:lnTo>
                    <a:pt x="39" y="154"/>
                  </a:lnTo>
                  <a:lnTo>
                    <a:pt x="45" y="162"/>
                  </a:lnTo>
                  <a:lnTo>
                    <a:pt x="53" y="170"/>
                  </a:lnTo>
                  <a:lnTo>
                    <a:pt x="61" y="176"/>
                  </a:lnTo>
                  <a:lnTo>
                    <a:pt x="71" y="180"/>
                  </a:lnTo>
                  <a:lnTo>
                    <a:pt x="79" y="180"/>
                  </a:lnTo>
                  <a:lnTo>
                    <a:pt x="79" y="180"/>
                  </a:lnTo>
                  <a:lnTo>
                    <a:pt x="87" y="180"/>
                  </a:lnTo>
                  <a:lnTo>
                    <a:pt x="95" y="176"/>
                  </a:lnTo>
                  <a:lnTo>
                    <a:pt x="105" y="170"/>
                  </a:lnTo>
                  <a:lnTo>
                    <a:pt x="111" y="162"/>
                  </a:lnTo>
                  <a:lnTo>
                    <a:pt x="119" y="154"/>
                  </a:lnTo>
                  <a:lnTo>
                    <a:pt x="125" y="142"/>
                  </a:lnTo>
                  <a:lnTo>
                    <a:pt x="131" y="132"/>
                  </a:lnTo>
                  <a:lnTo>
                    <a:pt x="138" y="119"/>
                  </a:lnTo>
                  <a:lnTo>
                    <a:pt x="138" y="119"/>
                  </a:lnTo>
                  <a:lnTo>
                    <a:pt x="138" y="119"/>
                  </a:lnTo>
                  <a:lnTo>
                    <a:pt x="138" y="119"/>
                  </a:lnTo>
                  <a:lnTo>
                    <a:pt x="144" y="117"/>
                  </a:lnTo>
                  <a:lnTo>
                    <a:pt x="152" y="113"/>
                  </a:lnTo>
                  <a:lnTo>
                    <a:pt x="158" y="107"/>
                  </a:lnTo>
                  <a:lnTo>
                    <a:pt x="160" y="99"/>
                  </a:lnTo>
                  <a:lnTo>
                    <a:pt x="160" y="99"/>
                  </a:lnTo>
                  <a:lnTo>
                    <a:pt x="158" y="91"/>
                  </a:lnTo>
                  <a:lnTo>
                    <a:pt x="156" y="85"/>
                  </a:lnTo>
                  <a:lnTo>
                    <a:pt x="150" y="81"/>
                  </a:lnTo>
                  <a:lnTo>
                    <a:pt x="144" y="79"/>
                  </a:lnTo>
                  <a:lnTo>
                    <a:pt x="144" y="79"/>
                  </a:lnTo>
                  <a:lnTo>
                    <a:pt x="144" y="79"/>
                  </a:lnTo>
                  <a:lnTo>
                    <a:pt x="144" y="79"/>
                  </a:lnTo>
                  <a:lnTo>
                    <a:pt x="144" y="75"/>
                  </a:lnTo>
                  <a:lnTo>
                    <a:pt x="144" y="75"/>
                  </a:lnTo>
                  <a:lnTo>
                    <a:pt x="144" y="59"/>
                  </a:lnTo>
                  <a:lnTo>
                    <a:pt x="140" y="43"/>
                  </a:lnTo>
                  <a:lnTo>
                    <a:pt x="131" y="31"/>
                  </a:lnTo>
                  <a:lnTo>
                    <a:pt x="123" y="20"/>
                  </a:lnTo>
                  <a:lnTo>
                    <a:pt x="113" y="10"/>
                  </a:lnTo>
                  <a:lnTo>
                    <a:pt x="103" y="4"/>
                  </a:lnTo>
                  <a:lnTo>
                    <a:pt x="91" y="2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67" y="2"/>
                  </a:lnTo>
                  <a:lnTo>
                    <a:pt x="55" y="4"/>
                  </a:lnTo>
                  <a:lnTo>
                    <a:pt x="45" y="10"/>
                  </a:lnTo>
                  <a:lnTo>
                    <a:pt x="35" y="20"/>
                  </a:lnTo>
                  <a:lnTo>
                    <a:pt x="24" y="31"/>
                  </a:lnTo>
                  <a:lnTo>
                    <a:pt x="18" y="43"/>
                  </a:lnTo>
                  <a:lnTo>
                    <a:pt x="14" y="59"/>
                  </a:lnTo>
                  <a:lnTo>
                    <a:pt x="12" y="75"/>
                  </a:lnTo>
                  <a:lnTo>
                    <a:pt x="12" y="75"/>
                  </a:lnTo>
                  <a:lnTo>
                    <a:pt x="12" y="79"/>
                  </a:lnTo>
                  <a:lnTo>
                    <a:pt x="12" y="79"/>
                  </a:lnTo>
                  <a:lnTo>
                    <a:pt x="8" y="81"/>
                  </a:lnTo>
                  <a:lnTo>
                    <a:pt x="4" y="85"/>
                  </a:lnTo>
                  <a:lnTo>
                    <a:pt x="2" y="91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2" y="105"/>
                  </a:lnTo>
                  <a:lnTo>
                    <a:pt x="8" y="111"/>
                  </a:lnTo>
                  <a:lnTo>
                    <a:pt x="14" y="115"/>
                  </a:lnTo>
                  <a:lnTo>
                    <a:pt x="20" y="117"/>
                  </a:lnTo>
                  <a:lnTo>
                    <a:pt x="20" y="117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168400" y="1677988"/>
              <a:ext cx="384175" cy="1003300"/>
            </a:xfrm>
            <a:custGeom>
              <a:avLst/>
              <a:gdLst>
                <a:gd name="T0" fmla="*/ 150 w 242"/>
                <a:gd name="T1" fmla="*/ 2 h 632"/>
                <a:gd name="T2" fmla="*/ 150 w 242"/>
                <a:gd name="T3" fmla="*/ 2 h 632"/>
                <a:gd name="T4" fmla="*/ 121 w 242"/>
                <a:gd name="T5" fmla="*/ 57 h 632"/>
                <a:gd name="T6" fmla="*/ 105 w 242"/>
                <a:gd name="T7" fmla="*/ 89 h 632"/>
                <a:gd name="T8" fmla="*/ 91 w 242"/>
                <a:gd name="T9" fmla="*/ 109 h 632"/>
                <a:gd name="T10" fmla="*/ 91 w 242"/>
                <a:gd name="T11" fmla="*/ 109 h 632"/>
                <a:gd name="T12" fmla="*/ 36 w 242"/>
                <a:gd name="T13" fmla="*/ 0 h 632"/>
                <a:gd name="T14" fmla="*/ 36 w 242"/>
                <a:gd name="T15" fmla="*/ 0 h 632"/>
                <a:gd name="T16" fmla="*/ 30 w 242"/>
                <a:gd name="T17" fmla="*/ 4 h 632"/>
                <a:gd name="T18" fmla="*/ 26 w 242"/>
                <a:gd name="T19" fmla="*/ 6 h 632"/>
                <a:gd name="T20" fmla="*/ 24 w 242"/>
                <a:gd name="T21" fmla="*/ 12 h 632"/>
                <a:gd name="T22" fmla="*/ 22 w 242"/>
                <a:gd name="T23" fmla="*/ 16 h 632"/>
                <a:gd name="T24" fmla="*/ 22 w 242"/>
                <a:gd name="T25" fmla="*/ 28 h 632"/>
                <a:gd name="T26" fmla="*/ 24 w 242"/>
                <a:gd name="T27" fmla="*/ 42 h 632"/>
                <a:gd name="T28" fmla="*/ 28 w 242"/>
                <a:gd name="T29" fmla="*/ 57 h 632"/>
                <a:gd name="T30" fmla="*/ 32 w 242"/>
                <a:gd name="T31" fmla="*/ 67 h 632"/>
                <a:gd name="T32" fmla="*/ 38 w 242"/>
                <a:gd name="T33" fmla="*/ 79 h 632"/>
                <a:gd name="T34" fmla="*/ 55 w 242"/>
                <a:gd name="T35" fmla="*/ 91 h 632"/>
                <a:gd name="T36" fmla="*/ 55 w 242"/>
                <a:gd name="T37" fmla="*/ 111 h 632"/>
                <a:gd name="T38" fmla="*/ 55 w 242"/>
                <a:gd name="T39" fmla="*/ 131 h 632"/>
                <a:gd name="T40" fmla="*/ 55 w 242"/>
                <a:gd name="T41" fmla="*/ 212 h 632"/>
                <a:gd name="T42" fmla="*/ 55 w 242"/>
                <a:gd name="T43" fmla="*/ 465 h 632"/>
                <a:gd name="T44" fmla="*/ 55 w 242"/>
                <a:gd name="T45" fmla="*/ 465 h 632"/>
                <a:gd name="T46" fmla="*/ 53 w 242"/>
                <a:gd name="T47" fmla="*/ 477 h 632"/>
                <a:gd name="T48" fmla="*/ 51 w 242"/>
                <a:gd name="T49" fmla="*/ 489 h 632"/>
                <a:gd name="T50" fmla="*/ 45 w 242"/>
                <a:gd name="T51" fmla="*/ 501 h 632"/>
                <a:gd name="T52" fmla="*/ 38 w 242"/>
                <a:gd name="T53" fmla="*/ 509 h 632"/>
                <a:gd name="T54" fmla="*/ 30 w 242"/>
                <a:gd name="T55" fmla="*/ 519 h 632"/>
                <a:gd name="T56" fmla="*/ 22 w 242"/>
                <a:gd name="T57" fmla="*/ 525 h 632"/>
                <a:gd name="T58" fmla="*/ 10 w 242"/>
                <a:gd name="T59" fmla="*/ 531 h 632"/>
                <a:gd name="T60" fmla="*/ 0 w 242"/>
                <a:gd name="T61" fmla="*/ 533 h 632"/>
                <a:gd name="T62" fmla="*/ 0 w 242"/>
                <a:gd name="T63" fmla="*/ 632 h 632"/>
                <a:gd name="T64" fmla="*/ 184 w 242"/>
                <a:gd name="T65" fmla="*/ 632 h 632"/>
                <a:gd name="T66" fmla="*/ 184 w 242"/>
                <a:gd name="T67" fmla="*/ 372 h 632"/>
                <a:gd name="T68" fmla="*/ 216 w 242"/>
                <a:gd name="T69" fmla="*/ 372 h 632"/>
                <a:gd name="T70" fmla="*/ 216 w 242"/>
                <a:gd name="T71" fmla="*/ 372 h 632"/>
                <a:gd name="T72" fmla="*/ 226 w 242"/>
                <a:gd name="T73" fmla="*/ 370 h 632"/>
                <a:gd name="T74" fmla="*/ 236 w 242"/>
                <a:gd name="T75" fmla="*/ 364 h 632"/>
                <a:gd name="T76" fmla="*/ 240 w 242"/>
                <a:gd name="T77" fmla="*/ 356 h 632"/>
                <a:gd name="T78" fmla="*/ 242 w 242"/>
                <a:gd name="T79" fmla="*/ 345 h 632"/>
                <a:gd name="T80" fmla="*/ 242 w 242"/>
                <a:gd name="T81" fmla="*/ 129 h 632"/>
                <a:gd name="T82" fmla="*/ 242 w 242"/>
                <a:gd name="T83" fmla="*/ 63 h 632"/>
                <a:gd name="T84" fmla="*/ 242 w 242"/>
                <a:gd name="T85" fmla="*/ 44 h 632"/>
                <a:gd name="T86" fmla="*/ 242 w 242"/>
                <a:gd name="T87" fmla="*/ 44 h 632"/>
                <a:gd name="T88" fmla="*/ 236 w 242"/>
                <a:gd name="T89" fmla="*/ 40 h 632"/>
                <a:gd name="T90" fmla="*/ 216 w 242"/>
                <a:gd name="T91" fmla="*/ 28 h 632"/>
                <a:gd name="T92" fmla="*/ 186 w 242"/>
                <a:gd name="T93" fmla="*/ 14 h 632"/>
                <a:gd name="T94" fmla="*/ 170 w 242"/>
                <a:gd name="T95" fmla="*/ 8 h 632"/>
                <a:gd name="T96" fmla="*/ 150 w 242"/>
                <a:gd name="T97" fmla="*/ 2 h 632"/>
                <a:gd name="T98" fmla="*/ 150 w 242"/>
                <a:gd name="T99" fmla="*/ 2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2" h="632">
                  <a:moveTo>
                    <a:pt x="150" y="2"/>
                  </a:moveTo>
                  <a:lnTo>
                    <a:pt x="150" y="2"/>
                  </a:lnTo>
                  <a:lnTo>
                    <a:pt x="121" y="57"/>
                  </a:lnTo>
                  <a:lnTo>
                    <a:pt x="105" y="89"/>
                  </a:lnTo>
                  <a:lnTo>
                    <a:pt x="91" y="109"/>
                  </a:lnTo>
                  <a:lnTo>
                    <a:pt x="91" y="109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0" y="4"/>
                  </a:lnTo>
                  <a:lnTo>
                    <a:pt x="26" y="6"/>
                  </a:lnTo>
                  <a:lnTo>
                    <a:pt x="24" y="12"/>
                  </a:lnTo>
                  <a:lnTo>
                    <a:pt x="22" y="16"/>
                  </a:lnTo>
                  <a:lnTo>
                    <a:pt x="22" y="28"/>
                  </a:lnTo>
                  <a:lnTo>
                    <a:pt x="24" y="42"/>
                  </a:lnTo>
                  <a:lnTo>
                    <a:pt x="28" y="57"/>
                  </a:lnTo>
                  <a:lnTo>
                    <a:pt x="32" y="67"/>
                  </a:lnTo>
                  <a:lnTo>
                    <a:pt x="38" y="79"/>
                  </a:lnTo>
                  <a:lnTo>
                    <a:pt x="55" y="91"/>
                  </a:lnTo>
                  <a:lnTo>
                    <a:pt x="55" y="111"/>
                  </a:lnTo>
                  <a:lnTo>
                    <a:pt x="55" y="131"/>
                  </a:lnTo>
                  <a:lnTo>
                    <a:pt x="55" y="212"/>
                  </a:lnTo>
                  <a:lnTo>
                    <a:pt x="55" y="465"/>
                  </a:lnTo>
                  <a:lnTo>
                    <a:pt x="55" y="465"/>
                  </a:lnTo>
                  <a:lnTo>
                    <a:pt x="53" y="477"/>
                  </a:lnTo>
                  <a:lnTo>
                    <a:pt x="51" y="489"/>
                  </a:lnTo>
                  <a:lnTo>
                    <a:pt x="45" y="501"/>
                  </a:lnTo>
                  <a:lnTo>
                    <a:pt x="38" y="509"/>
                  </a:lnTo>
                  <a:lnTo>
                    <a:pt x="30" y="519"/>
                  </a:lnTo>
                  <a:lnTo>
                    <a:pt x="22" y="525"/>
                  </a:lnTo>
                  <a:lnTo>
                    <a:pt x="10" y="531"/>
                  </a:lnTo>
                  <a:lnTo>
                    <a:pt x="0" y="533"/>
                  </a:lnTo>
                  <a:lnTo>
                    <a:pt x="0" y="632"/>
                  </a:lnTo>
                  <a:lnTo>
                    <a:pt x="184" y="632"/>
                  </a:lnTo>
                  <a:lnTo>
                    <a:pt x="184" y="372"/>
                  </a:lnTo>
                  <a:lnTo>
                    <a:pt x="216" y="372"/>
                  </a:lnTo>
                  <a:lnTo>
                    <a:pt x="216" y="372"/>
                  </a:lnTo>
                  <a:lnTo>
                    <a:pt x="226" y="370"/>
                  </a:lnTo>
                  <a:lnTo>
                    <a:pt x="236" y="364"/>
                  </a:lnTo>
                  <a:lnTo>
                    <a:pt x="240" y="356"/>
                  </a:lnTo>
                  <a:lnTo>
                    <a:pt x="242" y="345"/>
                  </a:lnTo>
                  <a:lnTo>
                    <a:pt x="242" y="129"/>
                  </a:lnTo>
                  <a:lnTo>
                    <a:pt x="242" y="63"/>
                  </a:lnTo>
                  <a:lnTo>
                    <a:pt x="242" y="44"/>
                  </a:lnTo>
                  <a:lnTo>
                    <a:pt x="242" y="44"/>
                  </a:lnTo>
                  <a:lnTo>
                    <a:pt x="236" y="40"/>
                  </a:lnTo>
                  <a:lnTo>
                    <a:pt x="216" y="28"/>
                  </a:lnTo>
                  <a:lnTo>
                    <a:pt x="186" y="14"/>
                  </a:lnTo>
                  <a:lnTo>
                    <a:pt x="170" y="8"/>
                  </a:lnTo>
                  <a:lnTo>
                    <a:pt x="150" y="2"/>
                  </a:lnTo>
                  <a:lnTo>
                    <a:pt x="150" y="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2857500" y="1354138"/>
            <a:ext cx="1144588" cy="1590675"/>
            <a:chOff x="2857500" y="1354138"/>
            <a:chExt cx="1144588" cy="1590675"/>
          </a:xfrm>
        </p:grpSpPr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3416300" y="2095501"/>
              <a:ext cx="38100" cy="38100"/>
            </a:xfrm>
            <a:custGeom>
              <a:avLst/>
              <a:gdLst>
                <a:gd name="T0" fmla="*/ 12 w 24"/>
                <a:gd name="T1" fmla="*/ 0 h 24"/>
                <a:gd name="T2" fmla="*/ 12 w 24"/>
                <a:gd name="T3" fmla="*/ 0 h 24"/>
                <a:gd name="T4" fmla="*/ 6 w 24"/>
                <a:gd name="T5" fmla="*/ 0 h 24"/>
                <a:gd name="T6" fmla="*/ 2 w 24"/>
                <a:gd name="T7" fmla="*/ 4 h 24"/>
                <a:gd name="T8" fmla="*/ 0 w 24"/>
                <a:gd name="T9" fmla="*/ 8 h 24"/>
                <a:gd name="T10" fmla="*/ 0 w 24"/>
                <a:gd name="T11" fmla="*/ 12 h 24"/>
                <a:gd name="T12" fmla="*/ 0 w 24"/>
                <a:gd name="T13" fmla="*/ 12 h 24"/>
                <a:gd name="T14" fmla="*/ 0 w 24"/>
                <a:gd name="T15" fmla="*/ 18 h 24"/>
                <a:gd name="T16" fmla="*/ 2 w 24"/>
                <a:gd name="T17" fmla="*/ 22 h 24"/>
                <a:gd name="T18" fmla="*/ 6 w 24"/>
                <a:gd name="T19" fmla="*/ 24 h 24"/>
                <a:gd name="T20" fmla="*/ 12 w 24"/>
                <a:gd name="T21" fmla="*/ 24 h 24"/>
                <a:gd name="T22" fmla="*/ 12 w 24"/>
                <a:gd name="T23" fmla="*/ 24 h 24"/>
                <a:gd name="T24" fmla="*/ 16 w 24"/>
                <a:gd name="T25" fmla="*/ 24 h 24"/>
                <a:gd name="T26" fmla="*/ 20 w 24"/>
                <a:gd name="T27" fmla="*/ 22 h 24"/>
                <a:gd name="T28" fmla="*/ 24 w 24"/>
                <a:gd name="T29" fmla="*/ 18 h 24"/>
                <a:gd name="T30" fmla="*/ 24 w 24"/>
                <a:gd name="T31" fmla="*/ 12 h 24"/>
                <a:gd name="T32" fmla="*/ 24 w 24"/>
                <a:gd name="T33" fmla="*/ 12 h 24"/>
                <a:gd name="T34" fmla="*/ 24 w 24"/>
                <a:gd name="T35" fmla="*/ 8 h 24"/>
                <a:gd name="T36" fmla="*/ 20 w 24"/>
                <a:gd name="T37" fmla="*/ 4 h 24"/>
                <a:gd name="T38" fmla="*/ 16 w 24"/>
                <a:gd name="T39" fmla="*/ 0 h 24"/>
                <a:gd name="T40" fmla="*/ 12 w 24"/>
                <a:gd name="T41" fmla="*/ 0 h 24"/>
                <a:gd name="T42" fmla="*/ 12 w 24"/>
                <a:gd name="T4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24">
                  <a:moveTo>
                    <a:pt x="12" y="0"/>
                  </a:move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6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6" y="24"/>
                  </a:lnTo>
                  <a:lnTo>
                    <a:pt x="20" y="22"/>
                  </a:lnTo>
                  <a:lnTo>
                    <a:pt x="24" y="18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0" y="4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473450" y="2065338"/>
              <a:ext cx="38100" cy="42863"/>
            </a:xfrm>
            <a:custGeom>
              <a:avLst/>
              <a:gdLst>
                <a:gd name="T0" fmla="*/ 12 w 24"/>
                <a:gd name="T1" fmla="*/ 0 h 27"/>
                <a:gd name="T2" fmla="*/ 12 w 24"/>
                <a:gd name="T3" fmla="*/ 0 h 27"/>
                <a:gd name="T4" fmla="*/ 8 w 24"/>
                <a:gd name="T5" fmla="*/ 2 h 27"/>
                <a:gd name="T6" fmla="*/ 4 w 24"/>
                <a:gd name="T7" fmla="*/ 4 h 27"/>
                <a:gd name="T8" fmla="*/ 0 w 24"/>
                <a:gd name="T9" fmla="*/ 8 h 27"/>
                <a:gd name="T10" fmla="*/ 0 w 24"/>
                <a:gd name="T11" fmla="*/ 13 h 27"/>
                <a:gd name="T12" fmla="*/ 0 w 24"/>
                <a:gd name="T13" fmla="*/ 13 h 27"/>
                <a:gd name="T14" fmla="*/ 0 w 24"/>
                <a:gd name="T15" fmla="*/ 19 h 27"/>
                <a:gd name="T16" fmla="*/ 4 w 24"/>
                <a:gd name="T17" fmla="*/ 23 h 27"/>
                <a:gd name="T18" fmla="*/ 8 w 24"/>
                <a:gd name="T19" fmla="*/ 25 h 27"/>
                <a:gd name="T20" fmla="*/ 12 w 24"/>
                <a:gd name="T21" fmla="*/ 27 h 27"/>
                <a:gd name="T22" fmla="*/ 12 w 24"/>
                <a:gd name="T23" fmla="*/ 27 h 27"/>
                <a:gd name="T24" fmla="*/ 18 w 24"/>
                <a:gd name="T25" fmla="*/ 25 h 27"/>
                <a:gd name="T26" fmla="*/ 22 w 24"/>
                <a:gd name="T27" fmla="*/ 23 h 27"/>
                <a:gd name="T28" fmla="*/ 24 w 24"/>
                <a:gd name="T29" fmla="*/ 19 h 27"/>
                <a:gd name="T30" fmla="*/ 24 w 24"/>
                <a:gd name="T31" fmla="*/ 13 h 27"/>
                <a:gd name="T32" fmla="*/ 24 w 24"/>
                <a:gd name="T33" fmla="*/ 13 h 27"/>
                <a:gd name="T34" fmla="*/ 24 w 24"/>
                <a:gd name="T35" fmla="*/ 8 h 27"/>
                <a:gd name="T36" fmla="*/ 22 w 24"/>
                <a:gd name="T37" fmla="*/ 4 h 27"/>
                <a:gd name="T38" fmla="*/ 18 w 24"/>
                <a:gd name="T39" fmla="*/ 2 h 27"/>
                <a:gd name="T40" fmla="*/ 12 w 24"/>
                <a:gd name="T41" fmla="*/ 0 h 27"/>
                <a:gd name="T42" fmla="*/ 12 w 24"/>
                <a:gd name="T4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27">
                  <a:moveTo>
                    <a:pt x="12" y="0"/>
                  </a:move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4" y="23"/>
                  </a:lnTo>
                  <a:lnTo>
                    <a:pt x="8" y="25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8" y="25"/>
                  </a:lnTo>
                  <a:lnTo>
                    <a:pt x="22" y="23"/>
                  </a:lnTo>
                  <a:lnTo>
                    <a:pt x="24" y="19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159125" y="2055813"/>
              <a:ext cx="539750" cy="206375"/>
            </a:xfrm>
            <a:custGeom>
              <a:avLst/>
              <a:gdLst>
                <a:gd name="T0" fmla="*/ 340 w 340"/>
                <a:gd name="T1" fmla="*/ 43 h 130"/>
                <a:gd name="T2" fmla="*/ 340 w 340"/>
                <a:gd name="T3" fmla="*/ 35 h 130"/>
                <a:gd name="T4" fmla="*/ 340 w 340"/>
                <a:gd name="T5" fmla="*/ 35 h 130"/>
                <a:gd name="T6" fmla="*/ 325 w 340"/>
                <a:gd name="T7" fmla="*/ 25 h 130"/>
                <a:gd name="T8" fmla="*/ 309 w 340"/>
                <a:gd name="T9" fmla="*/ 14 h 130"/>
                <a:gd name="T10" fmla="*/ 287 w 340"/>
                <a:gd name="T11" fmla="*/ 4 h 130"/>
                <a:gd name="T12" fmla="*/ 287 w 340"/>
                <a:gd name="T13" fmla="*/ 4 h 130"/>
                <a:gd name="T14" fmla="*/ 283 w 340"/>
                <a:gd name="T15" fmla="*/ 4 h 130"/>
                <a:gd name="T16" fmla="*/ 279 w 340"/>
                <a:gd name="T17" fmla="*/ 6 h 130"/>
                <a:gd name="T18" fmla="*/ 269 w 340"/>
                <a:gd name="T19" fmla="*/ 12 h 130"/>
                <a:gd name="T20" fmla="*/ 241 w 340"/>
                <a:gd name="T21" fmla="*/ 37 h 130"/>
                <a:gd name="T22" fmla="*/ 224 w 340"/>
                <a:gd name="T23" fmla="*/ 51 h 130"/>
                <a:gd name="T24" fmla="*/ 208 w 340"/>
                <a:gd name="T25" fmla="*/ 63 h 130"/>
                <a:gd name="T26" fmla="*/ 190 w 340"/>
                <a:gd name="T27" fmla="*/ 71 h 130"/>
                <a:gd name="T28" fmla="*/ 180 w 340"/>
                <a:gd name="T29" fmla="*/ 75 h 130"/>
                <a:gd name="T30" fmla="*/ 172 w 340"/>
                <a:gd name="T31" fmla="*/ 75 h 130"/>
                <a:gd name="T32" fmla="*/ 172 w 340"/>
                <a:gd name="T33" fmla="*/ 75 h 130"/>
                <a:gd name="T34" fmla="*/ 162 w 340"/>
                <a:gd name="T35" fmla="*/ 75 h 130"/>
                <a:gd name="T36" fmla="*/ 154 w 340"/>
                <a:gd name="T37" fmla="*/ 71 h 130"/>
                <a:gd name="T38" fmla="*/ 136 w 340"/>
                <a:gd name="T39" fmla="*/ 63 h 130"/>
                <a:gd name="T40" fmla="*/ 119 w 340"/>
                <a:gd name="T41" fmla="*/ 51 h 130"/>
                <a:gd name="T42" fmla="*/ 103 w 340"/>
                <a:gd name="T43" fmla="*/ 37 h 130"/>
                <a:gd name="T44" fmla="*/ 79 w 340"/>
                <a:gd name="T45" fmla="*/ 10 h 130"/>
                <a:gd name="T46" fmla="*/ 69 w 340"/>
                <a:gd name="T47" fmla="*/ 2 h 130"/>
                <a:gd name="T48" fmla="*/ 65 w 340"/>
                <a:gd name="T49" fmla="*/ 0 h 130"/>
                <a:gd name="T50" fmla="*/ 63 w 340"/>
                <a:gd name="T51" fmla="*/ 0 h 130"/>
                <a:gd name="T52" fmla="*/ 63 w 340"/>
                <a:gd name="T53" fmla="*/ 0 h 130"/>
                <a:gd name="T54" fmla="*/ 37 w 340"/>
                <a:gd name="T55" fmla="*/ 12 h 130"/>
                <a:gd name="T56" fmla="*/ 18 w 340"/>
                <a:gd name="T57" fmla="*/ 23 h 130"/>
                <a:gd name="T58" fmla="*/ 0 w 340"/>
                <a:gd name="T59" fmla="*/ 35 h 130"/>
                <a:gd name="T60" fmla="*/ 0 w 340"/>
                <a:gd name="T61" fmla="*/ 43 h 130"/>
                <a:gd name="T62" fmla="*/ 0 w 340"/>
                <a:gd name="T63" fmla="*/ 43 h 130"/>
                <a:gd name="T64" fmla="*/ 16 w 340"/>
                <a:gd name="T65" fmla="*/ 61 h 130"/>
                <a:gd name="T66" fmla="*/ 35 w 340"/>
                <a:gd name="T67" fmla="*/ 77 h 130"/>
                <a:gd name="T68" fmla="*/ 53 w 340"/>
                <a:gd name="T69" fmla="*/ 93 h 130"/>
                <a:gd name="T70" fmla="*/ 73 w 340"/>
                <a:gd name="T71" fmla="*/ 105 h 130"/>
                <a:gd name="T72" fmla="*/ 97 w 340"/>
                <a:gd name="T73" fmla="*/ 115 h 130"/>
                <a:gd name="T74" fmla="*/ 119 w 340"/>
                <a:gd name="T75" fmla="*/ 124 h 130"/>
                <a:gd name="T76" fmla="*/ 144 w 340"/>
                <a:gd name="T77" fmla="*/ 128 h 130"/>
                <a:gd name="T78" fmla="*/ 170 w 340"/>
                <a:gd name="T79" fmla="*/ 130 h 130"/>
                <a:gd name="T80" fmla="*/ 170 w 340"/>
                <a:gd name="T81" fmla="*/ 130 h 130"/>
                <a:gd name="T82" fmla="*/ 196 w 340"/>
                <a:gd name="T83" fmla="*/ 128 h 130"/>
                <a:gd name="T84" fmla="*/ 220 w 340"/>
                <a:gd name="T85" fmla="*/ 124 h 130"/>
                <a:gd name="T86" fmla="*/ 245 w 340"/>
                <a:gd name="T87" fmla="*/ 115 h 130"/>
                <a:gd name="T88" fmla="*/ 267 w 340"/>
                <a:gd name="T89" fmla="*/ 105 h 130"/>
                <a:gd name="T90" fmla="*/ 287 w 340"/>
                <a:gd name="T91" fmla="*/ 93 h 130"/>
                <a:gd name="T92" fmla="*/ 307 w 340"/>
                <a:gd name="T93" fmla="*/ 77 h 130"/>
                <a:gd name="T94" fmla="*/ 323 w 340"/>
                <a:gd name="T95" fmla="*/ 61 h 130"/>
                <a:gd name="T96" fmla="*/ 340 w 340"/>
                <a:gd name="T97" fmla="*/ 43 h 130"/>
                <a:gd name="T98" fmla="*/ 340 w 340"/>
                <a:gd name="T99" fmla="*/ 43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0" h="130">
                  <a:moveTo>
                    <a:pt x="340" y="43"/>
                  </a:moveTo>
                  <a:lnTo>
                    <a:pt x="340" y="35"/>
                  </a:lnTo>
                  <a:lnTo>
                    <a:pt x="340" y="35"/>
                  </a:lnTo>
                  <a:lnTo>
                    <a:pt x="325" y="25"/>
                  </a:lnTo>
                  <a:lnTo>
                    <a:pt x="309" y="14"/>
                  </a:lnTo>
                  <a:lnTo>
                    <a:pt x="287" y="4"/>
                  </a:lnTo>
                  <a:lnTo>
                    <a:pt x="287" y="4"/>
                  </a:lnTo>
                  <a:lnTo>
                    <a:pt x="283" y="4"/>
                  </a:lnTo>
                  <a:lnTo>
                    <a:pt x="279" y="6"/>
                  </a:lnTo>
                  <a:lnTo>
                    <a:pt x="269" y="12"/>
                  </a:lnTo>
                  <a:lnTo>
                    <a:pt x="241" y="37"/>
                  </a:lnTo>
                  <a:lnTo>
                    <a:pt x="224" y="51"/>
                  </a:lnTo>
                  <a:lnTo>
                    <a:pt x="208" y="63"/>
                  </a:lnTo>
                  <a:lnTo>
                    <a:pt x="190" y="71"/>
                  </a:lnTo>
                  <a:lnTo>
                    <a:pt x="180" y="75"/>
                  </a:lnTo>
                  <a:lnTo>
                    <a:pt x="172" y="75"/>
                  </a:lnTo>
                  <a:lnTo>
                    <a:pt x="172" y="75"/>
                  </a:lnTo>
                  <a:lnTo>
                    <a:pt x="162" y="75"/>
                  </a:lnTo>
                  <a:lnTo>
                    <a:pt x="154" y="71"/>
                  </a:lnTo>
                  <a:lnTo>
                    <a:pt x="136" y="63"/>
                  </a:lnTo>
                  <a:lnTo>
                    <a:pt x="119" y="51"/>
                  </a:lnTo>
                  <a:lnTo>
                    <a:pt x="103" y="37"/>
                  </a:lnTo>
                  <a:lnTo>
                    <a:pt x="79" y="10"/>
                  </a:lnTo>
                  <a:lnTo>
                    <a:pt x="69" y="2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37" y="12"/>
                  </a:lnTo>
                  <a:lnTo>
                    <a:pt x="18" y="23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16" y="61"/>
                  </a:lnTo>
                  <a:lnTo>
                    <a:pt x="35" y="77"/>
                  </a:lnTo>
                  <a:lnTo>
                    <a:pt x="53" y="93"/>
                  </a:lnTo>
                  <a:lnTo>
                    <a:pt x="73" y="105"/>
                  </a:lnTo>
                  <a:lnTo>
                    <a:pt x="97" y="115"/>
                  </a:lnTo>
                  <a:lnTo>
                    <a:pt x="119" y="124"/>
                  </a:lnTo>
                  <a:lnTo>
                    <a:pt x="144" y="128"/>
                  </a:lnTo>
                  <a:lnTo>
                    <a:pt x="170" y="130"/>
                  </a:lnTo>
                  <a:lnTo>
                    <a:pt x="170" y="130"/>
                  </a:lnTo>
                  <a:lnTo>
                    <a:pt x="196" y="128"/>
                  </a:lnTo>
                  <a:lnTo>
                    <a:pt x="220" y="124"/>
                  </a:lnTo>
                  <a:lnTo>
                    <a:pt x="245" y="115"/>
                  </a:lnTo>
                  <a:lnTo>
                    <a:pt x="267" y="105"/>
                  </a:lnTo>
                  <a:lnTo>
                    <a:pt x="287" y="93"/>
                  </a:lnTo>
                  <a:lnTo>
                    <a:pt x="307" y="77"/>
                  </a:lnTo>
                  <a:lnTo>
                    <a:pt x="323" y="61"/>
                  </a:lnTo>
                  <a:lnTo>
                    <a:pt x="340" y="43"/>
                  </a:lnTo>
                  <a:lnTo>
                    <a:pt x="340" y="43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354388" y="2065338"/>
              <a:ext cx="42863" cy="42863"/>
            </a:xfrm>
            <a:custGeom>
              <a:avLst/>
              <a:gdLst>
                <a:gd name="T0" fmla="*/ 13 w 27"/>
                <a:gd name="T1" fmla="*/ 0 h 27"/>
                <a:gd name="T2" fmla="*/ 13 w 27"/>
                <a:gd name="T3" fmla="*/ 0 h 27"/>
                <a:gd name="T4" fmla="*/ 9 w 27"/>
                <a:gd name="T5" fmla="*/ 2 h 27"/>
                <a:gd name="T6" fmla="*/ 4 w 27"/>
                <a:gd name="T7" fmla="*/ 4 h 27"/>
                <a:gd name="T8" fmla="*/ 2 w 27"/>
                <a:gd name="T9" fmla="*/ 8 h 27"/>
                <a:gd name="T10" fmla="*/ 0 w 27"/>
                <a:gd name="T11" fmla="*/ 13 h 27"/>
                <a:gd name="T12" fmla="*/ 0 w 27"/>
                <a:gd name="T13" fmla="*/ 13 h 27"/>
                <a:gd name="T14" fmla="*/ 2 w 27"/>
                <a:gd name="T15" fmla="*/ 19 h 27"/>
                <a:gd name="T16" fmla="*/ 4 w 27"/>
                <a:gd name="T17" fmla="*/ 23 h 27"/>
                <a:gd name="T18" fmla="*/ 9 w 27"/>
                <a:gd name="T19" fmla="*/ 25 h 27"/>
                <a:gd name="T20" fmla="*/ 13 w 27"/>
                <a:gd name="T21" fmla="*/ 27 h 27"/>
                <a:gd name="T22" fmla="*/ 13 w 27"/>
                <a:gd name="T23" fmla="*/ 27 h 27"/>
                <a:gd name="T24" fmla="*/ 19 w 27"/>
                <a:gd name="T25" fmla="*/ 25 h 27"/>
                <a:gd name="T26" fmla="*/ 23 w 27"/>
                <a:gd name="T27" fmla="*/ 23 h 27"/>
                <a:gd name="T28" fmla="*/ 25 w 27"/>
                <a:gd name="T29" fmla="*/ 19 h 27"/>
                <a:gd name="T30" fmla="*/ 27 w 27"/>
                <a:gd name="T31" fmla="*/ 13 h 27"/>
                <a:gd name="T32" fmla="*/ 27 w 27"/>
                <a:gd name="T33" fmla="*/ 13 h 27"/>
                <a:gd name="T34" fmla="*/ 25 w 27"/>
                <a:gd name="T35" fmla="*/ 8 h 27"/>
                <a:gd name="T36" fmla="*/ 23 w 27"/>
                <a:gd name="T37" fmla="*/ 4 h 27"/>
                <a:gd name="T38" fmla="*/ 19 w 27"/>
                <a:gd name="T39" fmla="*/ 2 h 27"/>
                <a:gd name="T40" fmla="*/ 13 w 27"/>
                <a:gd name="T41" fmla="*/ 0 h 27"/>
                <a:gd name="T42" fmla="*/ 13 w 27"/>
                <a:gd name="T4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7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9"/>
                  </a:lnTo>
                  <a:lnTo>
                    <a:pt x="4" y="23"/>
                  </a:lnTo>
                  <a:lnTo>
                    <a:pt x="9" y="25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9" y="25"/>
                  </a:lnTo>
                  <a:lnTo>
                    <a:pt x="23" y="23"/>
                  </a:lnTo>
                  <a:lnTo>
                    <a:pt x="25" y="19"/>
                  </a:lnTo>
                  <a:lnTo>
                    <a:pt x="27" y="13"/>
                  </a:lnTo>
                  <a:lnTo>
                    <a:pt x="27" y="13"/>
                  </a:lnTo>
                  <a:lnTo>
                    <a:pt x="25" y="8"/>
                  </a:lnTo>
                  <a:lnTo>
                    <a:pt x="23" y="4"/>
                  </a:lnTo>
                  <a:lnTo>
                    <a:pt x="19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3297238" y="2039938"/>
              <a:ext cx="38100" cy="38100"/>
            </a:xfrm>
            <a:custGeom>
              <a:avLst/>
              <a:gdLst>
                <a:gd name="T0" fmla="*/ 12 w 24"/>
                <a:gd name="T1" fmla="*/ 0 h 24"/>
                <a:gd name="T2" fmla="*/ 12 w 24"/>
                <a:gd name="T3" fmla="*/ 0 h 24"/>
                <a:gd name="T4" fmla="*/ 8 w 24"/>
                <a:gd name="T5" fmla="*/ 0 h 24"/>
                <a:gd name="T6" fmla="*/ 4 w 24"/>
                <a:gd name="T7" fmla="*/ 2 h 24"/>
                <a:gd name="T8" fmla="*/ 0 w 24"/>
                <a:gd name="T9" fmla="*/ 6 h 24"/>
                <a:gd name="T10" fmla="*/ 0 w 24"/>
                <a:gd name="T11" fmla="*/ 12 h 24"/>
                <a:gd name="T12" fmla="*/ 0 w 24"/>
                <a:gd name="T13" fmla="*/ 12 h 24"/>
                <a:gd name="T14" fmla="*/ 0 w 24"/>
                <a:gd name="T15" fmla="*/ 16 h 24"/>
                <a:gd name="T16" fmla="*/ 4 w 24"/>
                <a:gd name="T17" fmla="*/ 20 h 24"/>
                <a:gd name="T18" fmla="*/ 8 w 24"/>
                <a:gd name="T19" fmla="*/ 24 h 24"/>
                <a:gd name="T20" fmla="*/ 12 w 24"/>
                <a:gd name="T21" fmla="*/ 24 h 24"/>
                <a:gd name="T22" fmla="*/ 12 w 24"/>
                <a:gd name="T23" fmla="*/ 24 h 24"/>
                <a:gd name="T24" fmla="*/ 18 w 24"/>
                <a:gd name="T25" fmla="*/ 24 h 24"/>
                <a:gd name="T26" fmla="*/ 22 w 24"/>
                <a:gd name="T27" fmla="*/ 20 h 24"/>
                <a:gd name="T28" fmla="*/ 24 w 24"/>
                <a:gd name="T29" fmla="*/ 16 h 24"/>
                <a:gd name="T30" fmla="*/ 24 w 24"/>
                <a:gd name="T31" fmla="*/ 12 h 24"/>
                <a:gd name="T32" fmla="*/ 24 w 24"/>
                <a:gd name="T33" fmla="*/ 12 h 24"/>
                <a:gd name="T34" fmla="*/ 24 w 24"/>
                <a:gd name="T35" fmla="*/ 6 h 24"/>
                <a:gd name="T36" fmla="*/ 22 w 24"/>
                <a:gd name="T37" fmla="*/ 2 h 24"/>
                <a:gd name="T38" fmla="*/ 18 w 24"/>
                <a:gd name="T39" fmla="*/ 0 h 24"/>
                <a:gd name="T40" fmla="*/ 12 w 24"/>
                <a:gd name="T41" fmla="*/ 0 h 24"/>
                <a:gd name="T42" fmla="*/ 12 w 24"/>
                <a:gd name="T4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24">
                  <a:moveTo>
                    <a:pt x="12" y="0"/>
                  </a:moveTo>
                  <a:lnTo>
                    <a:pt x="12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8" y="24"/>
                  </a:lnTo>
                  <a:lnTo>
                    <a:pt x="22" y="20"/>
                  </a:lnTo>
                  <a:lnTo>
                    <a:pt x="24" y="16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3532188" y="2039938"/>
              <a:ext cx="41275" cy="38100"/>
            </a:xfrm>
            <a:custGeom>
              <a:avLst/>
              <a:gdLst>
                <a:gd name="T0" fmla="*/ 14 w 26"/>
                <a:gd name="T1" fmla="*/ 0 h 24"/>
                <a:gd name="T2" fmla="*/ 14 w 26"/>
                <a:gd name="T3" fmla="*/ 0 h 24"/>
                <a:gd name="T4" fmla="*/ 8 w 26"/>
                <a:gd name="T5" fmla="*/ 0 h 24"/>
                <a:gd name="T6" fmla="*/ 4 w 26"/>
                <a:gd name="T7" fmla="*/ 2 h 24"/>
                <a:gd name="T8" fmla="*/ 2 w 26"/>
                <a:gd name="T9" fmla="*/ 6 h 24"/>
                <a:gd name="T10" fmla="*/ 0 w 26"/>
                <a:gd name="T11" fmla="*/ 12 h 24"/>
                <a:gd name="T12" fmla="*/ 0 w 26"/>
                <a:gd name="T13" fmla="*/ 12 h 24"/>
                <a:gd name="T14" fmla="*/ 2 w 26"/>
                <a:gd name="T15" fmla="*/ 16 h 24"/>
                <a:gd name="T16" fmla="*/ 4 w 26"/>
                <a:gd name="T17" fmla="*/ 20 h 24"/>
                <a:gd name="T18" fmla="*/ 8 w 26"/>
                <a:gd name="T19" fmla="*/ 24 h 24"/>
                <a:gd name="T20" fmla="*/ 14 w 26"/>
                <a:gd name="T21" fmla="*/ 24 h 24"/>
                <a:gd name="T22" fmla="*/ 14 w 26"/>
                <a:gd name="T23" fmla="*/ 24 h 24"/>
                <a:gd name="T24" fmla="*/ 18 w 26"/>
                <a:gd name="T25" fmla="*/ 24 h 24"/>
                <a:gd name="T26" fmla="*/ 22 w 26"/>
                <a:gd name="T27" fmla="*/ 20 h 24"/>
                <a:gd name="T28" fmla="*/ 24 w 26"/>
                <a:gd name="T29" fmla="*/ 16 h 24"/>
                <a:gd name="T30" fmla="*/ 26 w 26"/>
                <a:gd name="T31" fmla="*/ 12 h 24"/>
                <a:gd name="T32" fmla="*/ 26 w 26"/>
                <a:gd name="T33" fmla="*/ 12 h 24"/>
                <a:gd name="T34" fmla="*/ 24 w 26"/>
                <a:gd name="T35" fmla="*/ 6 h 24"/>
                <a:gd name="T36" fmla="*/ 22 w 26"/>
                <a:gd name="T37" fmla="*/ 2 h 24"/>
                <a:gd name="T38" fmla="*/ 18 w 26"/>
                <a:gd name="T39" fmla="*/ 0 h 24"/>
                <a:gd name="T40" fmla="*/ 14 w 26"/>
                <a:gd name="T41" fmla="*/ 0 h 24"/>
                <a:gd name="T42" fmla="*/ 14 w 26"/>
                <a:gd name="T4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4">
                  <a:moveTo>
                    <a:pt x="14" y="0"/>
                  </a:moveTo>
                  <a:lnTo>
                    <a:pt x="14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8" y="24"/>
                  </a:lnTo>
                  <a:lnTo>
                    <a:pt x="22" y="20"/>
                  </a:lnTo>
                  <a:lnTo>
                    <a:pt x="24" y="16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221038" y="1624013"/>
              <a:ext cx="447675" cy="400050"/>
            </a:xfrm>
            <a:custGeom>
              <a:avLst/>
              <a:gdLst>
                <a:gd name="T0" fmla="*/ 82 w 282"/>
                <a:gd name="T1" fmla="*/ 218 h 252"/>
                <a:gd name="T2" fmla="*/ 109 w 282"/>
                <a:gd name="T3" fmla="*/ 242 h 252"/>
                <a:gd name="T4" fmla="*/ 139 w 282"/>
                <a:gd name="T5" fmla="*/ 252 h 252"/>
                <a:gd name="T6" fmla="*/ 153 w 282"/>
                <a:gd name="T7" fmla="*/ 250 h 252"/>
                <a:gd name="T8" fmla="*/ 183 w 282"/>
                <a:gd name="T9" fmla="*/ 232 h 252"/>
                <a:gd name="T10" fmla="*/ 198 w 282"/>
                <a:gd name="T11" fmla="*/ 218 h 252"/>
                <a:gd name="T12" fmla="*/ 234 w 282"/>
                <a:gd name="T13" fmla="*/ 224 h 252"/>
                <a:gd name="T14" fmla="*/ 262 w 282"/>
                <a:gd name="T15" fmla="*/ 222 h 252"/>
                <a:gd name="T16" fmla="*/ 276 w 282"/>
                <a:gd name="T17" fmla="*/ 214 h 252"/>
                <a:gd name="T18" fmla="*/ 282 w 282"/>
                <a:gd name="T19" fmla="*/ 198 h 252"/>
                <a:gd name="T20" fmla="*/ 282 w 282"/>
                <a:gd name="T21" fmla="*/ 190 h 252"/>
                <a:gd name="T22" fmla="*/ 270 w 282"/>
                <a:gd name="T23" fmla="*/ 159 h 252"/>
                <a:gd name="T24" fmla="*/ 250 w 282"/>
                <a:gd name="T25" fmla="*/ 107 h 252"/>
                <a:gd name="T26" fmla="*/ 242 w 282"/>
                <a:gd name="T27" fmla="*/ 80 h 252"/>
                <a:gd name="T28" fmla="*/ 222 w 282"/>
                <a:gd name="T29" fmla="*/ 36 h 252"/>
                <a:gd name="T30" fmla="*/ 196 w 282"/>
                <a:gd name="T31" fmla="*/ 12 h 252"/>
                <a:gd name="T32" fmla="*/ 167 w 282"/>
                <a:gd name="T33" fmla="*/ 2 h 252"/>
                <a:gd name="T34" fmla="*/ 141 w 282"/>
                <a:gd name="T35" fmla="*/ 0 h 252"/>
                <a:gd name="T36" fmla="*/ 129 w 282"/>
                <a:gd name="T37" fmla="*/ 2 h 252"/>
                <a:gd name="T38" fmla="*/ 101 w 282"/>
                <a:gd name="T39" fmla="*/ 6 h 252"/>
                <a:gd name="T40" fmla="*/ 72 w 282"/>
                <a:gd name="T41" fmla="*/ 22 h 252"/>
                <a:gd name="T42" fmla="*/ 48 w 282"/>
                <a:gd name="T43" fmla="*/ 54 h 252"/>
                <a:gd name="T44" fmla="*/ 40 w 282"/>
                <a:gd name="T45" fmla="*/ 80 h 252"/>
                <a:gd name="T46" fmla="*/ 24 w 282"/>
                <a:gd name="T47" fmla="*/ 127 h 252"/>
                <a:gd name="T48" fmla="*/ 4 w 282"/>
                <a:gd name="T49" fmla="*/ 179 h 252"/>
                <a:gd name="T50" fmla="*/ 0 w 282"/>
                <a:gd name="T51" fmla="*/ 198 h 252"/>
                <a:gd name="T52" fmla="*/ 2 w 282"/>
                <a:gd name="T53" fmla="*/ 208 h 252"/>
                <a:gd name="T54" fmla="*/ 12 w 282"/>
                <a:gd name="T55" fmla="*/ 220 h 252"/>
                <a:gd name="T56" fmla="*/ 32 w 282"/>
                <a:gd name="T57" fmla="*/ 224 h 252"/>
                <a:gd name="T58" fmla="*/ 62 w 282"/>
                <a:gd name="T59" fmla="*/ 222 h 252"/>
                <a:gd name="T60" fmla="*/ 82 w 282"/>
                <a:gd name="T61" fmla="*/ 218 h 252"/>
                <a:gd name="T62" fmla="*/ 80 w 282"/>
                <a:gd name="T63" fmla="*/ 85 h 252"/>
                <a:gd name="T64" fmla="*/ 91 w 282"/>
                <a:gd name="T65" fmla="*/ 82 h 252"/>
                <a:gd name="T66" fmla="*/ 103 w 282"/>
                <a:gd name="T67" fmla="*/ 95 h 252"/>
                <a:gd name="T68" fmla="*/ 111 w 282"/>
                <a:gd name="T69" fmla="*/ 101 h 252"/>
                <a:gd name="T70" fmla="*/ 131 w 282"/>
                <a:gd name="T71" fmla="*/ 113 h 252"/>
                <a:gd name="T72" fmla="*/ 173 w 282"/>
                <a:gd name="T73" fmla="*/ 123 h 252"/>
                <a:gd name="T74" fmla="*/ 204 w 282"/>
                <a:gd name="T75" fmla="*/ 127 h 252"/>
                <a:gd name="T76" fmla="*/ 204 w 282"/>
                <a:gd name="T77" fmla="*/ 133 h 252"/>
                <a:gd name="T78" fmla="*/ 198 w 282"/>
                <a:gd name="T79" fmla="*/ 171 h 252"/>
                <a:gd name="T80" fmla="*/ 183 w 282"/>
                <a:gd name="T81" fmla="*/ 202 h 252"/>
                <a:gd name="T82" fmla="*/ 161 w 282"/>
                <a:gd name="T83" fmla="*/ 222 h 252"/>
                <a:gd name="T84" fmla="*/ 139 w 282"/>
                <a:gd name="T85" fmla="*/ 230 h 252"/>
                <a:gd name="T86" fmla="*/ 127 w 282"/>
                <a:gd name="T87" fmla="*/ 228 h 252"/>
                <a:gd name="T88" fmla="*/ 105 w 282"/>
                <a:gd name="T89" fmla="*/ 214 h 252"/>
                <a:gd name="T90" fmla="*/ 86 w 282"/>
                <a:gd name="T91" fmla="*/ 188 h 252"/>
                <a:gd name="T92" fmla="*/ 74 w 282"/>
                <a:gd name="T93" fmla="*/ 153 h 252"/>
                <a:gd name="T94" fmla="*/ 74 w 282"/>
                <a:gd name="T95" fmla="*/ 133 h 252"/>
                <a:gd name="T96" fmla="*/ 80 w 282"/>
                <a:gd name="T97" fmla="*/ 85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2" h="252">
                  <a:moveTo>
                    <a:pt x="82" y="218"/>
                  </a:moveTo>
                  <a:lnTo>
                    <a:pt x="82" y="218"/>
                  </a:lnTo>
                  <a:lnTo>
                    <a:pt x="95" y="232"/>
                  </a:lnTo>
                  <a:lnTo>
                    <a:pt x="109" y="242"/>
                  </a:lnTo>
                  <a:lnTo>
                    <a:pt x="125" y="250"/>
                  </a:lnTo>
                  <a:lnTo>
                    <a:pt x="139" y="252"/>
                  </a:lnTo>
                  <a:lnTo>
                    <a:pt x="139" y="252"/>
                  </a:lnTo>
                  <a:lnTo>
                    <a:pt x="153" y="250"/>
                  </a:lnTo>
                  <a:lnTo>
                    <a:pt x="169" y="242"/>
                  </a:lnTo>
                  <a:lnTo>
                    <a:pt x="183" y="232"/>
                  </a:lnTo>
                  <a:lnTo>
                    <a:pt x="198" y="218"/>
                  </a:lnTo>
                  <a:lnTo>
                    <a:pt x="198" y="218"/>
                  </a:lnTo>
                  <a:lnTo>
                    <a:pt x="218" y="222"/>
                  </a:lnTo>
                  <a:lnTo>
                    <a:pt x="234" y="224"/>
                  </a:lnTo>
                  <a:lnTo>
                    <a:pt x="250" y="224"/>
                  </a:lnTo>
                  <a:lnTo>
                    <a:pt x="262" y="222"/>
                  </a:lnTo>
                  <a:lnTo>
                    <a:pt x="270" y="220"/>
                  </a:lnTo>
                  <a:lnTo>
                    <a:pt x="276" y="214"/>
                  </a:lnTo>
                  <a:lnTo>
                    <a:pt x="280" y="208"/>
                  </a:lnTo>
                  <a:lnTo>
                    <a:pt x="282" y="198"/>
                  </a:lnTo>
                  <a:lnTo>
                    <a:pt x="282" y="198"/>
                  </a:lnTo>
                  <a:lnTo>
                    <a:pt x="282" y="190"/>
                  </a:lnTo>
                  <a:lnTo>
                    <a:pt x="278" y="179"/>
                  </a:lnTo>
                  <a:lnTo>
                    <a:pt x="270" y="159"/>
                  </a:lnTo>
                  <a:lnTo>
                    <a:pt x="256" y="127"/>
                  </a:lnTo>
                  <a:lnTo>
                    <a:pt x="250" y="107"/>
                  </a:lnTo>
                  <a:lnTo>
                    <a:pt x="242" y="80"/>
                  </a:lnTo>
                  <a:lnTo>
                    <a:pt x="242" y="80"/>
                  </a:lnTo>
                  <a:lnTo>
                    <a:pt x="234" y="54"/>
                  </a:lnTo>
                  <a:lnTo>
                    <a:pt x="222" y="36"/>
                  </a:lnTo>
                  <a:lnTo>
                    <a:pt x="210" y="22"/>
                  </a:lnTo>
                  <a:lnTo>
                    <a:pt x="196" y="12"/>
                  </a:lnTo>
                  <a:lnTo>
                    <a:pt x="181" y="6"/>
                  </a:lnTo>
                  <a:lnTo>
                    <a:pt x="167" y="2"/>
                  </a:lnTo>
                  <a:lnTo>
                    <a:pt x="153" y="2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29" y="2"/>
                  </a:lnTo>
                  <a:lnTo>
                    <a:pt x="115" y="2"/>
                  </a:lnTo>
                  <a:lnTo>
                    <a:pt x="101" y="6"/>
                  </a:lnTo>
                  <a:lnTo>
                    <a:pt x="86" y="12"/>
                  </a:lnTo>
                  <a:lnTo>
                    <a:pt x="72" y="22"/>
                  </a:lnTo>
                  <a:lnTo>
                    <a:pt x="60" y="36"/>
                  </a:lnTo>
                  <a:lnTo>
                    <a:pt x="48" y="54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32" y="107"/>
                  </a:lnTo>
                  <a:lnTo>
                    <a:pt x="24" y="127"/>
                  </a:lnTo>
                  <a:lnTo>
                    <a:pt x="12" y="159"/>
                  </a:lnTo>
                  <a:lnTo>
                    <a:pt x="4" y="179"/>
                  </a:lnTo>
                  <a:lnTo>
                    <a:pt x="0" y="190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" y="208"/>
                  </a:lnTo>
                  <a:lnTo>
                    <a:pt x="4" y="214"/>
                  </a:lnTo>
                  <a:lnTo>
                    <a:pt x="12" y="220"/>
                  </a:lnTo>
                  <a:lnTo>
                    <a:pt x="20" y="222"/>
                  </a:lnTo>
                  <a:lnTo>
                    <a:pt x="32" y="224"/>
                  </a:lnTo>
                  <a:lnTo>
                    <a:pt x="46" y="224"/>
                  </a:lnTo>
                  <a:lnTo>
                    <a:pt x="62" y="222"/>
                  </a:lnTo>
                  <a:lnTo>
                    <a:pt x="82" y="218"/>
                  </a:lnTo>
                  <a:lnTo>
                    <a:pt x="82" y="218"/>
                  </a:lnTo>
                  <a:close/>
                  <a:moveTo>
                    <a:pt x="80" y="85"/>
                  </a:moveTo>
                  <a:lnTo>
                    <a:pt x="80" y="85"/>
                  </a:lnTo>
                  <a:lnTo>
                    <a:pt x="84" y="82"/>
                  </a:lnTo>
                  <a:lnTo>
                    <a:pt x="91" y="82"/>
                  </a:lnTo>
                  <a:lnTo>
                    <a:pt x="97" y="87"/>
                  </a:lnTo>
                  <a:lnTo>
                    <a:pt x="103" y="95"/>
                  </a:lnTo>
                  <a:lnTo>
                    <a:pt x="103" y="95"/>
                  </a:lnTo>
                  <a:lnTo>
                    <a:pt x="111" y="101"/>
                  </a:lnTo>
                  <a:lnTo>
                    <a:pt x="119" y="107"/>
                  </a:lnTo>
                  <a:lnTo>
                    <a:pt x="131" y="113"/>
                  </a:lnTo>
                  <a:lnTo>
                    <a:pt x="145" y="117"/>
                  </a:lnTo>
                  <a:lnTo>
                    <a:pt x="173" y="123"/>
                  </a:lnTo>
                  <a:lnTo>
                    <a:pt x="204" y="127"/>
                  </a:lnTo>
                  <a:lnTo>
                    <a:pt x="204" y="127"/>
                  </a:lnTo>
                  <a:lnTo>
                    <a:pt x="204" y="133"/>
                  </a:lnTo>
                  <a:lnTo>
                    <a:pt x="204" y="133"/>
                  </a:lnTo>
                  <a:lnTo>
                    <a:pt x="202" y="153"/>
                  </a:lnTo>
                  <a:lnTo>
                    <a:pt x="198" y="171"/>
                  </a:lnTo>
                  <a:lnTo>
                    <a:pt x="191" y="188"/>
                  </a:lnTo>
                  <a:lnTo>
                    <a:pt x="183" y="202"/>
                  </a:lnTo>
                  <a:lnTo>
                    <a:pt x="173" y="214"/>
                  </a:lnTo>
                  <a:lnTo>
                    <a:pt x="161" y="222"/>
                  </a:lnTo>
                  <a:lnTo>
                    <a:pt x="149" y="228"/>
                  </a:lnTo>
                  <a:lnTo>
                    <a:pt x="139" y="230"/>
                  </a:lnTo>
                  <a:lnTo>
                    <a:pt x="139" y="230"/>
                  </a:lnTo>
                  <a:lnTo>
                    <a:pt x="127" y="228"/>
                  </a:lnTo>
                  <a:lnTo>
                    <a:pt x="117" y="222"/>
                  </a:lnTo>
                  <a:lnTo>
                    <a:pt x="105" y="214"/>
                  </a:lnTo>
                  <a:lnTo>
                    <a:pt x="95" y="202"/>
                  </a:lnTo>
                  <a:lnTo>
                    <a:pt x="86" y="188"/>
                  </a:lnTo>
                  <a:lnTo>
                    <a:pt x="80" y="171"/>
                  </a:lnTo>
                  <a:lnTo>
                    <a:pt x="74" y="153"/>
                  </a:lnTo>
                  <a:lnTo>
                    <a:pt x="74" y="133"/>
                  </a:lnTo>
                  <a:lnTo>
                    <a:pt x="74" y="133"/>
                  </a:lnTo>
                  <a:lnTo>
                    <a:pt x="76" y="109"/>
                  </a:lnTo>
                  <a:lnTo>
                    <a:pt x="80" y="85"/>
                  </a:lnTo>
                  <a:lnTo>
                    <a:pt x="80" y="8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2857500" y="1354138"/>
              <a:ext cx="1144588" cy="1590675"/>
            </a:xfrm>
            <a:custGeom>
              <a:avLst/>
              <a:gdLst>
                <a:gd name="T0" fmla="*/ 719 w 721"/>
                <a:gd name="T1" fmla="*/ 323 h 1002"/>
                <a:gd name="T2" fmla="*/ 693 w 721"/>
                <a:gd name="T3" fmla="*/ 220 h 1002"/>
                <a:gd name="T4" fmla="*/ 639 w 721"/>
                <a:gd name="T5" fmla="*/ 131 h 1002"/>
                <a:gd name="T6" fmla="*/ 562 w 721"/>
                <a:gd name="T7" fmla="*/ 61 h 1002"/>
                <a:gd name="T8" fmla="*/ 467 w 721"/>
                <a:gd name="T9" fmla="*/ 16 h 1002"/>
                <a:gd name="T10" fmla="*/ 360 w 721"/>
                <a:gd name="T11" fmla="*/ 0 h 1002"/>
                <a:gd name="T12" fmla="*/ 287 w 721"/>
                <a:gd name="T13" fmla="*/ 6 h 1002"/>
                <a:gd name="T14" fmla="*/ 188 w 721"/>
                <a:gd name="T15" fmla="*/ 42 h 1002"/>
                <a:gd name="T16" fmla="*/ 105 w 721"/>
                <a:gd name="T17" fmla="*/ 105 h 1002"/>
                <a:gd name="T18" fmla="*/ 43 w 721"/>
                <a:gd name="T19" fmla="*/ 188 h 1002"/>
                <a:gd name="T20" fmla="*/ 6 w 721"/>
                <a:gd name="T21" fmla="*/ 287 h 1002"/>
                <a:gd name="T22" fmla="*/ 0 w 721"/>
                <a:gd name="T23" fmla="*/ 360 h 1002"/>
                <a:gd name="T24" fmla="*/ 8 w 721"/>
                <a:gd name="T25" fmla="*/ 440 h 1002"/>
                <a:gd name="T26" fmla="*/ 35 w 721"/>
                <a:gd name="T27" fmla="*/ 513 h 1002"/>
                <a:gd name="T28" fmla="*/ 73 w 721"/>
                <a:gd name="T29" fmla="*/ 578 h 1002"/>
                <a:gd name="T30" fmla="*/ 126 w 721"/>
                <a:gd name="T31" fmla="*/ 634 h 1002"/>
                <a:gd name="T32" fmla="*/ 188 w 721"/>
                <a:gd name="T33" fmla="*/ 677 h 1002"/>
                <a:gd name="T34" fmla="*/ 509 w 721"/>
                <a:gd name="T35" fmla="*/ 689 h 1002"/>
                <a:gd name="T36" fmla="*/ 554 w 721"/>
                <a:gd name="T37" fmla="*/ 665 h 1002"/>
                <a:gd name="T38" fmla="*/ 614 w 721"/>
                <a:gd name="T39" fmla="*/ 616 h 1002"/>
                <a:gd name="T40" fmla="*/ 661 w 721"/>
                <a:gd name="T41" fmla="*/ 557 h 1002"/>
                <a:gd name="T42" fmla="*/ 697 w 721"/>
                <a:gd name="T43" fmla="*/ 489 h 1002"/>
                <a:gd name="T44" fmla="*/ 717 w 721"/>
                <a:gd name="T45" fmla="*/ 414 h 1002"/>
                <a:gd name="T46" fmla="*/ 721 w 721"/>
                <a:gd name="T47" fmla="*/ 360 h 1002"/>
                <a:gd name="T48" fmla="*/ 334 w 721"/>
                <a:gd name="T49" fmla="*/ 630 h 1002"/>
                <a:gd name="T50" fmla="*/ 255 w 721"/>
                <a:gd name="T51" fmla="*/ 610 h 1002"/>
                <a:gd name="T52" fmla="*/ 188 w 721"/>
                <a:gd name="T53" fmla="*/ 570 h 1002"/>
                <a:gd name="T54" fmla="*/ 136 w 721"/>
                <a:gd name="T55" fmla="*/ 511 h 1002"/>
                <a:gd name="T56" fmla="*/ 103 w 721"/>
                <a:gd name="T57" fmla="*/ 440 h 1002"/>
                <a:gd name="T58" fmla="*/ 91 w 721"/>
                <a:gd name="T59" fmla="*/ 362 h 1002"/>
                <a:gd name="T60" fmla="*/ 95 w 721"/>
                <a:gd name="T61" fmla="*/ 307 h 1002"/>
                <a:gd name="T62" fmla="*/ 124 w 721"/>
                <a:gd name="T63" fmla="*/ 232 h 1002"/>
                <a:gd name="T64" fmla="*/ 170 w 721"/>
                <a:gd name="T65" fmla="*/ 170 h 1002"/>
                <a:gd name="T66" fmla="*/ 233 w 721"/>
                <a:gd name="T67" fmla="*/ 123 h 1002"/>
                <a:gd name="T68" fmla="*/ 305 w 721"/>
                <a:gd name="T69" fmla="*/ 97 h 1002"/>
                <a:gd name="T70" fmla="*/ 360 w 721"/>
                <a:gd name="T71" fmla="*/ 91 h 1002"/>
                <a:gd name="T72" fmla="*/ 441 w 721"/>
                <a:gd name="T73" fmla="*/ 103 h 1002"/>
                <a:gd name="T74" fmla="*/ 511 w 721"/>
                <a:gd name="T75" fmla="*/ 137 h 1002"/>
                <a:gd name="T76" fmla="*/ 568 w 721"/>
                <a:gd name="T77" fmla="*/ 190 h 1002"/>
                <a:gd name="T78" fmla="*/ 608 w 721"/>
                <a:gd name="T79" fmla="*/ 257 h 1002"/>
                <a:gd name="T80" fmla="*/ 629 w 721"/>
                <a:gd name="T81" fmla="*/ 333 h 1002"/>
                <a:gd name="T82" fmla="*/ 629 w 721"/>
                <a:gd name="T83" fmla="*/ 388 h 1002"/>
                <a:gd name="T84" fmla="*/ 608 w 721"/>
                <a:gd name="T85" fmla="*/ 467 h 1002"/>
                <a:gd name="T86" fmla="*/ 568 w 721"/>
                <a:gd name="T87" fmla="*/ 533 h 1002"/>
                <a:gd name="T88" fmla="*/ 511 w 721"/>
                <a:gd name="T89" fmla="*/ 586 h 1002"/>
                <a:gd name="T90" fmla="*/ 441 w 721"/>
                <a:gd name="T91" fmla="*/ 618 h 1002"/>
                <a:gd name="T92" fmla="*/ 360 w 721"/>
                <a:gd name="T93" fmla="*/ 630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21" h="1002">
                  <a:moveTo>
                    <a:pt x="721" y="360"/>
                  </a:moveTo>
                  <a:lnTo>
                    <a:pt x="721" y="360"/>
                  </a:lnTo>
                  <a:lnTo>
                    <a:pt x="719" y="323"/>
                  </a:lnTo>
                  <a:lnTo>
                    <a:pt x="713" y="287"/>
                  </a:lnTo>
                  <a:lnTo>
                    <a:pt x="705" y="252"/>
                  </a:lnTo>
                  <a:lnTo>
                    <a:pt x="693" y="220"/>
                  </a:lnTo>
                  <a:lnTo>
                    <a:pt x="677" y="188"/>
                  </a:lnTo>
                  <a:lnTo>
                    <a:pt x="659" y="160"/>
                  </a:lnTo>
                  <a:lnTo>
                    <a:pt x="639" y="131"/>
                  </a:lnTo>
                  <a:lnTo>
                    <a:pt x="614" y="105"/>
                  </a:lnTo>
                  <a:lnTo>
                    <a:pt x="590" y="83"/>
                  </a:lnTo>
                  <a:lnTo>
                    <a:pt x="562" y="61"/>
                  </a:lnTo>
                  <a:lnTo>
                    <a:pt x="532" y="42"/>
                  </a:lnTo>
                  <a:lnTo>
                    <a:pt x="501" y="28"/>
                  </a:lnTo>
                  <a:lnTo>
                    <a:pt x="467" y="16"/>
                  </a:lnTo>
                  <a:lnTo>
                    <a:pt x="433" y="6"/>
                  </a:lnTo>
                  <a:lnTo>
                    <a:pt x="396" y="2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24" y="2"/>
                  </a:lnTo>
                  <a:lnTo>
                    <a:pt x="287" y="6"/>
                  </a:lnTo>
                  <a:lnTo>
                    <a:pt x="253" y="16"/>
                  </a:lnTo>
                  <a:lnTo>
                    <a:pt x="221" y="28"/>
                  </a:lnTo>
                  <a:lnTo>
                    <a:pt x="188" y="42"/>
                  </a:lnTo>
                  <a:lnTo>
                    <a:pt x="158" y="61"/>
                  </a:lnTo>
                  <a:lnTo>
                    <a:pt x="132" y="83"/>
                  </a:lnTo>
                  <a:lnTo>
                    <a:pt x="105" y="105"/>
                  </a:lnTo>
                  <a:lnTo>
                    <a:pt x="81" y="131"/>
                  </a:lnTo>
                  <a:lnTo>
                    <a:pt x="61" y="160"/>
                  </a:lnTo>
                  <a:lnTo>
                    <a:pt x="43" y="188"/>
                  </a:lnTo>
                  <a:lnTo>
                    <a:pt x="29" y="220"/>
                  </a:lnTo>
                  <a:lnTo>
                    <a:pt x="17" y="252"/>
                  </a:lnTo>
                  <a:lnTo>
                    <a:pt x="6" y="287"/>
                  </a:lnTo>
                  <a:lnTo>
                    <a:pt x="2" y="323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0" y="388"/>
                  </a:lnTo>
                  <a:lnTo>
                    <a:pt x="4" y="414"/>
                  </a:lnTo>
                  <a:lnTo>
                    <a:pt x="8" y="440"/>
                  </a:lnTo>
                  <a:lnTo>
                    <a:pt x="15" y="465"/>
                  </a:lnTo>
                  <a:lnTo>
                    <a:pt x="25" y="489"/>
                  </a:lnTo>
                  <a:lnTo>
                    <a:pt x="35" y="513"/>
                  </a:lnTo>
                  <a:lnTo>
                    <a:pt x="45" y="535"/>
                  </a:lnTo>
                  <a:lnTo>
                    <a:pt x="59" y="557"/>
                  </a:lnTo>
                  <a:lnTo>
                    <a:pt x="73" y="578"/>
                  </a:lnTo>
                  <a:lnTo>
                    <a:pt x="89" y="598"/>
                  </a:lnTo>
                  <a:lnTo>
                    <a:pt x="107" y="616"/>
                  </a:lnTo>
                  <a:lnTo>
                    <a:pt x="126" y="634"/>
                  </a:lnTo>
                  <a:lnTo>
                    <a:pt x="146" y="650"/>
                  </a:lnTo>
                  <a:lnTo>
                    <a:pt x="166" y="665"/>
                  </a:lnTo>
                  <a:lnTo>
                    <a:pt x="188" y="677"/>
                  </a:lnTo>
                  <a:lnTo>
                    <a:pt x="212" y="689"/>
                  </a:lnTo>
                  <a:lnTo>
                    <a:pt x="360" y="1002"/>
                  </a:lnTo>
                  <a:lnTo>
                    <a:pt x="509" y="689"/>
                  </a:lnTo>
                  <a:lnTo>
                    <a:pt x="509" y="689"/>
                  </a:lnTo>
                  <a:lnTo>
                    <a:pt x="532" y="677"/>
                  </a:lnTo>
                  <a:lnTo>
                    <a:pt x="554" y="665"/>
                  </a:lnTo>
                  <a:lnTo>
                    <a:pt x="576" y="650"/>
                  </a:lnTo>
                  <a:lnTo>
                    <a:pt x="594" y="634"/>
                  </a:lnTo>
                  <a:lnTo>
                    <a:pt x="614" y="616"/>
                  </a:lnTo>
                  <a:lnTo>
                    <a:pt x="631" y="598"/>
                  </a:lnTo>
                  <a:lnTo>
                    <a:pt x="647" y="578"/>
                  </a:lnTo>
                  <a:lnTo>
                    <a:pt x="661" y="557"/>
                  </a:lnTo>
                  <a:lnTo>
                    <a:pt x="675" y="535"/>
                  </a:lnTo>
                  <a:lnTo>
                    <a:pt x="687" y="513"/>
                  </a:lnTo>
                  <a:lnTo>
                    <a:pt x="697" y="489"/>
                  </a:lnTo>
                  <a:lnTo>
                    <a:pt x="705" y="465"/>
                  </a:lnTo>
                  <a:lnTo>
                    <a:pt x="711" y="440"/>
                  </a:lnTo>
                  <a:lnTo>
                    <a:pt x="717" y="414"/>
                  </a:lnTo>
                  <a:lnTo>
                    <a:pt x="719" y="388"/>
                  </a:lnTo>
                  <a:lnTo>
                    <a:pt x="721" y="360"/>
                  </a:lnTo>
                  <a:lnTo>
                    <a:pt x="721" y="360"/>
                  </a:lnTo>
                  <a:close/>
                  <a:moveTo>
                    <a:pt x="360" y="630"/>
                  </a:moveTo>
                  <a:lnTo>
                    <a:pt x="360" y="630"/>
                  </a:lnTo>
                  <a:lnTo>
                    <a:pt x="334" y="630"/>
                  </a:lnTo>
                  <a:lnTo>
                    <a:pt x="305" y="626"/>
                  </a:lnTo>
                  <a:lnTo>
                    <a:pt x="281" y="618"/>
                  </a:lnTo>
                  <a:lnTo>
                    <a:pt x="255" y="610"/>
                  </a:lnTo>
                  <a:lnTo>
                    <a:pt x="233" y="598"/>
                  </a:lnTo>
                  <a:lnTo>
                    <a:pt x="210" y="586"/>
                  </a:lnTo>
                  <a:lnTo>
                    <a:pt x="188" y="570"/>
                  </a:lnTo>
                  <a:lnTo>
                    <a:pt x="170" y="551"/>
                  </a:lnTo>
                  <a:lnTo>
                    <a:pt x="152" y="533"/>
                  </a:lnTo>
                  <a:lnTo>
                    <a:pt x="136" y="511"/>
                  </a:lnTo>
                  <a:lnTo>
                    <a:pt x="124" y="489"/>
                  </a:lnTo>
                  <a:lnTo>
                    <a:pt x="111" y="467"/>
                  </a:lnTo>
                  <a:lnTo>
                    <a:pt x="103" y="440"/>
                  </a:lnTo>
                  <a:lnTo>
                    <a:pt x="95" y="416"/>
                  </a:lnTo>
                  <a:lnTo>
                    <a:pt x="91" y="388"/>
                  </a:lnTo>
                  <a:lnTo>
                    <a:pt x="91" y="362"/>
                  </a:lnTo>
                  <a:lnTo>
                    <a:pt x="91" y="362"/>
                  </a:lnTo>
                  <a:lnTo>
                    <a:pt x="91" y="333"/>
                  </a:lnTo>
                  <a:lnTo>
                    <a:pt x="95" y="307"/>
                  </a:lnTo>
                  <a:lnTo>
                    <a:pt x="103" y="281"/>
                  </a:lnTo>
                  <a:lnTo>
                    <a:pt x="111" y="257"/>
                  </a:lnTo>
                  <a:lnTo>
                    <a:pt x="124" y="232"/>
                  </a:lnTo>
                  <a:lnTo>
                    <a:pt x="136" y="210"/>
                  </a:lnTo>
                  <a:lnTo>
                    <a:pt x="152" y="190"/>
                  </a:lnTo>
                  <a:lnTo>
                    <a:pt x="170" y="170"/>
                  </a:lnTo>
                  <a:lnTo>
                    <a:pt x="188" y="154"/>
                  </a:lnTo>
                  <a:lnTo>
                    <a:pt x="210" y="137"/>
                  </a:lnTo>
                  <a:lnTo>
                    <a:pt x="233" y="123"/>
                  </a:lnTo>
                  <a:lnTo>
                    <a:pt x="255" y="113"/>
                  </a:lnTo>
                  <a:lnTo>
                    <a:pt x="281" y="103"/>
                  </a:lnTo>
                  <a:lnTo>
                    <a:pt x="305" y="97"/>
                  </a:lnTo>
                  <a:lnTo>
                    <a:pt x="334" y="93"/>
                  </a:lnTo>
                  <a:lnTo>
                    <a:pt x="360" y="91"/>
                  </a:lnTo>
                  <a:lnTo>
                    <a:pt x="360" y="91"/>
                  </a:lnTo>
                  <a:lnTo>
                    <a:pt x="388" y="93"/>
                  </a:lnTo>
                  <a:lnTo>
                    <a:pt x="414" y="97"/>
                  </a:lnTo>
                  <a:lnTo>
                    <a:pt x="441" y="103"/>
                  </a:lnTo>
                  <a:lnTo>
                    <a:pt x="465" y="113"/>
                  </a:lnTo>
                  <a:lnTo>
                    <a:pt x="489" y="123"/>
                  </a:lnTo>
                  <a:lnTo>
                    <a:pt x="511" y="137"/>
                  </a:lnTo>
                  <a:lnTo>
                    <a:pt x="532" y="154"/>
                  </a:lnTo>
                  <a:lnTo>
                    <a:pt x="552" y="170"/>
                  </a:lnTo>
                  <a:lnTo>
                    <a:pt x="568" y="190"/>
                  </a:lnTo>
                  <a:lnTo>
                    <a:pt x="584" y="210"/>
                  </a:lnTo>
                  <a:lnTo>
                    <a:pt x="598" y="232"/>
                  </a:lnTo>
                  <a:lnTo>
                    <a:pt x="608" y="257"/>
                  </a:lnTo>
                  <a:lnTo>
                    <a:pt x="618" y="281"/>
                  </a:lnTo>
                  <a:lnTo>
                    <a:pt x="624" y="307"/>
                  </a:lnTo>
                  <a:lnTo>
                    <a:pt x="629" y="333"/>
                  </a:lnTo>
                  <a:lnTo>
                    <a:pt x="631" y="362"/>
                  </a:lnTo>
                  <a:lnTo>
                    <a:pt x="631" y="362"/>
                  </a:lnTo>
                  <a:lnTo>
                    <a:pt x="629" y="388"/>
                  </a:lnTo>
                  <a:lnTo>
                    <a:pt x="624" y="416"/>
                  </a:lnTo>
                  <a:lnTo>
                    <a:pt x="618" y="440"/>
                  </a:lnTo>
                  <a:lnTo>
                    <a:pt x="608" y="467"/>
                  </a:lnTo>
                  <a:lnTo>
                    <a:pt x="598" y="489"/>
                  </a:lnTo>
                  <a:lnTo>
                    <a:pt x="584" y="511"/>
                  </a:lnTo>
                  <a:lnTo>
                    <a:pt x="568" y="533"/>
                  </a:lnTo>
                  <a:lnTo>
                    <a:pt x="552" y="551"/>
                  </a:lnTo>
                  <a:lnTo>
                    <a:pt x="532" y="570"/>
                  </a:lnTo>
                  <a:lnTo>
                    <a:pt x="511" y="586"/>
                  </a:lnTo>
                  <a:lnTo>
                    <a:pt x="489" y="598"/>
                  </a:lnTo>
                  <a:lnTo>
                    <a:pt x="465" y="610"/>
                  </a:lnTo>
                  <a:lnTo>
                    <a:pt x="441" y="618"/>
                  </a:lnTo>
                  <a:lnTo>
                    <a:pt x="414" y="626"/>
                  </a:lnTo>
                  <a:lnTo>
                    <a:pt x="388" y="630"/>
                  </a:lnTo>
                  <a:lnTo>
                    <a:pt x="360" y="630"/>
                  </a:lnTo>
                  <a:lnTo>
                    <a:pt x="360" y="63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5195888" y="1693863"/>
            <a:ext cx="1589087" cy="911226"/>
            <a:chOff x="5195888" y="1693863"/>
            <a:chExt cx="1589087" cy="911226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5489575" y="2447926"/>
              <a:ext cx="1008063" cy="157163"/>
            </a:xfrm>
            <a:custGeom>
              <a:avLst/>
              <a:gdLst>
                <a:gd name="T0" fmla="*/ 497 w 635"/>
                <a:gd name="T1" fmla="*/ 0 h 99"/>
                <a:gd name="T2" fmla="*/ 318 w 635"/>
                <a:gd name="T3" fmla="*/ 0 h 99"/>
                <a:gd name="T4" fmla="*/ 138 w 635"/>
                <a:gd name="T5" fmla="*/ 0 h 99"/>
                <a:gd name="T6" fmla="*/ 0 w 635"/>
                <a:gd name="T7" fmla="*/ 99 h 99"/>
                <a:gd name="T8" fmla="*/ 318 w 635"/>
                <a:gd name="T9" fmla="*/ 99 h 99"/>
                <a:gd name="T10" fmla="*/ 635 w 635"/>
                <a:gd name="T11" fmla="*/ 99 h 99"/>
                <a:gd name="T12" fmla="*/ 497 w 635"/>
                <a:gd name="T1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5" h="99">
                  <a:moveTo>
                    <a:pt x="497" y="0"/>
                  </a:moveTo>
                  <a:lnTo>
                    <a:pt x="318" y="0"/>
                  </a:lnTo>
                  <a:lnTo>
                    <a:pt x="138" y="0"/>
                  </a:lnTo>
                  <a:lnTo>
                    <a:pt x="0" y="99"/>
                  </a:lnTo>
                  <a:lnTo>
                    <a:pt x="318" y="99"/>
                  </a:lnTo>
                  <a:lnTo>
                    <a:pt x="635" y="99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6503988" y="1901826"/>
              <a:ext cx="207963" cy="279400"/>
            </a:xfrm>
            <a:custGeom>
              <a:avLst/>
              <a:gdLst>
                <a:gd name="T0" fmla="*/ 121 w 131"/>
                <a:gd name="T1" fmla="*/ 116 h 176"/>
                <a:gd name="T2" fmla="*/ 121 w 131"/>
                <a:gd name="T3" fmla="*/ 116 h 176"/>
                <a:gd name="T4" fmla="*/ 115 w 131"/>
                <a:gd name="T5" fmla="*/ 128 h 176"/>
                <a:gd name="T6" fmla="*/ 109 w 131"/>
                <a:gd name="T7" fmla="*/ 140 h 176"/>
                <a:gd name="T8" fmla="*/ 103 w 131"/>
                <a:gd name="T9" fmla="*/ 150 h 176"/>
                <a:gd name="T10" fmla="*/ 95 w 131"/>
                <a:gd name="T11" fmla="*/ 158 h 176"/>
                <a:gd name="T12" fmla="*/ 87 w 131"/>
                <a:gd name="T13" fmla="*/ 166 h 176"/>
                <a:gd name="T14" fmla="*/ 78 w 131"/>
                <a:gd name="T15" fmla="*/ 172 h 176"/>
                <a:gd name="T16" fmla="*/ 68 w 131"/>
                <a:gd name="T17" fmla="*/ 176 h 176"/>
                <a:gd name="T18" fmla="*/ 60 w 131"/>
                <a:gd name="T19" fmla="*/ 176 h 176"/>
                <a:gd name="T20" fmla="*/ 60 w 131"/>
                <a:gd name="T21" fmla="*/ 176 h 176"/>
                <a:gd name="T22" fmla="*/ 50 w 131"/>
                <a:gd name="T23" fmla="*/ 176 h 176"/>
                <a:gd name="T24" fmla="*/ 40 w 131"/>
                <a:gd name="T25" fmla="*/ 172 h 176"/>
                <a:gd name="T26" fmla="*/ 30 w 131"/>
                <a:gd name="T27" fmla="*/ 166 h 176"/>
                <a:gd name="T28" fmla="*/ 20 w 131"/>
                <a:gd name="T29" fmla="*/ 158 h 176"/>
                <a:gd name="T30" fmla="*/ 12 w 131"/>
                <a:gd name="T31" fmla="*/ 146 h 176"/>
                <a:gd name="T32" fmla="*/ 6 w 131"/>
                <a:gd name="T33" fmla="*/ 132 h 176"/>
                <a:gd name="T34" fmla="*/ 2 w 131"/>
                <a:gd name="T35" fmla="*/ 114 h 176"/>
                <a:gd name="T36" fmla="*/ 0 w 131"/>
                <a:gd name="T37" fmla="*/ 93 h 176"/>
                <a:gd name="T38" fmla="*/ 0 w 131"/>
                <a:gd name="T39" fmla="*/ 93 h 176"/>
                <a:gd name="T40" fmla="*/ 2 w 131"/>
                <a:gd name="T41" fmla="*/ 71 h 176"/>
                <a:gd name="T42" fmla="*/ 4 w 131"/>
                <a:gd name="T43" fmla="*/ 53 h 176"/>
                <a:gd name="T44" fmla="*/ 10 w 131"/>
                <a:gd name="T45" fmla="*/ 37 h 176"/>
                <a:gd name="T46" fmla="*/ 18 w 131"/>
                <a:gd name="T47" fmla="*/ 25 h 176"/>
                <a:gd name="T48" fmla="*/ 26 w 131"/>
                <a:gd name="T49" fmla="*/ 15 h 176"/>
                <a:gd name="T50" fmla="*/ 36 w 131"/>
                <a:gd name="T51" fmla="*/ 6 h 176"/>
                <a:gd name="T52" fmla="*/ 48 w 131"/>
                <a:gd name="T53" fmla="*/ 2 h 176"/>
                <a:gd name="T54" fmla="*/ 60 w 131"/>
                <a:gd name="T55" fmla="*/ 0 h 176"/>
                <a:gd name="T56" fmla="*/ 60 w 131"/>
                <a:gd name="T57" fmla="*/ 0 h 176"/>
                <a:gd name="T58" fmla="*/ 72 w 131"/>
                <a:gd name="T59" fmla="*/ 2 h 176"/>
                <a:gd name="T60" fmla="*/ 84 w 131"/>
                <a:gd name="T61" fmla="*/ 6 h 176"/>
                <a:gd name="T62" fmla="*/ 97 w 131"/>
                <a:gd name="T63" fmla="*/ 11 h 176"/>
                <a:gd name="T64" fmla="*/ 107 w 131"/>
                <a:gd name="T65" fmla="*/ 19 h 176"/>
                <a:gd name="T66" fmla="*/ 115 w 131"/>
                <a:gd name="T67" fmla="*/ 31 h 176"/>
                <a:gd name="T68" fmla="*/ 121 w 131"/>
                <a:gd name="T69" fmla="*/ 43 h 176"/>
                <a:gd name="T70" fmla="*/ 127 w 131"/>
                <a:gd name="T71" fmla="*/ 57 h 176"/>
                <a:gd name="T72" fmla="*/ 127 w 131"/>
                <a:gd name="T73" fmla="*/ 75 h 176"/>
                <a:gd name="T74" fmla="*/ 127 w 131"/>
                <a:gd name="T75" fmla="*/ 75 h 176"/>
                <a:gd name="T76" fmla="*/ 127 w 131"/>
                <a:gd name="T77" fmla="*/ 77 h 176"/>
                <a:gd name="T78" fmla="*/ 127 w 131"/>
                <a:gd name="T79" fmla="*/ 77 h 176"/>
                <a:gd name="T80" fmla="*/ 129 w 131"/>
                <a:gd name="T81" fmla="*/ 79 h 176"/>
                <a:gd name="T82" fmla="*/ 131 w 131"/>
                <a:gd name="T83" fmla="*/ 85 h 176"/>
                <a:gd name="T84" fmla="*/ 129 w 131"/>
                <a:gd name="T85" fmla="*/ 97 h 176"/>
                <a:gd name="T86" fmla="*/ 125 w 131"/>
                <a:gd name="T87" fmla="*/ 109 h 176"/>
                <a:gd name="T88" fmla="*/ 123 w 131"/>
                <a:gd name="T89" fmla="*/ 114 h 176"/>
                <a:gd name="T90" fmla="*/ 121 w 131"/>
                <a:gd name="T91" fmla="*/ 116 h 176"/>
                <a:gd name="T92" fmla="*/ 121 w 131"/>
                <a:gd name="T93" fmla="*/ 1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1" h="176">
                  <a:moveTo>
                    <a:pt x="121" y="116"/>
                  </a:moveTo>
                  <a:lnTo>
                    <a:pt x="121" y="116"/>
                  </a:lnTo>
                  <a:lnTo>
                    <a:pt x="115" y="128"/>
                  </a:lnTo>
                  <a:lnTo>
                    <a:pt x="109" y="140"/>
                  </a:lnTo>
                  <a:lnTo>
                    <a:pt x="103" y="150"/>
                  </a:lnTo>
                  <a:lnTo>
                    <a:pt x="95" y="158"/>
                  </a:lnTo>
                  <a:lnTo>
                    <a:pt x="87" y="166"/>
                  </a:lnTo>
                  <a:lnTo>
                    <a:pt x="78" y="172"/>
                  </a:lnTo>
                  <a:lnTo>
                    <a:pt x="68" y="176"/>
                  </a:lnTo>
                  <a:lnTo>
                    <a:pt x="60" y="176"/>
                  </a:lnTo>
                  <a:lnTo>
                    <a:pt x="60" y="176"/>
                  </a:lnTo>
                  <a:lnTo>
                    <a:pt x="50" y="176"/>
                  </a:lnTo>
                  <a:lnTo>
                    <a:pt x="40" y="172"/>
                  </a:lnTo>
                  <a:lnTo>
                    <a:pt x="30" y="166"/>
                  </a:lnTo>
                  <a:lnTo>
                    <a:pt x="20" y="158"/>
                  </a:lnTo>
                  <a:lnTo>
                    <a:pt x="12" y="146"/>
                  </a:lnTo>
                  <a:lnTo>
                    <a:pt x="6" y="132"/>
                  </a:lnTo>
                  <a:lnTo>
                    <a:pt x="2" y="114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2" y="71"/>
                  </a:lnTo>
                  <a:lnTo>
                    <a:pt x="4" y="53"/>
                  </a:lnTo>
                  <a:lnTo>
                    <a:pt x="10" y="37"/>
                  </a:lnTo>
                  <a:lnTo>
                    <a:pt x="18" y="25"/>
                  </a:lnTo>
                  <a:lnTo>
                    <a:pt x="26" y="15"/>
                  </a:lnTo>
                  <a:lnTo>
                    <a:pt x="36" y="6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72" y="2"/>
                  </a:lnTo>
                  <a:lnTo>
                    <a:pt x="84" y="6"/>
                  </a:lnTo>
                  <a:lnTo>
                    <a:pt x="97" y="11"/>
                  </a:lnTo>
                  <a:lnTo>
                    <a:pt x="107" y="19"/>
                  </a:lnTo>
                  <a:lnTo>
                    <a:pt x="115" y="31"/>
                  </a:lnTo>
                  <a:lnTo>
                    <a:pt x="121" y="43"/>
                  </a:lnTo>
                  <a:lnTo>
                    <a:pt x="127" y="57"/>
                  </a:lnTo>
                  <a:lnTo>
                    <a:pt x="127" y="75"/>
                  </a:lnTo>
                  <a:lnTo>
                    <a:pt x="127" y="75"/>
                  </a:lnTo>
                  <a:lnTo>
                    <a:pt x="127" y="77"/>
                  </a:lnTo>
                  <a:lnTo>
                    <a:pt x="127" y="77"/>
                  </a:lnTo>
                  <a:lnTo>
                    <a:pt x="129" y="79"/>
                  </a:lnTo>
                  <a:lnTo>
                    <a:pt x="131" y="85"/>
                  </a:lnTo>
                  <a:lnTo>
                    <a:pt x="129" y="97"/>
                  </a:lnTo>
                  <a:lnTo>
                    <a:pt x="125" y="109"/>
                  </a:lnTo>
                  <a:lnTo>
                    <a:pt x="123" y="114"/>
                  </a:lnTo>
                  <a:lnTo>
                    <a:pt x="121" y="116"/>
                  </a:lnTo>
                  <a:lnTo>
                    <a:pt x="121" y="11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6375400" y="2187576"/>
              <a:ext cx="409575" cy="349250"/>
            </a:xfrm>
            <a:custGeom>
              <a:avLst/>
              <a:gdLst>
                <a:gd name="T0" fmla="*/ 204 w 258"/>
                <a:gd name="T1" fmla="*/ 4 h 220"/>
                <a:gd name="T2" fmla="*/ 204 w 258"/>
                <a:gd name="T3" fmla="*/ 4 h 220"/>
                <a:gd name="T4" fmla="*/ 212 w 258"/>
                <a:gd name="T5" fmla="*/ 6 h 220"/>
                <a:gd name="T6" fmla="*/ 218 w 258"/>
                <a:gd name="T7" fmla="*/ 10 h 220"/>
                <a:gd name="T8" fmla="*/ 226 w 258"/>
                <a:gd name="T9" fmla="*/ 16 h 220"/>
                <a:gd name="T10" fmla="*/ 236 w 258"/>
                <a:gd name="T11" fmla="*/ 26 h 220"/>
                <a:gd name="T12" fmla="*/ 244 w 258"/>
                <a:gd name="T13" fmla="*/ 39 h 220"/>
                <a:gd name="T14" fmla="*/ 250 w 258"/>
                <a:gd name="T15" fmla="*/ 57 h 220"/>
                <a:gd name="T16" fmla="*/ 254 w 258"/>
                <a:gd name="T17" fmla="*/ 79 h 220"/>
                <a:gd name="T18" fmla="*/ 254 w 258"/>
                <a:gd name="T19" fmla="*/ 79 h 220"/>
                <a:gd name="T20" fmla="*/ 258 w 258"/>
                <a:gd name="T21" fmla="*/ 117 h 220"/>
                <a:gd name="T22" fmla="*/ 256 w 258"/>
                <a:gd name="T23" fmla="*/ 158 h 220"/>
                <a:gd name="T24" fmla="*/ 254 w 258"/>
                <a:gd name="T25" fmla="*/ 220 h 220"/>
                <a:gd name="T26" fmla="*/ 129 w 258"/>
                <a:gd name="T27" fmla="*/ 220 h 220"/>
                <a:gd name="T28" fmla="*/ 0 w 258"/>
                <a:gd name="T29" fmla="*/ 129 h 220"/>
                <a:gd name="T30" fmla="*/ 0 w 258"/>
                <a:gd name="T31" fmla="*/ 129 h 220"/>
                <a:gd name="T32" fmla="*/ 10 w 258"/>
                <a:gd name="T33" fmla="*/ 87 h 220"/>
                <a:gd name="T34" fmla="*/ 20 w 258"/>
                <a:gd name="T35" fmla="*/ 53 h 220"/>
                <a:gd name="T36" fmla="*/ 26 w 258"/>
                <a:gd name="T37" fmla="*/ 39 h 220"/>
                <a:gd name="T38" fmla="*/ 32 w 258"/>
                <a:gd name="T39" fmla="*/ 26 h 220"/>
                <a:gd name="T40" fmla="*/ 32 w 258"/>
                <a:gd name="T41" fmla="*/ 26 h 220"/>
                <a:gd name="T42" fmla="*/ 40 w 258"/>
                <a:gd name="T43" fmla="*/ 18 h 220"/>
                <a:gd name="T44" fmla="*/ 50 w 258"/>
                <a:gd name="T45" fmla="*/ 10 h 220"/>
                <a:gd name="T46" fmla="*/ 60 w 258"/>
                <a:gd name="T47" fmla="*/ 6 h 220"/>
                <a:gd name="T48" fmla="*/ 71 w 258"/>
                <a:gd name="T49" fmla="*/ 2 h 220"/>
                <a:gd name="T50" fmla="*/ 81 w 258"/>
                <a:gd name="T51" fmla="*/ 0 h 220"/>
                <a:gd name="T52" fmla="*/ 89 w 258"/>
                <a:gd name="T53" fmla="*/ 2 h 220"/>
                <a:gd name="T54" fmla="*/ 97 w 258"/>
                <a:gd name="T55" fmla="*/ 6 h 220"/>
                <a:gd name="T56" fmla="*/ 103 w 258"/>
                <a:gd name="T57" fmla="*/ 14 h 220"/>
                <a:gd name="T58" fmla="*/ 103 w 258"/>
                <a:gd name="T59" fmla="*/ 14 h 220"/>
                <a:gd name="T60" fmla="*/ 107 w 258"/>
                <a:gd name="T61" fmla="*/ 24 h 220"/>
                <a:gd name="T62" fmla="*/ 107 w 258"/>
                <a:gd name="T63" fmla="*/ 35 h 220"/>
                <a:gd name="T64" fmla="*/ 107 w 258"/>
                <a:gd name="T65" fmla="*/ 57 h 220"/>
                <a:gd name="T66" fmla="*/ 107 w 258"/>
                <a:gd name="T67" fmla="*/ 67 h 220"/>
                <a:gd name="T68" fmla="*/ 107 w 258"/>
                <a:gd name="T69" fmla="*/ 75 h 220"/>
                <a:gd name="T70" fmla="*/ 111 w 258"/>
                <a:gd name="T71" fmla="*/ 83 h 220"/>
                <a:gd name="T72" fmla="*/ 115 w 258"/>
                <a:gd name="T73" fmla="*/ 87 h 220"/>
                <a:gd name="T74" fmla="*/ 115 w 258"/>
                <a:gd name="T75" fmla="*/ 87 h 220"/>
                <a:gd name="T76" fmla="*/ 119 w 258"/>
                <a:gd name="T77" fmla="*/ 87 h 220"/>
                <a:gd name="T78" fmla="*/ 121 w 258"/>
                <a:gd name="T79" fmla="*/ 85 h 220"/>
                <a:gd name="T80" fmla="*/ 127 w 258"/>
                <a:gd name="T81" fmla="*/ 79 h 220"/>
                <a:gd name="T82" fmla="*/ 143 w 258"/>
                <a:gd name="T83" fmla="*/ 53 h 220"/>
                <a:gd name="T84" fmla="*/ 153 w 258"/>
                <a:gd name="T85" fmla="*/ 37 h 220"/>
                <a:gd name="T86" fmla="*/ 165 w 258"/>
                <a:gd name="T87" fmla="*/ 22 h 220"/>
                <a:gd name="T88" fmla="*/ 174 w 258"/>
                <a:gd name="T89" fmla="*/ 16 h 220"/>
                <a:gd name="T90" fmla="*/ 184 w 258"/>
                <a:gd name="T91" fmla="*/ 12 h 220"/>
                <a:gd name="T92" fmla="*/ 194 w 258"/>
                <a:gd name="T93" fmla="*/ 8 h 220"/>
                <a:gd name="T94" fmla="*/ 204 w 258"/>
                <a:gd name="T95" fmla="*/ 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8" h="220">
                  <a:moveTo>
                    <a:pt x="204" y="4"/>
                  </a:moveTo>
                  <a:lnTo>
                    <a:pt x="204" y="4"/>
                  </a:lnTo>
                  <a:lnTo>
                    <a:pt x="212" y="6"/>
                  </a:lnTo>
                  <a:lnTo>
                    <a:pt x="218" y="10"/>
                  </a:lnTo>
                  <a:lnTo>
                    <a:pt x="226" y="16"/>
                  </a:lnTo>
                  <a:lnTo>
                    <a:pt x="236" y="26"/>
                  </a:lnTo>
                  <a:lnTo>
                    <a:pt x="244" y="39"/>
                  </a:lnTo>
                  <a:lnTo>
                    <a:pt x="250" y="57"/>
                  </a:lnTo>
                  <a:lnTo>
                    <a:pt x="254" y="79"/>
                  </a:lnTo>
                  <a:lnTo>
                    <a:pt x="254" y="79"/>
                  </a:lnTo>
                  <a:lnTo>
                    <a:pt x="258" y="117"/>
                  </a:lnTo>
                  <a:lnTo>
                    <a:pt x="256" y="158"/>
                  </a:lnTo>
                  <a:lnTo>
                    <a:pt x="254" y="220"/>
                  </a:lnTo>
                  <a:lnTo>
                    <a:pt x="129" y="220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10" y="87"/>
                  </a:lnTo>
                  <a:lnTo>
                    <a:pt x="20" y="53"/>
                  </a:lnTo>
                  <a:lnTo>
                    <a:pt x="26" y="39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40" y="18"/>
                  </a:lnTo>
                  <a:lnTo>
                    <a:pt x="50" y="10"/>
                  </a:lnTo>
                  <a:lnTo>
                    <a:pt x="60" y="6"/>
                  </a:lnTo>
                  <a:lnTo>
                    <a:pt x="71" y="2"/>
                  </a:lnTo>
                  <a:lnTo>
                    <a:pt x="81" y="0"/>
                  </a:lnTo>
                  <a:lnTo>
                    <a:pt x="89" y="2"/>
                  </a:lnTo>
                  <a:lnTo>
                    <a:pt x="97" y="6"/>
                  </a:lnTo>
                  <a:lnTo>
                    <a:pt x="103" y="14"/>
                  </a:lnTo>
                  <a:lnTo>
                    <a:pt x="103" y="14"/>
                  </a:lnTo>
                  <a:lnTo>
                    <a:pt x="107" y="24"/>
                  </a:lnTo>
                  <a:lnTo>
                    <a:pt x="107" y="35"/>
                  </a:lnTo>
                  <a:lnTo>
                    <a:pt x="107" y="57"/>
                  </a:lnTo>
                  <a:lnTo>
                    <a:pt x="107" y="67"/>
                  </a:lnTo>
                  <a:lnTo>
                    <a:pt x="107" y="75"/>
                  </a:lnTo>
                  <a:lnTo>
                    <a:pt x="111" y="83"/>
                  </a:lnTo>
                  <a:lnTo>
                    <a:pt x="115" y="87"/>
                  </a:lnTo>
                  <a:lnTo>
                    <a:pt x="115" y="87"/>
                  </a:lnTo>
                  <a:lnTo>
                    <a:pt x="119" y="87"/>
                  </a:lnTo>
                  <a:lnTo>
                    <a:pt x="121" y="85"/>
                  </a:lnTo>
                  <a:lnTo>
                    <a:pt x="127" y="79"/>
                  </a:lnTo>
                  <a:lnTo>
                    <a:pt x="143" y="53"/>
                  </a:lnTo>
                  <a:lnTo>
                    <a:pt x="153" y="37"/>
                  </a:lnTo>
                  <a:lnTo>
                    <a:pt x="165" y="22"/>
                  </a:lnTo>
                  <a:lnTo>
                    <a:pt x="174" y="16"/>
                  </a:lnTo>
                  <a:lnTo>
                    <a:pt x="184" y="12"/>
                  </a:lnTo>
                  <a:lnTo>
                    <a:pt x="194" y="8"/>
                  </a:lnTo>
                  <a:lnTo>
                    <a:pt x="204" y="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6375400" y="2187576"/>
              <a:ext cx="409575" cy="349250"/>
            </a:xfrm>
            <a:custGeom>
              <a:avLst/>
              <a:gdLst>
                <a:gd name="T0" fmla="*/ 204 w 258"/>
                <a:gd name="T1" fmla="*/ 4 h 220"/>
                <a:gd name="T2" fmla="*/ 204 w 258"/>
                <a:gd name="T3" fmla="*/ 4 h 220"/>
                <a:gd name="T4" fmla="*/ 212 w 258"/>
                <a:gd name="T5" fmla="*/ 6 h 220"/>
                <a:gd name="T6" fmla="*/ 218 w 258"/>
                <a:gd name="T7" fmla="*/ 10 h 220"/>
                <a:gd name="T8" fmla="*/ 226 w 258"/>
                <a:gd name="T9" fmla="*/ 16 h 220"/>
                <a:gd name="T10" fmla="*/ 236 w 258"/>
                <a:gd name="T11" fmla="*/ 26 h 220"/>
                <a:gd name="T12" fmla="*/ 244 w 258"/>
                <a:gd name="T13" fmla="*/ 39 h 220"/>
                <a:gd name="T14" fmla="*/ 250 w 258"/>
                <a:gd name="T15" fmla="*/ 57 h 220"/>
                <a:gd name="T16" fmla="*/ 254 w 258"/>
                <a:gd name="T17" fmla="*/ 79 h 220"/>
                <a:gd name="T18" fmla="*/ 254 w 258"/>
                <a:gd name="T19" fmla="*/ 79 h 220"/>
                <a:gd name="T20" fmla="*/ 258 w 258"/>
                <a:gd name="T21" fmla="*/ 117 h 220"/>
                <a:gd name="T22" fmla="*/ 256 w 258"/>
                <a:gd name="T23" fmla="*/ 158 h 220"/>
                <a:gd name="T24" fmla="*/ 254 w 258"/>
                <a:gd name="T25" fmla="*/ 220 h 220"/>
                <a:gd name="T26" fmla="*/ 129 w 258"/>
                <a:gd name="T27" fmla="*/ 220 h 220"/>
                <a:gd name="T28" fmla="*/ 0 w 258"/>
                <a:gd name="T29" fmla="*/ 129 h 220"/>
                <a:gd name="T30" fmla="*/ 0 w 258"/>
                <a:gd name="T31" fmla="*/ 129 h 220"/>
                <a:gd name="T32" fmla="*/ 10 w 258"/>
                <a:gd name="T33" fmla="*/ 87 h 220"/>
                <a:gd name="T34" fmla="*/ 20 w 258"/>
                <a:gd name="T35" fmla="*/ 53 h 220"/>
                <a:gd name="T36" fmla="*/ 26 w 258"/>
                <a:gd name="T37" fmla="*/ 39 h 220"/>
                <a:gd name="T38" fmla="*/ 32 w 258"/>
                <a:gd name="T39" fmla="*/ 26 h 220"/>
                <a:gd name="T40" fmla="*/ 32 w 258"/>
                <a:gd name="T41" fmla="*/ 26 h 220"/>
                <a:gd name="T42" fmla="*/ 40 w 258"/>
                <a:gd name="T43" fmla="*/ 18 h 220"/>
                <a:gd name="T44" fmla="*/ 50 w 258"/>
                <a:gd name="T45" fmla="*/ 10 h 220"/>
                <a:gd name="T46" fmla="*/ 60 w 258"/>
                <a:gd name="T47" fmla="*/ 6 h 220"/>
                <a:gd name="T48" fmla="*/ 71 w 258"/>
                <a:gd name="T49" fmla="*/ 2 h 220"/>
                <a:gd name="T50" fmla="*/ 81 w 258"/>
                <a:gd name="T51" fmla="*/ 0 h 220"/>
                <a:gd name="T52" fmla="*/ 89 w 258"/>
                <a:gd name="T53" fmla="*/ 2 h 220"/>
                <a:gd name="T54" fmla="*/ 97 w 258"/>
                <a:gd name="T55" fmla="*/ 6 h 220"/>
                <a:gd name="T56" fmla="*/ 103 w 258"/>
                <a:gd name="T57" fmla="*/ 14 h 220"/>
                <a:gd name="T58" fmla="*/ 103 w 258"/>
                <a:gd name="T59" fmla="*/ 14 h 220"/>
                <a:gd name="T60" fmla="*/ 107 w 258"/>
                <a:gd name="T61" fmla="*/ 24 h 220"/>
                <a:gd name="T62" fmla="*/ 107 w 258"/>
                <a:gd name="T63" fmla="*/ 35 h 220"/>
                <a:gd name="T64" fmla="*/ 107 w 258"/>
                <a:gd name="T65" fmla="*/ 57 h 220"/>
                <a:gd name="T66" fmla="*/ 107 w 258"/>
                <a:gd name="T67" fmla="*/ 67 h 220"/>
                <a:gd name="T68" fmla="*/ 107 w 258"/>
                <a:gd name="T69" fmla="*/ 75 h 220"/>
                <a:gd name="T70" fmla="*/ 111 w 258"/>
                <a:gd name="T71" fmla="*/ 83 h 220"/>
                <a:gd name="T72" fmla="*/ 115 w 258"/>
                <a:gd name="T73" fmla="*/ 87 h 220"/>
                <a:gd name="T74" fmla="*/ 115 w 258"/>
                <a:gd name="T75" fmla="*/ 87 h 220"/>
                <a:gd name="T76" fmla="*/ 119 w 258"/>
                <a:gd name="T77" fmla="*/ 87 h 220"/>
                <a:gd name="T78" fmla="*/ 121 w 258"/>
                <a:gd name="T79" fmla="*/ 85 h 220"/>
                <a:gd name="T80" fmla="*/ 127 w 258"/>
                <a:gd name="T81" fmla="*/ 79 h 220"/>
                <a:gd name="T82" fmla="*/ 143 w 258"/>
                <a:gd name="T83" fmla="*/ 53 h 220"/>
                <a:gd name="T84" fmla="*/ 153 w 258"/>
                <a:gd name="T85" fmla="*/ 37 h 220"/>
                <a:gd name="T86" fmla="*/ 165 w 258"/>
                <a:gd name="T87" fmla="*/ 22 h 220"/>
                <a:gd name="T88" fmla="*/ 174 w 258"/>
                <a:gd name="T89" fmla="*/ 16 h 220"/>
                <a:gd name="T90" fmla="*/ 184 w 258"/>
                <a:gd name="T91" fmla="*/ 12 h 220"/>
                <a:gd name="T92" fmla="*/ 194 w 258"/>
                <a:gd name="T93" fmla="*/ 8 h 220"/>
                <a:gd name="T94" fmla="*/ 204 w 258"/>
                <a:gd name="T95" fmla="*/ 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8" h="220">
                  <a:moveTo>
                    <a:pt x="204" y="4"/>
                  </a:moveTo>
                  <a:lnTo>
                    <a:pt x="204" y="4"/>
                  </a:lnTo>
                  <a:lnTo>
                    <a:pt x="212" y="6"/>
                  </a:lnTo>
                  <a:lnTo>
                    <a:pt x="218" y="10"/>
                  </a:lnTo>
                  <a:lnTo>
                    <a:pt x="226" y="16"/>
                  </a:lnTo>
                  <a:lnTo>
                    <a:pt x="236" y="26"/>
                  </a:lnTo>
                  <a:lnTo>
                    <a:pt x="244" y="39"/>
                  </a:lnTo>
                  <a:lnTo>
                    <a:pt x="250" y="57"/>
                  </a:lnTo>
                  <a:lnTo>
                    <a:pt x="254" y="79"/>
                  </a:lnTo>
                  <a:lnTo>
                    <a:pt x="254" y="79"/>
                  </a:lnTo>
                  <a:lnTo>
                    <a:pt x="258" y="117"/>
                  </a:lnTo>
                  <a:lnTo>
                    <a:pt x="256" y="158"/>
                  </a:lnTo>
                  <a:lnTo>
                    <a:pt x="254" y="220"/>
                  </a:lnTo>
                  <a:lnTo>
                    <a:pt x="129" y="220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10" y="87"/>
                  </a:lnTo>
                  <a:lnTo>
                    <a:pt x="20" y="53"/>
                  </a:lnTo>
                  <a:lnTo>
                    <a:pt x="26" y="39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40" y="18"/>
                  </a:lnTo>
                  <a:lnTo>
                    <a:pt x="50" y="10"/>
                  </a:lnTo>
                  <a:lnTo>
                    <a:pt x="60" y="6"/>
                  </a:lnTo>
                  <a:lnTo>
                    <a:pt x="71" y="2"/>
                  </a:lnTo>
                  <a:lnTo>
                    <a:pt x="81" y="0"/>
                  </a:lnTo>
                  <a:lnTo>
                    <a:pt x="89" y="2"/>
                  </a:lnTo>
                  <a:lnTo>
                    <a:pt x="97" y="6"/>
                  </a:lnTo>
                  <a:lnTo>
                    <a:pt x="103" y="14"/>
                  </a:lnTo>
                  <a:lnTo>
                    <a:pt x="103" y="14"/>
                  </a:lnTo>
                  <a:lnTo>
                    <a:pt x="107" y="24"/>
                  </a:lnTo>
                  <a:lnTo>
                    <a:pt x="107" y="35"/>
                  </a:lnTo>
                  <a:lnTo>
                    <a:pt x="107" y="57"/>
                  </a:lnTo>
                  <a:lnTo>
                    <a:pt x="107" y="67"/>
                  </a:lnTo>
                  <a:lnTo>
                    <a:pt x="107" y="75"/>
                  </a:lnTo>
                  <a:lnTo>
                    <a:pt x="111" y="83"/>
                  </a:lnTo>
                  <a:lnTo>
                    <a:pt x="115" y="87"/>
                  </a:lnTo>
                  <a:lnTo>
                    <a:pt x="115" y="87"/>
                  </a:lnTo>
                  <a:lnTo>
                    <a:pt x="119" y="87"/>
                  </a:lnTo>
                  <a:lnTo>
                    <a:pt x="121" y="85"/>
                  </a:lnTo>
                  <a:lnTo>
                    <a:pt x="127" y="79"/>
                  </a:lnTo>
                  <a:lnTo>
                    <a:pt x="143" y="53"/>
                  </a:lnTo>
                  <a:lnTo>
                    <a:pt x="153" y="37"/>
                  </a:lnTo>
                  <a:lnTo>
                    <a:pt x="165" y="22"/>
                  </a:lnTo>
                  <a:lnTo>
                    <a:pt x="174" y="16"/>
                  </a:lnTo>
                  <a:lnTo>
                    <a:pt x="184" y="12"/>
                  </a:lnTo>
                  <a:lnTo>
                    <a:pt x="194" y="8"/>
                  </a:lnTo>
                  <a:lnTo>
                    <a:pt x="204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6548438" y="2249488"/>
              <a:ext cx="31750" cy="95250"/>
            </a:xfrm>
            <a:custGeom>
              <a:avLst/>
              <a:gdLst>
                <a:gd name="T0" fmla="*/ 20 w 20"/>
                <a:gd name="T1" fmla="*/ 0 h 60"/>
                <a:gd name="T2" fmla="*/ 0 w 20"/>
                <a:gd name="T3" fmla="*/ 60 h 60"/>
                <a:gd name="T4" fmla="*/ 20 w 20"/>
                <a:gd name="T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60">
                  <a:moveTo>
                    <a:pt x="20" y="0"/>
                  </a:moveTo>
                  <a:lnTo>
                    <a:pt x="0" y="6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H="1">
              <a:off x="6548438" y="2249488"/>
              <a:ext cx="31750" cy="95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6557963" y="2232026"/>
              <a:ext cx="44450" cy="36513"/>
            </a:xfrm>
            <a:custGeom>
              <a:avLst/>
              <a:gdLst>
                <a:gd name="T0" fmla="*/ 28 w 28"/>
                <a:gd name="T1" fmla="*/ 17 h 23"/>
                <a:gd name="T2" fmla="*/ 28 w 28"/>
                <a:gd name="T3" fmla="*/ 17 h 23"/>
                <a:gd name="T4" fmla="*/ 26 w 28"/>
                <a:gd name="T5" fmla="*/ 19 h 23"/>
                <a:gd name="T6" fmla="*/ 22 w 28"/>
                <a:gd name="T7" fmla="*/ 21 h 23"/>
                <a:gd name="T8" fmla="*/ 20 w 28"/>
                <a:gd name="T9" fmla="*/ 23 h 23"/>
                <a:gd name="T10" fmla="*/ 16 w 28"/>
                <a:gd name="T11" fmla="*/ 21 h 23"/>
                <a:gd name="T12" fmla="*/ 6 w 28"/>
                <a:gd name="T13" fmla="*/ 17 h 23"/>
                <a:gd name="T14" fmla="*/ 6 w 28"/>
                <a:gd name="T15" fmla="*/ 17 h 23"/>
                <a:gd name="T16" fmla="*/ 2 w 28"/>
                <a:gd name="T17" fmla="*/ 15 h 23"/>
                <a:gd name="T18" fmla="*/ 0 w 28"/>
                <a:gd name="T19" fmla="*/ 13 h 23"/>
                <a:gd name="T20" fmla="*/ 0 w 28"/>
                <a:gd name="T21" fmla="*/ 9 h 23"/>
                <a:gd name="T22" fmla="*/ 0 w 28"/>
                <a:gd name="T23" fmla="*/ 7 h 23"/>
                <a:gd name="T24" fmla="*/ 0 w 28"/>
                <a:gd name="T25" fmla="*/ 7 h 23"/>
                <a:gd name="T26" fmla="*/ 0 w 28"/>
                <a:gd name="T27" fmla="*/ 7 h 23"/>
                <a:gd name="T28" fmla="*/ 2 w 28"/>
                <a:gd name="T29" fmla="*/ 2 h 23"/>
                <a:gd name="T30" fmla="*/ 4 w 28"/>
                <a:gd name="T31" fmla="*/ 0 h 23"/>
                <a:gd name="T32" fmla="*/ 8 w 28"/>
                <a:gd name="T33" fmla="*/ 0 h 23"/>
                <a:gd name="T34" fmla="*/ 12 w 28"/>
                <a:gd name="T35" fmla="*/ 0 h 23"/>
                <a:gd name="T36" fmla="*/ 22 w 28"/>
                <a:gd name="T37" fmla="*/ 4 h 23"/>
                <a:gd name="T38" fmla="*/ 22 w 28"/>
                <a:gd name="T39" fmla="*/ 4 h 23"/>
                <a:gd name="T40" fmla="*/ 26 w 28"/>
                <a:gd name="T41" fmla="*/ 7 h 23"/>
                <a:gd name="T42" fmla="*/ 28 w 28"/>
                <a:gd name="T43" fmla="*/ 11 h 23"/>
                <a:gd name="T44" fmla="*/ 28 w 28"/>
                <a:gd name="T45" fmla="*/ 13 h 23"/>
                <a:gd name="T46" fmla="*/ 28 w 28"/>
                <a:gd name="T47" fmla="*/ 17 h 23"/>
                <a:gd name="T48" fmla="*/ 28 w 28"/>
                <a:gd name="T49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" h="23">
                  <a:moveTo>
                    <a:pt x="28" y="17"/>
                  </a:moveTo>
                  <a:lnTo>
                    <a:pt x="28" y="17"/>
                  </a:lnTo>
                  <a:lnTo>
                    <a:pt x="26" y="19"/>
                  </a:lnTo>
                  <a:lnTo>
                    <a:pt x="22" y="21"/>
                  </a:lnTo>
                  <a:lnTo>
                    <a:pt x="20" y="23"/>
                  </a:lnTo>
                  <a:lnTo>
                    <a:pt x="16" y="21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2" y="15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8" y="11"/>
                  </a:lnTo>
                  <a:lnTo>
                    <a:pt x="28" y="13"/>
                  </a:lnTo>
                  <a:lnTo>
                    <a:pt x="28" y="17"/>
                  </a:lnTo>
                  <a:lnTo>
                    <a:pt x="28" y="17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5268913" y="1911351"/>
              <a:ext cx="207963" cy="279400"/>
            </a:xfrm>
            <a:custGeom>
              <a:avLst/>
              <a:gdLst>
                <a:gd name="T0" fmla="*/ 10 w 131"/>
                <a:gd name="T1" fmla="*/ 116 h 176"/>
                <a:gd name="T2" fmla="*/ 10 w 131"/>
                <a:gd name="T3" fmla="*/ 116 h 176"/>
                <a:gd name="T4" fmla="*/ 14 w 131"/>
                <a:gd name="T5" fmla="*/ 128 h 176"/>
                <a:gd name="T6" fmla="*/ 20 w 131"/>
                <a:gd name="T7" fmla="*/ 138 h 176"/>
                <a:gd name="T8" fmla="*/ 28 w 131"/>
                <a:gd name="T9" fmla="*/ 150 h 176"/>
                <a:gd name="T10" fmla="*/ 36 w 131"/>
                <a:gd name="T11" fmla="*/ 158 h 176"/>
                <a:gd name="T12" fmla="*/ 45 w 131"/>
                <a:gd name="T13" fmla="*/ 166 h 176"/>
                <a:gd name="T14" fmla="*/ 53 w 131"/>
                <a:gd name="T15" fmla="*/ 170 h 176"/>
                <a:gd name="T16" fmla="*/ 61 w 131"/>
                <a:gd name="T17" fmla="*/ 174 h 176"/>
                <a:gd name="T18" fmla="*/ 71 w 131"/>
                <a:gd name="T19" fmla="*/ 176 h 176"/>
                <a:gd name="T20" fmla="*/ 71 w 131"/>
                <a:gd name="T21" fmla="*/ 176 h 176"/>
                <a:gd name="T22" fmla="*/ 79 w 131"/>
                <a:gd name="T23" fmla="*/ 174 h 176"/>
                <a:gd name="T24" fmla="*/ 89 w 131"/>
                <a:gd name="T25" fmla="*/ 172 h 176"/>
                <a:gd name="T26" fmla="*/ 99 w 131"/>
                <a:gd name="T27" fmla="*/ 166 h 176"/>
                <a:gd name="T28" fmla="*/ 109 w 131"/>
                <a:gd name="T29" fmla="*/ 158 h 176"/>
                <a:gd name="T30" fmla="*/ 117 w 131"/>
                <a:gd name="T31" fmla="*/ 146 h 176"/>
                <a:gd name="T32" fmla="*/ 125 w 131"/>
                <a:gd name="T33" fmla="*/ 132 h 176"/>
                <a:gd name="T34" fmla="*/ 129 w 131"/>
                <a:gd name="T35" fmla="*/ 114 h 176"/>
                <a:gd name="T36" fmla="*/ 131 w 131"/>
                <a:gd name="T37" fmla="*/ 93 h 176"/>
                <a:gd name="T38" fmla="*/ 131 w 131"/>
                <a:gd name="T39" fmla="*/ 93 h 176"/>
                <a:gd name="T40" fmla="*/ 129 w 131"/>
                <a:gd name="T41" fmla="*/ 71 h 176"/>
                <a:gd name="T42" fmla="*/ 125 w 131"/>
                <a:gd name="T43" fmla="*/ 53 h 176"/>
                <a:gd name="T44" fmla="*/ 119 w 131"/>
                <a:gd name="T45" fmla="*/ 37 h 176"/>
                <a:gd name="T46" fmla="*/ 113 w 131"/>
                <a:gd name="T47" fmla="*/ 23 h 176"/>
                <a:gd name="T48" fmla="*/ 103 w 131"/>
                <a:gd name="T49" fmla="*/ 13 h 176"/>
                <a:gd name="T50" fmla="*/ 93 w 131"/>
                <a:gd name="T51" fmla="*/ 7 h 176"/>
                <a:gd name="T52" fmla="*/ 83 w 131"/>
                <a:gd name="T53" fmla="*/ 2 h 176"/>
                <a:gd name="T54" fmla="*/ 71 w 131"/>
                <a:gd name="T55" fmla="*/ 0 h 176"/>
                <a:gd name="T56" fmla="*/ 71 w 131"/>
                <a:gd name="T57" fmla="*/ 0 h 176"/>
                <a:gd name="T58" fmla="*/ 59 w 131"/>
                <a:gd name="T59" fmla="*/ 0 h 176"/>
                <a:gd name="T60" fmla="*/ 47 w 131"/>
                <a:gd name="T61" fmla="*/ 5 h 176"/>
                <a:gd name="T62" fmla="*/ 34 w 131"/>
                <a:gd name="T63" fmla="*/ 11 h 176"/>
                <a:gd name="T64" fmla="*/ 24 w 131"/>
                <a:gd name="T65" fmla="*/ 19 h 176"/>
                <a:gd name="T66" fmla="*/ 14 w 131"/>
                <a:gd name="T67" fmla="*/ 29 h 176"/>
                <a:gd name="T68" fmla="*/ 8 w 131"/>
                <a:gd name="T69" fmla="*/ 41 h 176"/>
                <a:gd name="T70" fmla="*/ 4 w 131"/>
                <a:gd name="T71" fmla="*/ 57 h 176"/>
                <a:gd name="T72" fmla="*/ 2 w 131"/>
                <a:gd name="T73" fmla="*/ 73 h 176"/>
                <a:gd name="T74" fmla="*/ 2 w 131"/>
                <a:gd name="T75" fmla="*/ 73 h 176"/>
                <a:gd name="T76" fmla="*/ 2 w 131"/>
                <a:gd name="T77" fmla="*/ 77 h 176"/>
                <a:gd name="T78" fmla="*/ 2 w 131"/>
                <a:gd name="T79" fmla="*/ 77 h 176"/>
                <a:gd name="T80" fmla="*/ 0 w 131"/>
                <a:gd name="T81" fmla="*/ 79 h 176"/>
                <a:gd name="T82" fmla="*/ 0 w 131"/>
                <a:gd name="T83" fmla="*/ 83 h 176"/>
                <a:gd name="T84" fmla="*/ 0 w 131"/>
                <a:gd name="T85" fmla="*/ 95 h 176"/>
                <a:gd name="T86" fmla="*/ 4 w 131"/>
                <a:gd name="T87" fmla="*/ 110 h 176"/>
                <a:gd name="T88" fmla="*/ 6 w 131"/>
                <a:gd name="T89" fmla="*/ 114 h 176"/>
                <a:gd name="T90" fmla="*/ 10 w 131"/>
                <a:gd name="T91" fmla="*/ 116 h 176"/>
                <a:gd name="T92" fmla="*/ 10 w 131"/>
                <a:gd name="T93" fmla="*/ 1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1" h="176">
                  <a:moveTo>
                    <a:pt x="10" y="116"/>
                  </a:moveTo>
                  <a:lnTo>
                    <a:pt x="10" y="116"/>
                  </a:lnTo>
                  <a:lnTo>
                    <a:pt x="14" y="128"/>
                  </a:lnTo>
                  <a:lnTo>
                    <a:pt x="20" y="138"/>
                  </a:lnTo>
                  <a:lnTo>
                    <a:pt x="28" y="150"/>
                  </a:lnTo>
                  <a:lnTo>
                    <a:pt x="36" y="158"/>
                  </a:lnTo>
                  <a:lnTo>
                    <a:pt x="45" y="166"/>
                  </a:lnTo>
                  <a:lnTo>
                    <a:pt x="53" y="170"/>
                  </a:lnTo>
                  <a:lnTo>
                    <a:pt x="61" y="174"/>
                  </a:lnTo>
                  <a:lnTo>
                    <a:pt x="71" y="176"/>
                  </a:lnTo>
                  <a:lnTo>
                    <a:pt x="71" y="176"/>
                  </a:lnTo>
                  <a:lnTo>
                    <a:pt x="79" y="174"/>
                  </a:lnTo>
                  <a:lnTo>
                    <a:pt x="89" y="172"/>
                  </a:lnTo>
                  <a:lnTo>
                    <a:pt x="99" y="166"/>
                  </a:lnTo>
                  <a:lnTo>
                    <a:pt x="109" y="158"/>
                  </a:lnTo>
                  <a:lnTo>
                    <a:pt x="117" y="146"/>
                  </a:lnTo>
                  <a:lnTo>
                    <a:pt x="125" y="132"/>
                  </a:lnTo>
                  <a:lnTo>
                    <a:pt x="129" y="114"/>
                  </a:lnTo>
                  <a:lnTo>
                    <a:pt x="131" y="93"/>
                  </a:lnTo>
                  <a:lnTo>
                    <a:pt x="131" y="93"/>
                  </a:lnTo>
                  <a:lnTo>
                    <a:pt x="129" y="71"/>
                  </a:lnTo>
                  <a:lnTo>
                    <a:pt x="125" y="53"/>
                  </a:lnTo>
                  <a:lnTo>
                    <a:pt x="119" y="37"/>
                  </a:lnTo>
                  <a:lnTo>
                    <a:pt x="113" y="23"/>
                  </a:lnTo>
                  <a:lnTo>
                    <a:pt x="103" y="13"/>
                  </a:lnTo>
                  <a:lnTo>
                    <a:pt x="93" y="7"/>
                  </a:lnTo>
                  <a:lnTo>
                    <a:pt x="83" y="2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59" y="0"/>
                  </a:lnTo>
                  <a:lnTo>
                    <a:pt x="47" y="5"/>
                  </a:lnTo>
                  <a:lnTo>
                    <a:pt x="34" y="11"/>
                  </a:lnTo>
                  <a:lnTo>
                    <a:pt x="24" y="19"/>
                  </a:lnTo>
                  <a:lnTo>
                    <a:pt x="14" y="29"/>
                  </a:lnTo>
                  <a:lnTo>
                    <a:pt x="8" y="41"/>
                  </a:lnTo>
                  <a:lnTo>
                    <a:pt x="4" y="57"/>
                  </a:lnTo>
                  <a:lnTo>
                    <a:pt x="2" y="73"/>
                  </a:lnTo>
                  <a:lnTo>
                    <a:pt x="2" y="73"/>
                  </a:lnTo>
                  <a:lnTo>
                    <a:pt x="2" y="77"/>
                  </a:lnTo>
                  <a:lnTo>
                    <a:pt x="2" y="77"/>
                  </a:lnTo>
                  <a:lnTo>
                    <a:pt x="0" y="79"/>
                  </a:lnTo>
                  <a:lnTo>
                    <a:pt x="0" y="83"/>
                  </a:lnTo>
                  <a:lnTo>
                    <a:pt x="0" y="95"/>
                  </a:lnTo>
                  <a:lnTo>
                    <a:pt x="4" y="110"/>
                  </a:lnTo>
                  <a:lnTo>
                    <a:pt x="6" y="114"/>
                  </a:lnTo>
                  <a:lnTo>
                    <a:pt x="10" y="116"/>
                  </a:lnTo>
                  <a:lnTo>
                    <a:pt x="10" y="11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5195888" y="2197101"/>
              <a:ext cx="406400" cy="346075"/>
            </a:xfrm>
            <a:custGeom>
              <a:avLst/>
              <a:gdLst>
                <a:gd name="T0" fmla="*/ 52 w 256"/>
                <a:gd name="T1" fmla="*/ 4 h 218"/>
                <a:gd name="T2" fmla="*/ 52 w 256"/>
                <a:gd name="T3" fmla="*/ 4 h 218"/>
                <a:gd name="T4" fmla="*/ 46 w 256"/>
                <a:gd name="T5" fmla="*/ 6 h 218"/>
                <a:gd name="T6" fmla="*/ 38 w 256"/>
                <a:gd name="T7" fmla="*/ 10 h 218"/>
                <a:gd name="T8" fmla="*/ 30 w 256"/>
                <a:gd name="T9" fmla="*/ 16 h 218"/>
                <a:gd name="T10" fmla="*/ 22 w 256"/>
                <a:gd name="T11" fmla="*/ 24 h 218"/>
                <a:gd name="T12" fmla="*/ 14 w 256"/>
                <a:gd name="T13" fmla="*/ 39 h 218"/>
                <a:gd name="T14" fmla="*/ 8 w 256"/>
                <a:gd name="T15" fmla="*/ 55 h 218"/>
                <a:gd name="T16" fmla="*/ 2 w 256"/>
                <a:gd name="T17" fmla="*/ 79 h 218"/>
                <a:gd name="T18" fmla="*/ 2 w 256"/>
                <a:gd name="T19" fmla="*/ 79 h 218"/>
                <a:gd name="T20" fmla="*/ 0 w 256"/>
                <a:gd name="T21" fmla="*/ 117 h 218"/>
                <a:gd name="T22" fmla="*/ 0 w 256"/>
                <a:gd name="T23" fmla="*/ 156 h 218"/>
                <a:gd name="T24" fmla="*/ 2 w 256"/>
                <a:gd name="T25" fmla="*/ 218 h 218"/>
                <a:gd name="T26" fmla="*/ 129 w 256"/>
                <a:gd name="T27" fmla="*/ 218 h 218"/>
                <a:gd name="T28" fmla="*/ 256 w 256"/>
                <a:gd name="T29" fmla="*/ 127 h 218"/>
                <a:gd name="T30" fmla="*/ 256 w 256"/>
                <a:gd name="T31" fmla="*/ 127 h 218"/>
                <a:gd name="T32" fmla="*/ 248 w 256"/>
                <a:gd name="T33" fmla="*/ 85 h 218"/>
                <a:gd name="T34" fmla="*/ 238 w 256"/>
                <a:gd name="T35" fmla="*/ 53 h 218"/>
                <a:gd name="T36" fmla="*/ 232 w 256"/>
                <a:gd name="T37" fmla="*/ 37 h 218"/>
                <a:gd name="T38" fmla="*/ 224 w 256"/>
                <a:gd name="T39" fmla="*/ 26 h 218"/>
                <a:gd name="T40" fmla="*/ 224 w 256"/>
                <a:gd name="T41" fmla="*/ 26 h 218"/>
                <a:gd name="T42" fmla="*/ 218 w 256"/>
                <a:gd name="T43" fmla="*/ 16 h 218"/>
                <a:gd name="T44" fmla="*/ 208 w 256"/>
                <a:gd name="T45" fmla="*/ 10 h 218"/>
                <a:gd name="T46" fmla="*/ 198 w 256"/>
                <a:gd name="T47" fmla="*/ 4 h 218"/>
                <a:gd name="T48" fmla="*/ 188 w 256"/>
                <a:gd name="T49" fmla="*/ 2 h 218"/>
                <a:gd name="T50" fmla="*/ 177 w 256"/>
                <a:gd name="T51" fmla="*/ 0 h 218"/>
                <a:gd name="T52" fmla="*/ 167 w 256"/>
                <a:gd name="T53" fmla="*/ 2 h 218"/>
                <a:gd name="T54" fmla="*/ 159 w 256"/>
                <a:gd name="T55" fmla="*/ 6 h 218"/>
                <a:gd name="T56" fmla="*/ 153 w 256"/>
                <a:gd name="T57" fmla="*/ 14 h 218"/>
                <a:gd name="T58" fmla="*/ 153 w 256"/>
                <a:gd name="T59" fmla="*/ 14 h 218"/>
                <a:gd name="T60" fmla="*/ 151 w 256"/>
                <a:gd name="T61" fmla="*/ 24 h 218"/>
                <a:gd name="T62" fmla="*/ 149 w 256"/>
                <a:gd name="T63" fmla="*/ 35 h 218"/>
                <a:gd name="T64" fmla="*/ 149 w 256"/>
                <a:gd name="T65" fmla="*/ 57 h 218"/>
                <a:gd name="T66" fmla="*/ 149 w 256"/>
                <a:gd name="T67" fmla="*/ 67 h 218"/>
                <a:gd name="T68" fmla="*/ 149 w 256"/>
                <a:gd name="T69" fmla="*/ 75 h 218"/>
                <a:gd name="T70" fmla="*/ 147 w 256"/>
                <a:gd name="T71" fmla="*/ 81 h 218"/>
                <a:gd name="T72" fmla="*/ 141 w 256"/>
                <a:gd name="T73" fmla="*/ 85 h 218"/>
                <a:gd name="T74" fmla="*/ 141 w 256"/>
                <a:gd name="T75" fmla="*/ 85 h 218"/>
                <a:gd name="T76" fmla="*/ 139 w 256"/>
                <a:gd name="T77" fmla="*/ 87 h 218"/>
                <a:gd name="T78" fmla="*/ 135 w 256"/>
                <a:gd name="T79" fmla="*/ 85 h 218"/>
                <a:gd name="T80" fmla="*/ 129 w 256"/>
                <a:gd name="T81" fmla="*/ 77 h 218"/>
                <a:gd name="T82" fmla="*/ 115 w 256"/>
                <a:gd name="T83" fmla="*/ 53 h 218"/>
                <a:gd name="T84" fmla="*/ 105 w 256"/>
                <a:gd name="T85" fmla="*/ 37 h 218"/>
                <a:gd name="T86" fmla="*/ 91 w 256"/>
                <a:gd name="T87" fmla="*/ 22 h 218"/>
                <a:gd name="T88" fmla="*/ 82 w 256"/>
                <a:gd name="T89" fmla="*/ 16 h 218"/>
                <a:gd name="T90" fmla="*/ 74 w 256"/>
                <a:gd name="T91" fmla="*/ 10 h 218"/>
                <a:gd name="T92" fmla="*/ 64 w 256"/>
                <a:gd name="T93" fmla="*/ 6 h 218"/>
                <a:gd name="T94" fmla="*/ 52 w 256"/>
                <a:gd name="T95" fmla="*/ 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6" h="218">
                  <a:moveTo>
                    <a:pt x="52" y="4"/>
                  </a:moveTo>
                  <a:lnTo>
                    <a:pt x="52" y="4"/>
                  </a:lnTo>
                  <a:lnTo>
                    <a:pt x="46" y="6"/>
                  </a:lnTo>
                  <a:lnTo>
                    <a:pt x="38" y="10"/>
                  </a:lnTo>
                  <a:lnTo>
                    <a:pt x="30" y="16"/>
                  </a:lnTo>
                  <a:lnTo>
                    <a:pt x="22" y="24"/>
                  </a:lnTo>
                  <a:lnTo>
                    <a:pt x="14" y="39"/>
                  </a:lnTo>
                  <a:lnTo>
                    <a:pt x="8" y="55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0" y="117"/>
                  </a:lnTo>
                  <a:lnTo>
                    <a:pt x="0" y="156"/>
                  </a:lnTo>
                  <a:lnTo>
                    <a:pt x="2" y="218"/>
                  </a:lnTo>
                  <a:lnTo>
                    <a:pt x="129" y="218"/>
                  </a:lnTo>
                  <a:lnTo>
                    <a:pt x="256" y="127"/>
                  </a:lnTo>
                  <a:lnTo>
                    <a:pt x="256" y="127"/>
                  </a:lnTo>
                  <a:lnTo>
                    <a:pt x="248" y="85"/>
                  </a:lnTo>
                  <a:lnTo>
                    <a:pt x="238" y="53"/>
                  </a:lnTo>
                  <a:lnTo>
                    <a:pt x="232" y="37"/>
                  </a:lnTo>
                  <a:lnTo>
                    <a:pt x="224" y="26"/>
                  </a:lnTo>
                  <a:lnTo>
                    <a:pt x="224" y="26"/>
                  </a:lnTo>
                  <a:lnTo>
                    <a:pt x="218" y="16"/>
                  </a:lnTo>
                  <a:lnTo>
                    <a:pt x="208" y="10"/>
                  </a:lnTo>
                  <a:lnTo>
                    <a:pt x="198" y="4"/>
                  </a:lnTo>
                  <a:lnTo>
                    <a:pt x="188" y="2"/>
                  </a:lnTo>
                  <a:lnTo>
                    <a:pt x="177" y="0"/>
                  </a:lnTo>
                  <a:lnTo>
                    <a:pt x="167" y="2"/>
                  </a:lnTo>
                  <a:lnTo>
                    <a:pt x="159" y="6"/>
                  </a:lnTo>
                  <a:lnTo>
                    <a:pt x="153" y="14"/>
                  </a:lnTo>
                  <a:lnTo>
                    <a:pt x="153" y="14"/>
                  </a:lnTo>
                  <a:lnTo>
                    <a:pt x="151" y="24"/>
                  </a:lnTo>
                  <a:lnTo>
                    <a:pt x="149" y="35"/>
                  </a:lnTo>
                  <a:lnTo>
                    <a:pt x="149" y="57"/>
                  </a:lnTo>
                  <a:lnTo>
                    <a:pt x="149" y="67"/>
                  </a:lnTo>
                  <a:lnTo>
                    <a:pt x="149" y="75"/>
                  </a:lnTo>
                  <a:lnTo>
                    <a:pt x="147" y="81"/>
                  </a:lnTo>
                  <a:lnTo>
                    <a:pt x="141" y="85"/>
                  </a:lnTo>
                  <a:lnTo>
                    <a:pt x="141" y="85"/>
                  </a:lnTo>
                  <a:lnTo>
                    <a:pt x="139" y="87"/>
                  </a:lnTo>
                  <a:lnTo>
                    <a:pt x="135" y="85"/>
                  </a:lnTo>
                  <a:lnTo>
                    <a:pt x="129" y="77"/>
                  </a:lnTo>
                  <a:lnTo>
                    <a:pt x="115" y="53"/>
                  </a:lnTo>
                  <a:lnTo>
                    <a:pt x="105" y="37"/>
                  </a:lnTo>
                  <a:lnTo>
                    <a:pt x="91" y="22"/>
                  </a:lnTo>
                  <a:lnTo>
                    <a:pt x="82" y="16"/>
                  </a:lnTo>
                  <a:lnTo>
                    <a:pt x="74" y="10"/>
                  </a:lnTo>
                  <a:lnTo>
                    <a:pt x="64" y="6"/>
                  </a:lnTo>
                  <a:lnTo>
                    <a:pt x="52" y="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5195888" y="2197101"/>
              <a:ext cx="406400" cy="346075"/>
            </a:xfrm>
            <a:custGeom>
              <a:avLst/>
              <a:gdLst>
                <a:gd name="T0" fmla="*/ 52 w 256"/>
                <a:gd name="T1" fmla="*/ 4 h 218"/>
                <a:gd name="T2" fmla="*/ 52 w 256"/>
                <a:gd name="T3" fmla="*/ 4 h 218"/>
                <a:gd name="T4" fmla="*/ 46 w 256"/>
                <a:gd name="T5" fmla="*/ 6 h 218"/>
                <a:gd name="T6" fmla="*/ 38 w 256"/>
                <a:gd name="T7" fmla="*/ 10 h 218"/>
                <a:gd name="T8" fmla="*/ 30 w 256"/>
                <a:gd name="T9" fmla="*/ 16 h 218"/>
                <a:gd name="T10" fmla="*/ 22 w 256"/>
                <a:gd name="T11" fmla="*/ 24 h 218"/>
                <a:gd name="T12" fmla="*/ 14 w 256"/>
                <a:gd name="T13" fmla="*/ 39 h 218"/>
                <a:gd name="T14" fmla="*/ 8 w 256"/>
                <a:gd name="T15" fmla="*/ 55 h 218"/>
                <a:gd name="T16" fmla="*/ 2 w 256"/>
                <a:gd name="T17" fmla="*/ 79 h 218"/>
                <a:gd name="T18" fmla="*/ 2 w 256"/>
                <a:gd name="T19" fmla="*/ 79 h 218"/>
                <a:gd name="T20" fmla="*/ 0 w 256"/>
                <a:gd name="T21" fmla="*/ 117 h 218"/>
                <a:gd name="T22" fmla="*/ 0 w 256"/>
                <a:gd name="T23" fmla="*/ 156 h 218"/>
                <a:gd name="T24" fmla="*/ 2 w 256"/>
                <a:gd name="T25" fmla="*/ 218 h 218"/>
                <a:gd name="T26" fmla="*/ 129 w 256"/>
                <a:gd name="T27" fmla="*/ 218 h 218"/>
                <a:gd name="T28" fmla="*/ 256 w 256"/>
                <a:gd name="T29" fmla="*/ 127 h 218"/>
                <a:gd name="T30" fmla="*/ 256 w 256"/>
                <a:gd name="T31" fmla="*/ 127 h 218"/>
                <a:gd name="T32" fmla="*/ 248 w 256"/>
                <a:gd name="T33" fmla="*/ 85 h 218"/>
                <a:gd name="T34" fmla="*/ 238 w 256"/>
                <a:gd name="T35" fmla="*/ 53 h 218"/>
                <a:gd name="T36" fmla="*/ 232 w 256"/>
                <a:gd name="T37" fmla="*/ 37 h 218"/>
                <a:gd name="T38" fmla="*/ 224 w 256"/>
                <a:gd name="T39" fmla="*/ 26 h 218"/>
                <a:gd name="T40" fmla="*/ 224 w 256"/>
                <a:gd name="T41" fmla="*/ 26 h 218"/>
                <a:gd name="T42" fmla="*/ 218 w 256"/>
                <a:gd name="T43" fmla="*/ 16 h 218"/>
                <a:gd name="T44" fmla="*/ 208 w 256"/>
                <a:gd name="T45" fmla="*/ 10 h 218"/>
                <a:gd name="T46" fmla="*/ 198 w 256"/>
                <a:gd name="T47" fmla="*/ 4 h 218"/>
                <a:gd name="T48" fmla="*/ 188 w 256"/>
                <a:gd name="T49" fmla="*/ 2 h 218"/>
                <a:gd name="T50" fmla="*/ 177 w 256"/>
                <a:gd name="T51" fmla="*/ 0 h 218"/>
                <a:gd name="T52" fmla="*/ 167 w 256"/>
                <a:gd name="T53" fmla="*/ 2 h 218"/>
                <a:gd name="T54" fmla="*/ 159 w 256"/>
                <a:gd name="T55" fmla="*/ 6 h 218"/>
                <a:gd name="T56" fmla="*/ 153 w 256"/>
                <a:gd name="T57" fmla="*/ 14 h 218"/>
                <a:gd name="T58" fmla="*/ 153 w 256"/>
                <a:gd name="T59" fmla="*/ 14 h 218"/>
                <a:gd name="T60" fmla="*/ 151 w 256"/>
                <a:gd name="T61" fmla="*/ 24 h 218"/>
                <a:gd name="T62" fmla="*/ 149 w 256"/>
                <a:gd name="T63" fmla="*/ 35 h 218"/>
                <a:gd name="T64" fmla="*/ 149 w 256"/>
                <a:gd name="T65" fmla="*/ 57 h 218"/>
                <a:gd name="T66" fmla="*/ 149 w 256"/>
                <a:gd name="T67" fmla="*/ 67 h 218"/>
                <a:gd name="T68" fmla="*/ 149 w 256"/>
                <a:gd name="T69" fmla="*/ 75 h 218"/>
                <a:gd name="T70" fmla="*/ 147 w 256"/>
                <a:gd name="T71" fmla="*/ 81 h 218"/>
                <a:gd name="T72" fmla="*/ 141 w 256"/>
                <a:gd name="T73" fmla="*/ 85 h 218"/>
                <a:gd name="T74" fmla="*/ 141 w 256"/>
                <a:gd name="T75" fmla="*/ 85 h 218"/>
                <a:gd name="T76" fmla="*/ 139 w 256"/>
                <a:gd name="T77" fmla="*/ 87 h 218"/>
                <a:gd name="T78" fmla="*/ 135 w 256"/>
                <a:gd name="T79" fmla="*/ 85 h 218"/>
                <a:gd name="T80" fmla="*/ 129 w 256"/>
                <a:gd name="T81" fmla="*/ 77 h 218"/>
                <a:gd name="T82" fmla="*/ 115 w 256"/>
                <a:gd name="T83" fmla="*/ 53 h 218"/>
                <a:gd name="T84" fmla="*/ 105 w 256"/>
                <a:gd name="T85" fmla="*/ 37 h 218"/>
                <a:gd name="T86" fmla="*/ 91 w 256"/>
                <a:gd name="T87" fmla="*/ 22 h 218"/>
                <a:gd name="T88" fmla="*/ 82 w 256"/>
                <a:gd name="T89" fmla="*/ 16 h 218"/>
                <a:gd name="T90" fmla="*/ 74 w 256"/>
                <a:gd name="T91" fmla="*/ 10 h 218"/>
                <a:gd name="T92" fmla="*/ 64 w 256"/>
                <a:gd name="T93" fmla="*/ 6 h 218"/>
                <a:gd name="T94" fmla="*/ 52 w 256"/>
                <a:gd name="T95" fmla="*/ 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6" h="218">
                  <a:moveTo>
                    <a:pt x="52" y="4"/>
                  </a:moveTo>
                  <a:lnTo>
                    <a:pt x="52" y="4"/>
                  </a:lnTo>
                  <a:lnTo>
                    <a:pt x="46" y="6"/>
                  </a:lnTo>
                  <a:lnTo>
                    <a:pt x="38" y="10"/>
                  </a:lnTo>
                  <a:lnTo>
                    <a:pt x="30" y="16"/>
                  </a:lnTo>
                  <a:lnTo>
                    <a:pt x="22" y="24"/>
                  </a:lnTo>
                  <a:lnTo>
                    <a:pt x="14" y="39"/>
                  </a:lnTo>
                  <a:lnTo>
                    <a:pt x="8" y="55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0" y="117"/>
                  </a:lnTo>
                  <a:lnTo>
                    <a:pt x="0" y="156"/>
                  </a:lnTo>
                  <a:lnTo>
                    <a:pt x="2" y="218"/>
                  </a:lnTo>
                  <a:lnTo>
                    <a:pt x="129" y="218"/>
                  </a:lnTo>
                  <a:lnTo>
                    <a:pt x="256" y="127"/>
                  </a:lnTo>
                  <a:lnTo>
                    <a:pt x="256" y="127"/>
                  </a:lnTo>
                  <a:lnTo>
                    <a:pt x="248" y="85"/>
                  </a:lnTo>
                  <a:lnTo>
                    <a:pt x="238" y="53"/>
                  </a:lnTo>
                  <a:lnTo>
                    <a:pt x="232" y="37"/>
                  </a:lnTo>
                  <a:lnTo>
                    <a:pt x="224" y="26"/>
                  </a:lnTo>
                  <a:lnTo>
                    <a:pt x="224" y="26"/>
                  </a:lnTo>
                  <a:lnTo>
                    <a:pt x="218" y="16"/>
                  </a:lnTo>
                  <a:lnTo>
                    <a:pt x="208" y="10"/>
                  </a:lnTo>
                  <a:lnTo>
                    <a:pt x="198" y="4"/>
                  </a:lnTo>
                  <a:lnTo>
                    <a:pt x="188" y="2"/>
                  </a:lnTo>
                  <a:lnTo>
                    <a:pt x="177" y="0"/>
                  </a:lnTo>
                  <a:lnTo>
                    <a:pt x="167" y="2"/>
                  </a:lnTo>
                  <a:lnTo>
                    <a:pt x="159" y="6"/>
                  </a:lnTo>
                  <a:lnTo>
                    <a:pt x="153" y="14"/>
                  </a:lnTo>
                  <a:lnTo>
                    <a:pt x="153" y="14"/>
                  </a:lnTo>
                  <a:lnTo>
                    <a:pt x="151" y="24"/>
                  </a:lnTo>
                  <a:lnTo>
                    <a:pt x="149" y="35"/>
                  </a:lnTo>
                  <a:lnTo>
                    <a:pt x="149" y="57"/>
                  </a:lnTo>
                  <a:lnTo>
                    <a:pt x="149" y="67"/>
                  </a:lnTo>
                  <a:lnTo>
                    <a:pt x="149" y="75"/>
                  </a:lnTo>
                  <a:lnTo>
                    <a:pt x="147" y="81"/>
                  </a:lnTo>
                  <a:lnTo>
                    <a:pt x="141" y="85"/>
                  </a:lnTo>
                  <a:lnTo>
                    <a:pt x="141" y="85"/>
                  </a:lnTo>
                  <a:lnTo>
                    <a:pt x="139" y="87"/>
                  </a:lnTo>
                  <a:lnTo>
                    <a:pt x="135" y="85"/>
                  </a:lnTo>
                  <a:lnTo>
                    <a:pt x="129" y="77"/>
                  </a:lnTo>
                  <a:lnTo>
                    <a:pt x="115" y="53"/>
                  </a:lnTo>
                  <a:lnTo>
                    <a:pt x="105" y="37"/>
                  </a:lnTo>
                  <a:lnTo>
                    <a:pt x="91" y="22"/>
                  </a:lnTo>
                  <a:lnTo>
                    <a:pt x="82" y="16"/>
                  </a:lnTo>
                  <a:lnTo>
                    <a:pt x="74" y="10"/>
                  </a:lnTo>
                  <a:lnTo>
                    <a:pt x="64" y="6"/>
                  </a:lnTo>
                  <a:lnTo>
                    <a:pt x="52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5400675" y="2259013"/>
              <a:ext cx="31750" cy="92075"/>
            </a:xfrm>
            <a:custGeom>
              <a:avLst/>
              <a:gdLst>
                <a:gd name="T0" fmla="*/ 0 w 20"/>
                <a:gd name="T1" fmla="*/ 0 h 58"/>
                <a:gd name="T2" fmla="*/ 20 w 20"/>
                <a:gd name="T3" fmla="*/ 58 h 58"/>
                <a:gd name="T4" fmla="*/ 0 w 20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58">
                  <a:moveTo>
                    <a:pt x="0" y="0"/>
                  </a:moveTo>
                  <a:lnTo>
                    <a:pt x="20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5400675" y="2259013"/>
              <a:ext cx="31750" cy="9207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5375275" y="2238376"/>
              <a:ext cx="47625" cy="36513"/>
            </a:xfrm>
            <a:custGeom>
              <a:avLst/>
              <a:gdLst>
                <a:gd name="T0" fmla="*/ 2 w 30"/>
                <a:gd name="T1" fmla="*/ 17 h 23"/>
                <a:gd name="T2" fmla="*/ 2 w 30"/>
                <a:gd name="T3" fmla="*/ 17 h 23"/>
                <a:gd name="T4" fmla="*/ 4 w 30"/>
                <a:gd name="T5" fmla="*/ 21 h 23"/>
                <a:gd name="T6" fmla="*/ 6 w 30"/>
                <a:gd name="T7" fmla="*/ 23 h 23"/>
                <a:gd name="T8" fmla="*/ 10 w 30"/>
                <a:gd name="T9" fmla="*/ 23 h 23"/>
                <a:gd name="T10" fmla="*/ 12 w 30"/>
                <a:gd name="T11" fmla="*/ 23 h 23"/>
                <a:gd name="T12" fmla="*/ 24 w 30"/>
                <a:gd name="T13" fmla="*/ 19 h 23"/>
                <a:gd name="T14" fmla="*/ 24 w 30"/>
                <a:gd name="T15" fmla="*/ 19 h 23"/>
                <a:gd name="T16" fmla="*/ 26 w 30"/>
                <a:gd name="T17" fmla="*/ 17 h 23"/>
                <a:gd name="T18" fmla="*/ 28 w 30"/>
                <a:gd name="T19" fmla="*/ 15 h 23"/>
                <a:gd name="T20" fmla="*/ 30 w 30"/>
                <a:gd name="T21" fmla="*/ 11 h 23"/>
                <a:gd name="T22" fmla="*/ 28 w 30"/>
                <a:gd name="T23" fmla="*/ 7 h 23"/>
                <a:gd name="T24" fmla="*/ 28 w 30"/>
                <a:gd name="T25" fmla="*/ 7 h 23"/>
                <a:gd name="T26" fmla="*/ 28 w 30"/>
                <a:gd name="T27" fmla="*/ 7 h 23"/>
                <a:gd name="T28" fmla="*/ 26 w 30"/>
                <a:gd name="T29" fmla="*/ 5 h 23"/>
                <a:gd name="T30" fmla="*/ 24 w 30"/>
                <a:gd name="T31" fmla="*/ 3 h 23"/>
                <a:gd name="T32" fmla="*/ 22 w 30"/>
                <a:gd name="T33" fmla="*/ 0 h 23"/>
                <a:gd name="T34" fmla="*/ 18 w 30"/>
                <a:gd name="T35" fmla="*/ 3 h 23"/>
                <a:gd name="T36" fmla="*/ 6 w 30"/>
                <a:gd name="T37" fmla="*/ 7 h 23"/>
                <a:gd name="T38" fmla="*/ 6 w 30"/>
                <a:gd name="T39" fmla="*/ 7 h 23"/>
                <a:gd name="T40" fmla="*/ 4 w 30"/>
                <a:gd name="T41" fmla="*/ 9 h 23"/>
                <a:gd name="T42" fmla="*/ 2 w 30"/>
                <a:gd name="T43" fmla="*/ 11 h 23"/>
                <a:gd name="T44" fmla="*/ 0 w 30"/>
                <a:gd name="T45" fmla="*/ 15 h 23"/>
                <a:gd name="T46" fmla="*/ 2 w 30"/>
                <a:gd name="T47" fmla="*/ 17 h 23"/>
                <a:gd name="T48" fmla="*/ 2 w 30"/>
                <a:gd name="T49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" h="23">
                  <a:moveTo>
                    <a:pt x="2" y="17"/>
                  </a:moveTo>
                  <a:lnTo>
                    <a:pt x="2" y="17"/>
                  </a:lnTo>
                  <a:lnTo>
                    <a:pt x="4" y="21"/>
                  </a:lnTo>
                  <a:lnTo>
                    <a:pt x="6" y="23"/>
                  </a:lnTo>
                  <a:lnTo>
                    <a:pt x="10" y="23"/>
                  </a:lnTo>
                  <a:lnTo>
                    <a:pt x="12" y="23"/>
                  </a:lnTo>
                  <a:lnTo>
                    <a:pt x="24" y="19"/>
                  </a:lnTo>
                  <a:lnTo>
                    <a:pt x="24" y="19"/>
                  </a:lnTo>
                  <a:lnTo>
                    <a:pt x="26" y="17"/>
                  </a:lnTo>
                  <a:lnTo>
                    <a:pt x="28" y="15"/>
                  </a:lnTo>
                  <a:lnTo>
                    <a:pt x="30" y="11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6" y="5"/>
                  </a:lnTo>
                  <a:lnTo>
                    <a:pt x="24" y="3"/>
                  </a:lnTo>
                  <a:lnTo>
                    <a:pt x="22" y="0"/>
                  </a:lnTo>
                  <a:lnTo>
                    <a:pt x="18" y="3"/>
                  </a:lnTo>
                  <a:lnTo>
                    <a:pt x="6" y="7"/>
                  </a:lnTo>
                  <a:lnTo>
                    <a:pt x="6" y="7"/>
                  </a:lnTo>
                  <a:lnTo>
                    <a:pt x="4" y="9"/>
                  </a:lnTo>
                  <a:lnTo>
                    <a:pt x="2" y="11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7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5976938" y="2159001"/>
              <a:ext cx="39688" cy="38100"/>
            </a:xfrm>
            <a:custGeom>
              <a:avLst/>
              <a:gdLst>
                <a:gd name="T0" fmla="*/ 0 w 25"/>
                <a:gd name="T1" fmla="*/ 12 h 24"/>
                <a:gd name="T2" fmla="*/ 0 w 25"/>
                <a:gd name="T3" fmla="*/ 12 h 24"/>
                <a:gd name="T4" fmla="*/ 0 w 25"/>
                <a:gd name="T5" fmla="*/ 16 h 24"/>
                <a:gd name="T6" fmla="*/ 5 w 25"/>
                <a:gd name="T7" fmla="*/ 20 h 24"/>
                <a:gd name="T8" fmla="*/ 9 w 25"/>
                <a:gd name="T9" fmla="*/ 24 h 24"/>
                <a:gd name="T10" fmla="*/ 13 w 25"/>
                <a:gd name="T11" fmla="*/ 24 h 24"/>
                <a:gd name="T12" fmla="*/ 13 w 25"/>
                <a:gd name="T13" fmla="*/ 24 h 24"/>
                <a:gd name="T14" fmla="*/ 19 w 25"/>
                <a:gd name="T15" fmla="*/ 24 h 24"/>
                <a:gd name="T16" fmla="*/ 21 w 25"/>
                <a:gd name="T17" fmla="*/ 20 h 24"/>
                <a:gd name="T18" fmla="*/ 25 w 25"/>
                <a:gd name="T19" fmla="*/ 16 h 24"/>
                <a:gd name="T20" fmla="*/ 25 w 25"/>
                <a:gd name="T21" fmla="*/ 12 h 24"/>
                <a:gd name="T22" fmla="*/ 25 w 25"/>
                <a:gd name="T23" fmla="*/ 12 h 24"/>
                <a:gd name="T24" fmla="*/ 25 w 25"/>
                <a:gd name="T25" fmla="*/ 8 h 24"/>
                <a:gd name="T26" fmla="*/ 21 w 25"/>
                <a:gd name="T27" fmla="*/ 4 h 24"/>
                <a:gd name="T28" fmla="*/ 19 w 25"/>
                <a:gd name="T29" fmla="*/ 0 h 24"/>
                <a:gd name="T30" fmla="*/ 13 w 25"/>
                <a:gd name="T31" fmla="*/ 0 h 24"/>
                <a:gd name="T32" fmla="*/ 13 w 25"/>
                <a:gd name="T33" fmla="*/ 0 h 24"/>
                <a:gd name="T34" fmla="*/ 9 w 25"/>
                <a:gd name="T35" fmla="*/ 0 h 24"/>
                <a:gd name="T36" fmla="*/ 5 w 25"/>
                <a:gd name="T37" fmla="*/ 4 h 24"/>
                <a:gd name="T38" fmla="*/ 0 w 25"/>
                <a:gd name="T39" fmla="*/ 8 h 24"/>
                <a:gd name="T40" fmla="*/ 0 w 25"/>
                <a:gd name="T41" fmla="*/ 12 h 24"/>
                <a:gd name="T42" fmla="*/ 0 w 25"/>
                <a:gd name="T43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24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5" y="20"/>
                  </a:lnTo>
                  <a:lnTo>
                    <a:pt x="9" y="24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19" y="24"/>
                  </a:lnTo>
                  <a:lnTo>
                    <a:pt x="21" y="20"/>
                  </a:lnTo>
                  <a:lnTo>
                    <a:pt x="25" y="16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5" y="8"/>
                  </a:lnTo>
                  <a:lnTo>
                    <a:pt x="21" y="4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6035675" y="2130426"/>
              <a:ext cx="41275" cy="41275"/>
            </a:xfrm>
            <a:custGeom>
              <a:avLst/>
              <a:gdLst>
                <a:gd name="T0" fmla="*/ 0 w 26"/>
                <a:gd name="T1" fmla="*/ 12 h 26"/>
                <a:gd name="T2" fmla="*/ 0 w 26"/>
                <a:gd name="T3" fmla="*/ 12 h 26"/>
                <a:gd name="T4" fmla="*/ 2 w 26"/>
                <a:gd name="T5" fmla="*/ 18 h 26"/>
                <a:gd name="T6" fmla="*/ 4 w 26"/>
                <a:gd name="T7" fmla="*/ 22 h 26"/>
                <a:gd name="T8" fmla="*/ 8 w 26"/>
                <a:gd name="T9" fmla="*/ 24 h 26"/>
                <a:gd name="T10" fmla="*/ 12 w 26"/>
                <a:gd name="T11" fmla="*/ 26 h 26"/>
                <a:gd name="T12" fmla="*/ 12 w 26"/>
                <a:gd name="T13" fmla="*/ 26 h 26"/>
                <a:gd name="T14" fmla="*/ 18 w 26"/>
                <a:gd name="T15" fmla="*/ 24 h 26"/>
                <a:gd name="T16" fmla="*/ 22 w 26"/>
                <a:gd name="T17" fmla="*/ 22 h 26"/>
                <a:gd name="T18" fmla="*/ 24 w 26"/>
                <a:gd name="T19" fmla="*/ 18 h 26"/>
                <a:gd name="T20" fmla="*/ 26 w 26"/>
                <a:gd name="T21" fmla="*/ 12 h 26"/>
                <a:gd name="T22" fmla="*/ 26 w 26"/>
                <a:gd name="T23" fmla="*/ 12 h 26"/>
                <a:gd name="T24" fmla="*/ 24 w 26"/>
                <a:gd name="T25" fmla="*/ 8 h 26"/>
                <a:gd name="T26" fmla="*/ 22 w 26"/>
                <a:gd name="T27" fmla="*/ 4 h 26"/>
                <a:gd name="T28" fmla="*/ 18 w 26"/>
                <a:gd name="T29" fmla="*/ 2 h 26"/>
                <a:gd name="T30" fmla="*/ 12 w 26"/>
                <a:gd name="T31" fmla="*/ 0 h 26"/>
                <a:gd name="T32" fmla="*/ 12 w 26"/>
                <a:gd name="T33" fmla="*/ 0 h 26"/>
                <a:gd name="T34" fmla="*/ 8 w 26"/>
                <a:gd name="T35" fmla="*/ 2 h 26"/>
                <a:gd name="T36" fmla="*/ 4 w 26"/>
                <a:gd name="T37" fmla="*/ 4 h 26"/>
                <a:gd name="T38" fmla="*/ 2 w 26"/>
                <a:gd name="T39" fmla="*/ 8 h 26"/>
                <a:gd name="T40" fmla="*/ 0 w 26"/>
                <a:gd name="T41" fmla="*/ 12 h 26"/>
                <a:gd name="T42" fmla="*/ 0 w 26"/>
                <a:gd name="T43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6">
                  <a:moveTo>
                    <a:pt x="0" y="12"/>
                  </a:moveTo>
                  <a:lnTo>
                    <a:pt x="0" y="12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8" y="24"/>
                  </a:lnTo>
                  <a:lnTo>
                    <a:pt x="22" y="22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5724525" y="2120901"/>
              <a:ext cx="534988" cy="220663"/>
            </a:xfrm>
            <a:custGeom>
              <a:avLst/>
              <a:gdLst>
                <a:gd name="T0" fmla="*/ 283 w 337"/>
                <a:gd name="T1" fmla="*/ 4 h 139"/>
                <a:gd name="T2" fmla="*/ 283 w 337"/>
                <a:gd name="T3" fmla="*/ 4 h 139"/>
                <a:gd name="T4" fmla="*/ 281 w 337"/>
                <a:gd name="T5" fmla="*/ 4 h 139"/>
                <a:gd name="T6" fmla="*/ 277 w 337"/>
                <a:gd name="T7" fmla="*/ 6 h 139"/>
                <a:gd name="T8" fmla="*/ 266 w 337"/>
                <a:gd name="T9" fmla="*/ 12 h 139"/>
                <a:gd name="T10" fmla="*/ 238 w 337"/>
                <a:gd name="T11" fmla="*/ 36 h 139"/>
                <a:gd name="T12" fmla="*/ 224 w 337"/>
                <a:gd name="T13" fmla="*/ 50 h 139"/>
                <a:gd name="T14" fmla="*/ 206 w 337"/>
                <a:gd name="T15" fmla="*/ 62 h 139"/>
                <a:gd name="T16" fmla="*/ 188 w 337"/>
                <a:gd name="T17" fmla="*/ 70 h 139"/>
                <a:gd name="T18" fmla="*/ 180 w 337"/>
                <a:gd name="T19" fmla="*/ 72 h 139"/>
                <a:gd name="T20" fmla="*/ 170 w 337"/>
                <a:gd name="T21" fmla="*/ 74 h 139"/>
                <a:gd name="T22" fmla="*/ 170 w 337"/>
                <a:gd name="T23" fmla="*/ 74 h 139"/>
                <a:gd name="T24" fmla="*/ 161 w 337"/>
                <a:gd name="T25" fmla="*/ 72 h 139"/>
                <a:gd name="T26" fmla="*/ 151 w 337"/>
                <a:gd name="T27" fmla="*/ 70 h 139"/>
                <a:gd name="T28" fmla="*/ 135 w 337"/>
                <a:gd name="T29" fmla="*/ 62 h 139"/>
                <a:gd name="T30" fmla="*/ 117 w 337"/>
                <a:gd name="T31" fmla="*/ 50 h 139"/>
                <a:gd name="T32" fmla="*/ 103 w 337"/>
                <a:gd name="T33" fmla="*/ 36 h 139"/>
                <a:gd name="T34" fmla="*/ 77 w 337"/>
                <a:gd name="T35" fmla="*/ 10 h 139"/>
                <a:gd name="T36" fmla="*/ 69 w 337"/>
                <a:gd name="T37" fmla="*/ 2 h 139"/>
                <a:gd name="T38" fmla="*/ 65 w 337"/>
                <a:gd name="T39" fmla="*/ 0 h 139"/>
                <a:gd name="T40" fmla="*/ 61 w 337"/>
                <a:gd name="T41" fmla="*/ 2 h 139"/>
                <a:gd name="T42" fmla="*/ 61 w 337"/>
                <a:gd name="T43" fmla="*/ 2 h 139"/>
                <a:gd name="T44" fmla="*/ 36 w 337"/>
                <a:gd name="T45" fmla="*/ 12 h 139"/>
                <a:gd name="T46" fmla="*/ 18 w 337"/>
                <a:gd name="T47" fmla="*/ 24 h 139"/>
                <a:gd name="T48" fmla="*/ 0 w 337"/>
                <a:gd name="T49" fmla="*/ 34 h 139"/>
                <a:gd name="T50" fmla="*/ 0 w 337"/>
                <a:gd name="T51" fmla="*/ 52 h 139"/>
                <a:gd name="T52" fmla="*/ 0 w 337"/>
                <a:gd name="T53" fmla="*/ 139 h 139"/>
                <a:gd name="T54" fmla="*/ 337 w 337"/>
                <a:gd name="T55" fmla="*/ 139 h 139"/>
                <a:gd name="T56" fmla="*/ 337 w 337"/>
                <a:gd name="T57" fmla="*/ 52 h 139"/>
                <a:gd name="T58" fmla="*/ 337 w 337"/>
                <a:gd name="T59" fmla="*/ 34 h 139"/>
                <a:gd name="T60" fmla="*/ 337 w 337"/>
                <a:gd name="T61" fmla="*/ 34 h 139"/>
                <a:gd name="T62" fmla="*/ 323 w 337"/>
                <a:gd name="T63" fmla="*/ 24 h 139"/>
                <a:gd name="T64" fmla="*/ 305 w 337"/>
                <a:gd name="T65" fmla="*/ 14 h 139"/>
                <a:gd name="T66" fmla="*/ 283 w 337"/>
                <a:gd name="T67" fmla="*/ 4 h 139"/>
                <a:gd name="T68" fmla="*/ 283 w 337"/>
                <a:gd name="T69" fmla="*/ 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37" h="139">
                  <a:moveTo>
                    <a:pt x="283" y="4"/>
                  </a:moveTo>
                  <a:lnTo>
                    <a:pt x="283" y="4"/>
                  </a:lnTo>
                  <a:lnTo>
                    <a:pt x="281" y="4"/>
                  </a:lnTo>
                  <a:lnTo>
                    <a:pt x="277" y="6"/>
                  </a:lnTo>
                  <a:lnTo>
                    <a:pt x="266" y="12"/>
                  </a:lnTo>
                  <a:lnTo>
                    <a:pt x="238" y="36"/>
                  </a:lnTo>
                  <a:lnTo>
                    <a:pt x="224" y="50"/>
                  </a:lnTo>
                  <a:lnTo>
                    <a:pt x="206" y="62"/>
                  </a:lnTo>
                  <a:lnTo>
                    <a:pt x="188" y="70"/>
                  </a:lnTo>
                  <a:lnTo>
                    <a:pt x="180" y="72"/>
                  </a:lnTo>
                  <a:lnTo>
                    <a:pt x="170" y="74"/>
                  </a:lnTo>
                  <a:lnTo>
                    <a:pt x="170" y="74"/>
                  </a:lnTo>
                  <a:lnTo>
                    <a:pt x="161" y="72"/>
                  </a:lnTo>
                  <a:lnTo>
                    <a:pt x="151" y="70"/>
                  </a:lnTo>
                  <a:lnTo>
                    <a:pt x="135" y="62"/>
                  </a:lnTo>
                  <a:lnTo>
                    <a:pt x="117" y="50"/>
                  </a:lnTo>
                  <a:lnTo>
                    <a:pt x="103" y="36"/>
                  </a:lnTo>
                  <a:lnTo>
                    <a:pt x="77" y="10"/>
                  </a:lnTo>
                  <a:lnTo>
                    <a:pt x="69" y="2"/>
                  </a:lnTo>
                  <a:lnTo>
                    <a:pt x="65" y="0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36" y="12"/>
                  </a:lnTo>
                  <a:lnTo>
                    <a:pt x="18" y="24"/>
                  </a:lnTo>
                  <a:lnTo>
                    <a:pt x="0" y="34"/>
                  </a:lnTo>
                  <a:lnTo>
                    <a:pt x="0" y="52"/>
                  </a:lnTo>
                  <a:lnTo>
                    <a:pt x="0" y="139"/>
                  </a:lnTo>
                  <a:lnTo>
                    <a:pt x="337" y="139"/>
                  </a:lnTo>
                  <a:lnTo>
                    <a:pt x="337" y="52"/>
                  </a:lnTo>
                  <a:lnTo>
                    <a:pt x="337" y="34"/>
                  </a:lnTo>
                  <a:lnTo>
                    <a:pt x="337" y="34"/>
                  </a:lnTo>
                  <a:lnTo>
                    <a:pt x="323" y="24"/>
                  </a:lnTo>
                  <a:lnTo>
                    <a:pt x="305" y="14"/>
                  </a:lnTo>
                  <a:lnTo>
                    <a:pt x="283" y="4"/>
                  </a:lnTo>
                  <a:lnTo>
                    <a:pt x="283" y="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5919788" y="2130426"/>
              <a:ext cx="38100" cy="41275"/>
            </a:xfrm>
            <a:custGeom>
              <a:avLst/>
              <a:gdLst>
                <a:gd name="T0" fmla="*/ 0 w 24"/>
                <a:gd name="T1" fmla="*/ 12 h 26"/>
                <a:gd name="T2" fmla="*/ 0 w 24"/>
                <a:gd name="T3" fmla="*/ 12 h 26"/>
                <a:gd name="T4" fmla="*/ 0 w 24"/>
                <a:gd name="T5" fmla="*/ 18 h 26"/>
                <a:gd name="T6" fmla="*/ 2 w 24"/>
                <a:gd name="T7" fmla="*/ 22 h 26"/>
                <a:gd name="T8" fmla="*/ 6 w 24"/>
                <a:gd name="T9" fmla="*/ 24 h 26"/>
                <a:gd name="T10" fmla="*/ 12 w 24"/>
                <a:gd name="T11" fmla="*/ 26 h 26"/>
                <a:gd name="T12" fmla="*/ 12 w 24"/>
                <a:gd name="T13" fmla="*/ 26 h 26"/>
                <a:gd name="T14" fmla="*/ 16 w 24"/>
                <a:gd name="T15" fmla="*/ 24 h 26"/>
                <a:gd name="T16" fmla="*/ 20 w 24"/>
                <a:gd name="T17" fmla="*/ 22 h 26"/>
                <a:gd name="T18" fmla="*/ 24 w 24"/>
                <a:gd name="T19" fmla="*/ 18 h 26"/>
                <a:gd name="T20" fmla="*/ 24 w 24"/>
                <a:gd name="T21" fmla="*/ 12 h 26"/>
                <a:gd name="T22" fmla="*/ 24 w 24"/>
                <a:gd name="T23" fmla="*/ 12 h 26"/>
                <a:gd name="T24" fmla="*/ 24 w 24"/>
                <a:gd name="T25" fmla="*/ 8 h 26"/>
                <a:gd name="T26" fmla="*/ 20 w 24"/>
                <a:gd name="T27" fmla="*/ 4 h 26"/>
                <a:gd name="T28" fmla="*/ 16 w 24"/>
                <a:gd name="T29" fmla="*/ 2 h 26"/>
                <a:gd name="T30" fmla="*/ 12 w 24"/>
                <a:gd name="T31" fmla="*/ 0 h 26"/>
                <a:gd name="T32" fmla="*/ 12 w 24"/>
                <a:gd name="T33" fmla="*/ 0 h 26"/>
                <a:gd name="T34" fmla="*/ 6 w 24"/>
                <a:gd name="T35" fmla="*/ 2 h 26"/>
                <a:gd name="T36" fmla="*/ 2 w 24"/>
                <a:gd name="T37" fmla="*/ 4 h 26"/>
                <a:gd name="T38" fmla="*/ 0 w 24"/>
                <a:gd name="T39" fmla="*/ 8 h 26"/>
                <a:gd name="T40" fmla="*/ 0 w 24"/>
                <a:gd name="T41" fmla="*/ 12 h 26"/>
                <a:gd name="T42" fmla="*/ 0 w 24"/>
                <a:gd name="T43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26">
                  <a:moveTo>
                    <a:pt x="0" y="12"/>
                  </a:moveTo>
                  <a:lnTo>
                    <a:pt x="0" y="12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6" y="24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4"/>
                  </a:lnTo>
                  <a:lnTo>
                    <a:pt x="20" y="22"/>
                  </a:lnTo>
                  <a:lnTo>
                    <a:pt x="24" y="18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0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5859463" y="2105026"/>
              <a:ext cx="41275" cy="38100"/>
            </a:xfrm>
            <a:custGeom>
              <a:avLst/>
              <a:gdLst>
                <a:gd name="T0" fmla="*/ 0 w 26"/>
                <a:gd name="T1" fmla="*/ 12 h 24"/>
                <a:gd name="T2" fmla="*/ 0 w 26"/>
                <a:gd name="T3" fmla="*/ 12 h 24"/>
                <a:gd name="T4" fmla="*/ 2 w 26"/>
                <a:gd name="T5" fmla="*/ 16 h 24"/>
                <a:gd name="T6" fmla="*/ 4 w 26"/>
                <a:gd name="T7" fmla="*/ 20 h 24"/>
                <a:gd name="T8" fmla="*/ 8 w 26"/>
                <a:gd name="T9" fmla="*/ 24 h 24"/>
                <a:gd name="T10" fmla="*/ 14 w 26"/>
                <a:gd name="T11" fmla="*/ 24 h 24"/>
                <a:gd name="T12" fmla="*/ 14 w 26"/>
                <a:gd name="T13" fmla="*/ 24 h 24"/>
                <a:gd name="T14" fmla="*/ 18 w 26"/>
                <a:gd name="T15" fmla="*/ 24 h 24"/>
                <a:gd name="T16" fmla="*/ 22 w 26"/>
                <a:gd name="T17" fmla="*/ 20 h 24"/>
                <a:gd name="T18" fmla="*/ 24 w 26"/>
                <a:gd name="T19" fmla="*/ 16 h 24"/>
                <a:gd name="T20" fmla="*/ 26 w 26"/>
                <a:gd name="T21" fmla="*/ 12 h 24"/>
                <a:gd name="T22" fmla="*/ 26 w 26"/>
                <a:gd name="T23" fmla="*/ 12 h 24"/>
                <a:gd name="T24" fmla="*/ 24 w 26"/>
                <a:gd name="T25" fmla="*/ 8 h 24"/>
                <a:gd name="T26" fmla="*/ 22 w 26"/>
                <a:gd name="T27" fmla="*/ 4 h 24"/>
                <a:gd name="T28" fmla="*/ 18 w 26"/>
                <a:gd name="T29" fmla="*/ 0 h 24"/>
                <a:gd name="T30" fmla="*/ 14 w 26"/>
                <a:gd name="T31" fmla="*/ 0 h 24"/>
                <a:gd name="T32" fmla="*/ 14 w 26"/>
                <a:gd name="T33" fmla="*/ 0 h 24"/>
                <a:gd name="T34" fmla="*/ 8 w 26"/>
                <a:gd name="T35" fmla="*/ 0 h 24"/>
                <a:gd name="T36" fmla="*/ 4 w 26"/>
                <a:gd name="T37" fmla="*/ 4 h 24"/>
                <a:gd name="T38" fmla="*/ 2 w 26"/>
                <a:gd name="T39" fmla="*/ 8 h 24"/>
                <a:gd name="T40" fmla="*/ 0 w 26"/>
                <a:gd name="T41" fmla="*/ 12 h 24"/>
                <a:gd name="T42" fmla="*/ 0 w 26"/>
                <a:gd name="T43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4">
                  <a:moveTo>
                    <a:pt x="0" y="12"/>
                  </a:move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8" y="24"/>
                  </a:lnTo>
                  <a:lnTo>
                    <a:pt x="22" y="20"/>
                  </a:lnTo>
                  <a:lnTo>
                    <a:pt x="24" y="16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6092825" y="2105026"/>
              <a:ext cx="41275" cy="38100"/>
            </a:xfrm>
            <a:custGeom>
              <a:avLst/>
              <a:gdLst>
                <a:gd name="T0" fmla="*/ 0 w 26"/>
                <a:gd name="T1" fmla="*/ 12 h 24"/>
                <a:gd name="T2" fmla="*/ 0 w 26"/>
                <a:gd name="T3" fmla="*/ 12 h 24"/>
                <a:gd name="T4" fmla="*/ 2 w 26"/>
                <a:gd name="T5" fmla="*/ 16 h 24"/>
                <a:gd name="T6" fmla="*/ 4 w 26"/>
                <a:gd name="T7" fmla="*/ 20 h 24"/>
                <a:gd name="T8" fmla="*/ 8 w 26"/>
                <a:gd name="T9" fmla="*/ 24 h 24"/>
                <a:gd name="T10" fmla="*/ 14 w 26"/>
                <a:gd name="T11" fmla="*/ 24 h 24"/>
                <a:gd name="T12" fmla="*/ 14 w 26"/>
                <a:gd name="T13" fmla="*/ 24 h 24"/>
                <a:gd name="T14" fmla="*/ 18 w 26"/>
                <a:gd name="T15" fmla="*/ 24 h 24"/>
                <a:gd name="T16" fmla="*/ 22 w 26"/>
                <a:gd name="T17" fmla="*/ 20 h 24"/>
                <a:gd name="T18" fmla="*/ 24 w 26"/>
                <a:gd name="T19" fmla="*/ 16 h 24"/>
                <a:gd name="T20" fmla="*/ 26 w 26"/>
                <a:gd name="T21" fmla="*/ 12 h 24"/>
                <a:gd name="T22" fmla="*/ 26 w 26"/>
                <a:gd name="T23" fmla="*/ 12 h 24"/>
                <a:gd name="T24" fmla="*/ 24 w 26"/>
                <a:gd name="T25" fmla="*/ 8 h 24"/>
                <a:gd name="T26" fmla="*/ 22 w 26"/>
                <a:gd name="T27" fmla="*/ 4 h 24"/>
                <a:gd name="T28" fmla="*/ 18 w 26"/>
                <a:gd name="T29" fmla="*/ 0 h 24"/>
                <a:gd name="T30" fmla="*/ 14 w 26"/>
                <a:gd name="T31" fmla="*/ 0 h 24"/>
                <a:gd name="T32" fmla="*/ 14 w 26"/>
                <a:gd name="T33" fmla="*/ 0 h 24"/>
                <a:gd name="T34" fmla="*/ 8 w 26"/>
                <a:gd name="T35" fmla="*/ 0 h 24"/>
                <a:gd name="T36" fmla="*/ 4 w 26"/>
                <a:gd name="T37" fmla="*/ 4 h 24"/>
                <a:gd name="T38" fmla="*/ 2 w 26"/>
                <a:gd name="T39" fmla="*/ 8 h 24"/>
                <a:gd name="T40" fmla="*/ 0 w 26"/>
                <a:gd name="T41" fmla="*/ 12 h 24"/>
                <a:gd name="T42" fmla="*/ 0 w 26"/>
                <a:gd name="T43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4">
                  <a:moveTo>
                    <a:pt x="0" y="12"/>
                  </a:move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8" y="24"/>
                  </a:lnTo>
                  <a:lnTo>
                    <a:pt x="22" y="20"/>
                  </a:lnTo>
                  <a:lnTo>
                    <a:pt x="24" y="16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3"/>
            <p:cNvSpPr>
              <a:spLocks noEditPoints="1"/>
            </p:cNvSpPr>
            <p:nvPr/>
          </p:nvSpPr>
          <p:spPr bwMode="auto">
            <a:xfrm>
              <a:off x="5784850" y="1693863"/>
              <a:ext cx="446088" cy="395288"/>
            </a:xfrm>
            <a:custGeom>
              <a:avLst/>
              <a:gdLst>
                <a:gd name="T0" fmla="*/ 196 w 281"/>
                <a:gd name="T1" fmla="*/ 214 h 249"/>
                <a:gd name="T2" fmla="*/ 233 w 281"/>
                <a:gd name="T3" fmla="*/ 220 h 249"/>
                <a:gd name="T4" fmla="*/ 259 w 281"/>
                <a:gd name="T5" fmla="*/ 220 h 249"/>
                <a:gd name="T6" fmla="*/ 275 w 281"/>
                <a:gd name="T7" fmla="*/ 212 h 249"/>
                <a:gd name="T8" fmla="*/ 281 w 281"/>
                <a:gd name="T9" fmla="*/ 196 h 249"/>
                <a:gd name="T10" fmla="*/ 279 w 281"/>
                <a:gd name="T11" fmla="*/ 186 h 249"/>
                <a:gd name="T12" fmla="*/ 267 w 281"/>
                <a:gd name="T13" fmla="*/ 156 h 249"/>
                <a:gd name="T14" fmla="*/ 249 w 281"/>
                <a:gd name="T15" fmla="*/ 105 h 249"/>
                <a:gd name="T16" fmla="*/ 241 w 281"/>
                <a:gd name="T17" fmla="*/ 79 h 249"/>
                <a:gd name="T18" fmla="*/ 220 w 281"/>
                <a:gd name="T19" fmla="*/ 34 h 249"/>
                <a:gd name="T20" fmla="*/ 194 w 281"/>
                <a:gd name="T21" fmla="*/ 10 h 249"/>
                <a:gd name="T22" fmla="*/ 166 w 281"/>
                <a:gd name="T23" fmla="*/ 0 h 249"/>
                <a:gd name="T24" fmla="*/ 140 w 281"/>
                <a:gd name="T25" fmla="*/ 0 h 249"/>
                <a:gd name="T26" fmla="*/ 128 w 281"/>
                <a:gd name="T27" fmla="*/ 0 h 249"/>
                <a:gd name="T28" fmla="*/ 101 w 281"/>
                <a:gd name="T29" fmla="*/ 4 h 249"/>
                <a:gd name="T30" fmla="*/ 73 w 281"/>
                <a:gd name="T31" fmla="*/ 20 h 249"/>
                <a:gd name="T32" fmla="*/ 49 w 281"/>
                <a:gd name="T33" fmla="*/ 53 h 249"/>
                <a:gd name="T34" fmla="*/ 39 w 281"/>
                <a:gd name="T35" fmla="*/ 79 h 249"/>
                <a:gd name="T36" fmla="*/ 25 w 281"/>
                <a:gd name="T37" fmla="*/ 125 h 249"/>
                <a:gd name="T38" fmla="*/ 2 w 281"/>
                <a:gd name="T39" fmla="*/ 178 h 249"/>
                <a:gd name="T40" fmla="*/ 0 w 281"/>
                <a:gd name="T41" fmla="*/ 196 h 249"/>
                <a:gd name="T42" fmla="*/ 0 w 281"/>
                <a:gd name="T43" fmla="*/ 204 h 249"/>
                <a:gd name="T44" fmla="*/ 10 w 281"/>
                <a:gd name="T45" fmla="*/ 216 h 249"/>
                <a:gd name="T46" fmla="*/ 31 w 281"/>
                <a:gd name="T47" fmla="*/ 222 h 249"/>
                <a:gd name="T48" fmla="*/ 61 w 281"/>
                <a:gd name="T49" fmla="*/ 220 h 249"/>
                <a:gd name="T50" fmla="*/ 81 w 281"/>
                <a:gd name="T51" fmla="*/ 216 h 249"/>
                <a:gd name="T52" fmla="*/ 109 w 281"/>
                <a:gd name="T53" fmla="*/ 240 h 249"/>
                <a:gd name="T54" fmla="*/ 138 w 281"/>
                <a:gd name="T55" fmla="*/ 249 h 249"/>
                <a:gd name="T56" fmla="*/ 152 w 281"/>
                <a:gd name="T57" fmla="*/ 247 h 249"/>
                <a:gd name="T58" fmla="*/ 182 w 281"/>
                <a:gd name="T59" fmla="*/ 228 h 249"/>
                <a:gd name="T60" fmla="*/ 196 w 281"/>
                <a:gd name="T61" fmla="*/ 214 h 249"/>
                <a:gd name="T62" fmla="*/ 138 w 281"/>
                <a:gd name="T63" fmla="*/ 226 h 249"/>
                <a:gd name="T64" fmla="*/ 115 w 281"/>
                <a:gd name="T65" fmla="*/ 218 h 249"/>
                <a:gd name="T66" fmla="*/ 95 w 281"/>
                <a:gd name="T67" fmla="*/ 198 h 249"/>
                <a:gd name="T68" fmla="*/ 79 w 281"/>
                <a:gd name="T69" fmla="*/ 168 h 249"/>
                <a:gd name="T70" fmla="*/ 73 w 281"/>
                <a:gd name="T71" fmla="*/ 131 h 249"/>
                <a:gd name="T72" fmla="*/ 75 w 281"/>
                <a:gd name="T73" fmla="*/ 105 h 249"/>
                <a:gd name="T74" fmla="*/ 81 w 281"/>
                <a:gd name="T75" fmla="*/ 83 h 249"/>
                <a:gd name="T76" fmla="*/ 89 w 281"/>
                <a:gd name="T77" fmla="*/ 81 h 249"/>
                <a:gd name="T78" fmla="*/ 103 w 281"/>
                <a:gd name="T79" fmla="*/ 93 h 249"/>
                <a:gd name="T80" fmla="*/ 109 w 281"/>
                <a:gd name="T81" fmla="*/ 99 h 249"/>
                <a:gd name="T82" fmla="*/ 130 w 281"/>
                <a:gd name="T83" fmla="*/ 109 h 249"/>
                <a:gd name="T84" fmla="*/ 172 w 281"/>
                <a:gd name="T85" fmla="*/ 121 h 249"/>
                <a:gd name="T86" fmla="*/ 202 w 281"/>
                <a:gd name="T87" fmla="*/ 125 h 249"/>
                <a:gd name="T88" fmla="*/ 202 w 281"/>
                <a:gd name="T89" fmla="*/ 131 h 249"/>
                <a:gd name="T90" fmla="*/ 196 w 281"/>
                <a:gd name="T91" fmla="*/ 168 h 249"/>
                <a:gd name="T92" fmla="*/ 182 w 281"/>
                <a:gd name="T93" fmla="*/ 198 h 249"/>
                <a:gd name="T94" fmla="*/ 160 w 281"/>
                <a:gd name="T95" fmla="*/ 218 h 249"/>
                <a:gd name="T96" fmla="*/ 138 w 281"/>
                <a:gd name="T97" fmla="*/ 22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1" h="249">
                  <a:moveTo>
                    <a:pt x="196" y="214"/>
                  </a:moveTo>
                  <a:lnTo>
                    <a:pt x="196" y="214"/>
                  </a:lnTo>
                  <a:lnTo>
                    <a:pt x="216" y="218"/>
                  </a:lnTo>
                  <a:lnTo>
                    <a:pt x="233" y="220"/>
                  </a:lnTo>
                  <a:lnTo>
                    <a:pt x="247" y="222"/>
                  </a:lnTo>
                  <a:lnTo>
                    <a:pt x="259" y="220"/>
                  </a:lnTo>
                  <a:lnTo>
                    <a:pt x="269" y="216"/>
                  </a:lnTo>
                  <a:lnTo>
                    <a:pt x="275" y="212"/>
                  </a:lnTo>
                  <a:lnTo>
                    <a:pt x="279" y="204"/>
                  </a:lnTo>
                  <a:lnTo>
                    <a:pt x="281" y="196"/>
                  </a:lnTo>
                  <a:lnTo>
                    <a:pt x="281" y="196"/>
                  </a:lnTo>
                  <a:lnTo>
                    <a:pt x="279" y="186"/>
                  </a:lnTo>
                  <a:lnTo>
                    <a:pt x="277" y="178"/>
                  </a:lnTo>
                  <a:lnTo>
                    <a:pt x="267" y="156"/>
                  </a:lnTo>
                  <a:lnTo>
                    <a:pt x="255" y="125"/>
                  </a:lnTo>
                  <a:lnTo>
                    <a:pt x="249" y="105"/>
                  </a:lnTo>
                  <a:lnTo>
                    <a:pt x="241" y="79"/>
                  </a:lnTo>
                  <a:lnTo>
                    <a:pt x="241" y="79"/>
                  </a:lnTo>
                  <a:lnTo>
                    <a:pt x="233" y="53"/>
                  </a:lnTo>
                  <a:lnTo>
                    <a:pt x="220" y="34"/>
                  </a:lnTo>
                  <a:lnTo>
                    <a:pt x="208" y="20"/>
                  </a:lnTo>
                  <a:lnTo>
                    <a:pt x="194" y="10"/>
                  </a:lnTo>
                  <a:lnTo>
                    <a:pt x="180" y="4"/>
                  </a:lnTo>
                  <a:lnTo>
                    <a:pt x="166" y="0"/>
                  </a:lnTo>
                  <a:lnTo>
                    <a:pt x="152" y="0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28" y="0"/>
                  </a:lnTo>
                  <a:lnTo>
                    <a:pt x="115" y="0"/>
                  </a:lnTo>
                  <a:lnTo>
                    <a:pt x="101" y="4"/>
                  </a:lnTo>
                  <a:lnTo>
                    <a:pt x="85" y="10"/>
                  </a:lnTo>
                  <a:lnTo>
                    <a:pt x="73" y="20"/>
                  </a:lnTo>
                  <a:lnTo>
                    <a:pt x="59" y="34"/>
                  </a:lnTo>
                  <a:lnTo>
                    <a:pt x="49" y="53"/>
                  </a:lnTo>
                  <a:lnTo>
                    <a:pt x="39" y="79"/>
                  </a:lnTo>
                  <a:lnTo>
                    <a:pt x="39" y="79"/>
                  </a:lnTo>
                  <a:lnTo>
                    <a:pt x="33" y="105"/>
                  </a:lnTo>
                  <a:lnTo>
                    <a:pt x="25" y="125"/>
                  </a:lnTo>
                  <a:lnTo>
                    <a:pt x="12" y="156"/>
                  </a:lnTo>
                  <a:lnTo>
                    <a:pt x="2" y="178"/>
                  </a:lnTo>
                  <a:lnTo>
                    <a:pt x="0" y="18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0" y="204"/>
                  </a:lnTo>
                  <a:lnTo>
                    <a:pt x="4" y="210"/>
                  </a:lnTo>
                  <a:lnTo>
                    <a:pt x="10" y="216"/>
                  </a:lnTo>
                  <a:lnTo>
                    <a:pt x="20" y="220"/>
                  </a:lnTo>
                  <a:lnTo>
                    <a:pt x="31" y="222"/>
                  </a:lnTo>
                  <a:lnTo>
                    <a:pt x="45" y="222"/>
                  </a:lnTo>
                  <a:lnTo>
                    <a:pt x="61" y="220"/>
                  </a:lnTo>
                  <a:lnTo>
                    <a:pt x="81" y="216"/>
                  </a:lnTo>
                  <a:lnTo>
                    <a:pt x="81" y="216"/>
                  </a:lnTo>
                  <a:lnTo>
                    <a:pt x="95" y="230"/>
                  </a:lnTo>
                  <a:lnTo>
                    <a:pt x="109" y="240"/>
                  </a:lnTo>
                  <a:lnTo>
                    <a:pt x="123" y="247"/>
                  </a:lnTo>
                  <a:lnTo>
                    <a:pt x="138" y="249"/>
                  </a:lnTo>
                  <a:lnTo>
                    <a:pt x="138" y="249"/>
                  </a:lnTo>
                  <a:lnTo>
                    <a:pt x="152" y="247"/>
                  </a:lnTo>
                  <a:lnTo>
                    <a:pt x="168" y="238"/>
                  </a:lnTo>
                  <a:lnTo>
                    <a:pt x="182" y="228"/>
                  </a:lnTo>
                  <a:lnTo>
                    <a:pt x="196" y="214"/>
                  </a:lnTo>
                  <a:lnTo>
                    <a:pt x="196" y="214"/>
                  </a:lnTo>
                  <a:close/>
                  <a:moveTo>
                    <a:pt x="138" y="226"/>
                  </a:moveTo>
                  <a:lnTo>
                    <a:pt x="138" y="226"/>
                  </a:lnTo>
                  <a:lnTo>
                    <a:pt x="128" y="224"/>
                  </a:lnTo>
                  <a:lnTo>
                    <a:pt x="115" y="218"/>
                  </a:lnTo>
                  <a:lnTo>
                    <a:pt x="105" y="210"/>
                  </a:lnTo>
                  <a:lnTo>
                    <a:pt x="95" y="198"/>
                  </a:lnTo>
                  <a:lnTo>
                    <a:pt x="85" y="184"/>
                  </a:lnTo>
                  <a:lnTo>
                    <a:pt x="79" y="168"/>
                  </a:lnTo>
                  <a:lnTo>
                    <a:pt x="75" y="150"/>
                  </a:lnTo>
                  <a:lnTo>
                    <a:pt x="73" y="131"/>
                  </a:lnTo>
                  <a:lnTo>
                    <a:pt x="73" y="131"/>
                  </a:lnTo>
                  <a:lnTo>
                    <a:pt x="75" y="105"/>
                  </a:lnTo>
                  <a:lnTo>
                    <a:pt x="81" y="83"/>
                  </a:lnTo>
                  <a:lnTo>
                    <a:pt x="81" y="83"/>
                  </a:lnTo>
                  <a:lnTo>
                    <a:pt x="85" y="81"/>
                  </a:lnTo>
                  <a:lnTo>
                    <a:pt x="89" y="81"/>
                  </a:lnTo>
                  <a:lnTo>
                    <a:pt x="95" y="85"/>
                  </a:lnTo>
                  <a:lnTo>
                    <a:pt x="103" y="93"/>
                  </a:lnTo>
                  <a:lnTo>
                    <a:pt x="103" y="93"/>
                  </a:lnTo>
                  <a:lnTo>
                    <a:pt x="109" y="99"/>
                  </a:lnTo>
                  <a:lnTo>
                    <a:pt x="119" y="105"/>
                  </a:lnTo>
                  <a:lnTo>
                    <a:pt x="130" y="109"/>
                  </a:lnTo>
                  <a:lnTo>
                    <a:pt x="144" y="115"/>
                  </a:lnTo>
                  <a:lnTo>
                    <a:pt x="172" y="121"/>
                  </a:lnTo>
                  <a:lnTo>
                    <a:pt x="202" y="125"/>
                  </a:lnTo>
                  <a:lnTo>
                    <a:pt x="202" y="125"/>
                  </a:lnTo>
                  <a:lnTo>
                    <a:pt x="202" y="131"/>
                  </a:lnTo>
                  <a:lnTo>
                    <a:pt x="202" y="131"/>
                  </a:lnTo>
                  <a:lnTo>
                    <a:pt x="200" y="150"/>
                  </a:lnTo>
                  <a:lnTo>
                    <a:pt x="196" y="168"/>
                  </a:lnTo>
                  <a:lnTo>
                    <a:pt x="190" y="184"/>
                  </a:lnTo>
                  <a:lnTo>
                    <a:pt x="182" y="198"/>
                  </a:lnTo>
                  <a:lnTo>
                    <a:pt x="172" y="210"/>
                  </a:lnTo>
                  <a:lnTo>
                    <a:pt x="160" y="218"/>
                  </a:lnTo>
                  <a:lnTo>
                    <a:pt x="150" y="224"/>
                  </a:lnTo>
                  <a:lnTo>
                    <a:pt x="138" y="226"/>
                  </a:lnTo>
                  <a:lnTo>
                    <a:pt x="138" y="22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7753350" y="1492251"/>
            <a:ext cx="1590675" cy="1311275"/>
            <a:chOff x="7753350" y="1492251"/>
            <a:chExt cx="1590675" cy="1311275"/>
          </a:xfrm>
        </p:grpSpPr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7753350" y="2008188"/>
              <a:ext cx="715963" cy="795338"/>
            </a:xfrm>
            <a:custGeom>
              <a:avLst/>
              <a:gdLst>
                <a:gd name="T0" fmla="*/ 180 w 451"/>
                <a:gd name="T1" fmla="*/ 135 h 501"/>
                <a:gd name="T2" fmla="*/ 273 w 451"/>
                <a:gd name="T3" fmla="*/ 135 h 501"/>
                <a:gd name="T4" fmla="*/ 138 w 451"/>
                <a:gd name="T5" fmla="*/ 0 h 501"/>
                <a:gd name="T6" fmla="*/ 0 w 451"/>
                <a:gd name="T7" fmla="*/ 135 h 501"/>
                <a:gd name="T8" fmla="*/ 85 w 451"/>
                <a:gd name="T9" fmla="*/ 135 h 501"/>
                <a:gd name="T10" fmla="*/ 85 w 451"/>
                <a:gd name="T11" fmla="*/ 135 h 501"/>
                <a:gd name="T12" fmla="*/ 91 w 451"/>
                <a:gd name="T13" fmla="*/ 170 h 501"/>
                <a:gd name="T14" fmla="*/ 99 w 451"/>
                <a:gd name="T15" fmla="*/ 204 h 501"/>
                <a:gd name="T16" fmla="*/ 109 w 451"/>
                <a:gd name="T17" fmla="*/ 236 h 501"/>
                <a:gd name="T18" fmla="*/ 121 w 451"/>
                <a:gd name="T19" fmla="*/ 267 h 501"/>
                <a:gd name="T20" fmla="*/ 138 w 451"/>
                <a:gd name="T21" fmla="*/ 297 h 501"/>
                <a:gd name="T22" fmla="*/ 156 w 451"/>
                <a:gd name="T23" fmla="*/ 325 h 501"/>
                <a:gd name="T24" fmla="*/ 176 w 451"/>
                <a:gd name="T25" fmla="*/ 352 h 501"/>
                <a:gd name="T26" fmla="*/ 198 w 451"/>
                <a:gd name="T27" fmla="*/ 378 h 501"/>
                <a:gd name="T28" fmla="*/ 222 w 451"/>
                <a:gd name="T29" fmla="*/ 400 h 501"/>
                <a:gd name="T30" fmla="*/ 247 w 451"/>
                <a:gd name="T31" fmla="*/ 422 h 501"/>
                <a:gd name="T32" fmla="*/ 275 w 451"/>
                <a:gd name="T33" fmla="*/ 440 h 501"/>
                <a:gd name="T34" fmla="*/ 305 w 451"/>
                <a:gd name="T35" fmla="*/ 459 h 501"/>
                <a:gd name="T36" fmla="*/ 336 w 451"/>
                <a:gd name="T37" fmla="*/ 473 h 501"/>
                <a:gd name="T38" fmla="*/ 368 w 451"/>
                <a:gd name="T39" fmla="*/ 485 h 501"/>
                <a:gd name="T40" fmla="*/ 400 w 451"/>
                <a:gd name="T41" fmla="*/ 495 h 501"/>
                <a:gd name="T42" fmla="*/ 437 w 451"/>
                <a:gd name="T43" fmla="*/ 501 h 501"/>
                <a:gd name="T44" fmla="*/ 451 w 451"/>
                <a:gd name="T45" fmla="*/ 408 h 501"/>
                <a:gd name="T46" fmla="*/ 451 w 451"/>
                <a:gd name="T47" fmla="*/ 408 h 501"/>
                <a:gd name="T48" fmla="*/ 424 w 451"/>
                <a:gd name="T49" fmla="*/ 402 h 501"/>
                <a:gd name="T50" fmla="*/ 398 w 451"/>
                <a:gd name="T51" fmla="*/ 396 h 501"/>
                <a:gd name="T52" fmla="*/ 374 w 451"/>
                <a:gd name="T53" fmla="*/ 386 h 501"/>
                <a:gd name="T54" fmla="*/ 352 w 451"/>
                <a:gd name="T55" fmla="*/ 376 h 501"/>
                <a:gd name="T56" fmla="*/ 329 w 451"/>
                <a:gd name="T57" fmla="*/ 364 h 501"/>
                <a:gd name="T58" fmla="*/ 307 w 451"/>
                <a:gd name="T59" fmla="*/ 349 h 501"/>
                <a:gd name="T60" fmla="*/ 287 w 451"/>
                <a:gd name="T61" fmla="*/ 333 h 501"/>
                <a:gd name="T62" fmla="*/ 269 w 451"/>
                <a:gd name="T63" fmla="*/ 315 h 501"/>
                <a:gd name="T64" fmla="*/ 253 w 451"/>
                <a:gd name="T65" fmla="*/ 297 h 501"/>
                <a:gd name="T66" fmla="*/ 237 w 451"/>
                <a:gd name="T67" fmla="*/ 277 h 501"/>
                <a:gd name="T68" fmla="*/ 222 w 451"/>
                <a:gd name="T69" fmla="*/ 257 h 501"/>
                <a:gd name="T70" fmla="*/ 210 w 451"/>
                <a:gd name="T71" fmla="*/ 234 h 501"/>
                <a:gd name="T72" fmla="*/ 200 w 451"/>
                <a:gd name="T73" fmla="*/ 210 h 501"/>
                <a:gd name="T74" fmla="*/ 192 w 451"/>
                <a:gd name="T75" fmla="*/ 186 h 501"/>
                <a:gd name="T76" fmla="*/ 186 w 451"/>
                <a:gd name="T77" fmla="*/ 162 h 501"/>
                <a:gd name="T78" fmla="*/ 180 w 451"/>
                <a:gd name="T79" fmla="*/ 135 h 501"/>
                <a:gd name="T80" fmla="*/ 180 w 451"/>
                <a:gd name="T81" fmla="*/ 135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1" h="501">
                  <a:moveTo>
                    <a:pt x="180" y="135"/>
                  </a:moveTo>
                  <a:lnTo>
                    <a:pt x="273" y="135"/>
                  </a:lnTo>
                  <a:lnTo>
                    <a:pt x="138" y="0"/>
                  </a:lnTo>
                  <a:lnTo>
                    <a:pt x="0" y="135"/>
                  </a:lnTo>
                  <a:lnTo>
                    <a:pt x="85" y="135"/>
                  </a:lnTo>
                  <a:lnTo>
                    <a:pt x="85" y="135"/>
                  </a:lnTo>
                  <a:lnTo>
                    <a:pt x="91" y="170"/>
                  </a:lnTo>
                  <a:lnTo>
                    <a:pt x="99" y="204"/>
                  </a:lnTo>
                  <a:lnTo>
                    <a:pt x="109" y="236"/>
                  </a:lnTo>
                  <a:lnTo>
                    <a:pt x="121" y="267"/>
                  </a:lnTo>
                  <a:lnTo>
                    <a:pt x="138" y="297"/>
                  </a:lnTo>
                  <a:lnTo>
                    <a:pt x="156" y="325"/>
                  </a:lnTo>
                  <a:lnTo>
                    <a:pt x="176" y="352"/>
                  </a:lnTo>
                  <a:lnTo>
                    <a:pt x="198" y="378"/>
                  </a:lnTo>
                  <a:lnTo>
                    <a:pt x="222" y="400"/>
                  </a:lnTo>
                  <a:lnTo>
                    <a:pt x="247" y="422"/>
                  </a:lnTo>
                  <a:lnTo>
                    <a:pt x="275" y="440"/>
                  </a:lnTo>
                  <a:lnTo>
                    <a:pt x="305" y="459"/>
                  </a:lnTo>
                  <a:lnTo>
                    <a:pt x="336" y="473"/>
                  </a:lnTo>
                  <a:lnTo>
                    <a:pt x="368" y="485"/>
                  </a:lnTo>
                  <a:lnTo>
                    <a:pt x="400" y="495"/>
                  </a:lnTo>
                  <a:lnTo>
                    <a:pt x="437" y="501"/>
                  </a:lnTo>
                  <a:lnTo>
                    <a:pt x="451" y="408"/>
                  </a:lnTo>
                  <a:lnTo>
                    <a:pt x="451" y="408"/>
                  </a:lnTo>
                  <a:lnTo>
                    <a:pt x="424" y="402"/>
                  </a:lnTo>
                  <a:lnTo>
                    <a:pt x="398" y="396"/>
                  </a:lnTo>
                  <a:lnTo>
                    <a:pt x="374" y="386"/>
                  </a:lnTo>
                  <a:lnTo>
                    <a:pt x="352" y="376"/>
                  </a:lnTo>
                  <a:lnTo>
                    <a:pt x="329" y="364"/>
                  </a:lnTo>
                  <a:lnTo>
                    <a:pt x="307" y="349"/>
                  </a:lnTo>
                  <a:lnTo>
                    <a:pt x="287" y="333"/>
                  </a:lnTo>
                  <a:lnTo>
                    <a:pt x="269" y="315"/>
                  </a:lnTo>
                  <a:lnTo>
                    <a:pt x="253" y="297"/>
                  </a:lnTo>
                  <a:lnTo>
                    <a:pt x="237" y="277"/>
                  </a:lnTo>
                  <a:lnTo>
                    <a:pt x="222" y="257"/>
                  </a:lnTo>
                  <a:lnTo>
                    <a:pt x="210" y="234"/>
                  </a:lnTo>
                  <a:lnTo>
                    <a:pt x="200" y="210"/>
                  </a:lnTo>
                  <a:lnTo>
                    <a:pt x="192" y="186"/>
                  </a:lnTo>
                  <a:lnTo>
                    <a:pt x="186" y="162"/>
                  </a:lnTo>
                  <a:lnTo>
                    <a:pt x="180" y="135"/>
                  </a:lnTo>
                  <a:lnTo>
                    <a:pt x="180" y="13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8639175" y="1492251"/>
              <a:ext cx="704850" cy="795338"/>
            </a:xfrm>
            <a:custGeom>
              <a:avLst/>
              <a:gdLst>
                <a:gd name="T0" fmla="*/ 359 w 444"/>
                <a:gd name="T1" fmla="*/ 365 h 501"/>
                <a:gd name="T2" fmla="*/ 359 w 444"/>
                <a:gd name="T3" fmla="*/ 365 h 501"/>
                <a:gd name="T4" fmla="*/ 353 w 444"/>
                <a:gd name="T5" fmla="*/ 331 h 501"/>
                <a:gd name="T6" fmla="*/ 345 w 444"/>
                <a:gd name="T7" fmla="*/ 299 h 501"/>
                <a:gd name="T8" fmla="*/ 335 w 444"/>
                <a:gd name="T9" fmla="*/ 266 h 501"/>
                <a:gd name="T10" fmla="*/ 323 w 444"/>
                <a:gd name="T11" fmla="*/ 236 h 501"/>
                <a:gd name="T12" fmla="*/ 307 w 444"/>
                <a:gd name="T13" fmla="*/ 206 h 501"/>
                <a:gd name="T14" fmla="*/ 291 w 444"/>
                <a:gd name="T15" fmla="*/ 178 h 501"/>
                <a:gd name="T16" fmla="*/ 270 w 444"/>
                <a:gd name="T17" fmla="*/ 151 h 501"/>
                <a:gd name="T18" fmla="*/ 248 w 444"/>
                <a:gd name="T19" fmla="*/ 127 h 501"/>
                <a:gd name="T20" fmla="*/ 226 w 444"/>
                <a:gd name="T21" fmla="*/ 103 h 501"/>
                <a:gd name="T22" fmla="*/ 200 w 444"/>
                <a:gd name="T23" fmla="*/ 83 h 501"/>
                <a:gd name="T24" fmla="*/ 173 w 444"/>
                <a:gd name="T25" fmla="*/ 62 h 501"/>
                <a:gd name="T26" fmla="*/ 145 w 444"/>
                <a:gd name="T27" fmla="*/ 46 h 501"/>
                <a:gd name="T28" fmla="*/ 115 w 444"/>
                <a:gd name="T29" fmla="*/ 30 h 501"/>
                <a:gd name="T30" fmla="*/ 85 w 444"/>
                <a:gd name="T31" fmla="*/ 18 h 501"/>
                <a:gd name="T32" fmla="*/ 50 w 444"/>
                <a:gd name="T33" fmla="*/ 8 h 501"/>
                <a:gd name="T34" fmla="*/ 18 w 444"/>
                <a:gd name="T35" fmla="*/ 0 h 501"/>
                <a:gd name="T36" fmla="*/ 0 w 444"/>
                <a:gd name="T37" fmla="*/ 93 h 501"/>
                <a:gd name="T38" fmla="*/ 0 w 444"/>
                <a:gd name="T39" fmla="*/ 93 h 501"/>
                <a:gd name="T40" fmla="*/ 26 w 444"/>
                <a:gd name="T41" fmla="*/ 99 h 501"/>
                <a:gd name="T42" fmla="*/ 50 w 444"/>
                <a:gd name="T43" fmla="*/ 107 h 501"/>
                <a:gd name="T44" fmla="*/ 74 w 444"/>
                <a:gd name="T45" fmla="*/ 117 h 501"/>
                <a:gd name="T46" fmla="*/ 97 w 444"/>
                <a:gd name="T47" fmla="*/ 127 h 501"/>
                <a:gd name="T48" fmla="*/ 119 w 444"/>
                <a:gd name="T49" fmla="*/ 139 h 501"/>
                <a:gd name="T50" fmla="*/ 139 w 444"/>
                <a:gd name="T51" fmla="*/ 153 h 501"/>
                <a:gd name="T52" fmla="*/ 159 w 444"/>
                <a:gd name="T53" fmla="*/ 170 h 501"/>
                <a:gd name="T54" fmla="*/ 177 w 444"/>
                <a:gd name="T55" fmla="*/ 188 h 501"/>
                <a:gd name="T56" fmla="*/ 194 w 444"/>
                <a:gd name="T57" fmla="*/ 206 h 501"/>
                <a:gd name="T58" fmla="*/ 208 w 444"/>
                <a:gd name="T59" fmla="*/ 226 h 501"/>
                <a:gd name="T60" fmla="*/ 222 w 444"/>
                <a:gd name="T61" fmla="*/ 246 h 501"/>
                <a:gd name="T62" fmla="*/ 234 w 444"/>
                <a:gd name="T63" fmla="*/ 269 h 501"/>
                <a:gd name="T64" fmla="*/ 244 w 444"/>
                <a:gd name="T65" fmla="*/ 291 h 501"/>
                <a:gd name="T66" fmla="*/ 252 w 444"/>
                <a:gd name="T67" fmla="*/ 315 h 501"/>
                <a:gd name="T68" fmla="*/ 258 w 444"/>
                <a:gd name="T69" fmla="*/ 339 h 501"/>
                <a:gd name="T70" fmla="*/ 264 w 444"/>
                <a:gd name="T71" fmla="*/ 365 h 501"/>
                <a:gd name="T72" fmla="*/ 171 w 444"/>
                <a:gd name="T73" fmla="*/ 365 h 501"/>
                <a:gd name="T74" fmla="*/ 307 w 444"/>
                <a:gd name="T75" fmla="*/ 501 h 501"/>
                <a:gd name="T76" fmla="*/ 444 w 444"/>
                <a:gd name="T77" fmla="*/ 365 h 501"/>
                <a:gd name="T78" fmla="*/ 359 w 444"/>
                <a:gd name="T79" fmla="*/ 365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4" h="501">
                  <a:moveTo>
                    <a:pt x="359" y="365"/>
                  </a:moveTo>
                  <a:lnTo>
                    <a:pt x="359" y="365"/>
                  </a:lnTo>
                  <a:lnTo>
                    <a:pt x="353" y="331"/>
                  </a:lnTo>
                  <a:lnTo>
                    <a:pt x="345" y="299"/>
                  </a:lnTo>
                  <a:lnTo>
                    <a:pt x="335" y="266"/>
                  </a:lnTo>
                  <a:lnTo>
                    <a:pt x="323" y="236"/>
                  </a:lnTo>
                  <a:lnTo>
                    <a:pt x="307" y="206"/>
                  </a:lnTo>
                  <a:lnTo>
                    <a:pt x="291" y="178"/>
                  </a:lnTo>
                  <a:lnTo>
                    <a:pt x="270" y="151"/>
                  </a:lnTo>
                  <a:lnTo>
                    <a:pt x="248" y="127"/>
                  </a:lnTo>
                  <a:lnTo>
                    <a:pt x="226" y="103"/>
                  </a:lnTo>
                  <a:lnTo>
                    <a:pt x="200" y="83"/>
                  </a:lnTo>
                  <a:lnTo>
                    <a:pt x="173" y="62"/>
                  </a:lnTo>
                  <a:lnTo>
                    <a:pt x="145" y="46"/>
                  </a:lnTo>
                  <a:lnTo>
                    <a:pt x="115" y="30"/>
                  </a:lnTo>
                  <a:lnTo>
                    <a:pt x="85" y="18"/>
                  </a:lnTo>
                  <a:lnTo>
                    <a:pt x="50" y="8"/>
                  </a:lnTo>
                  <a:lnTo>
                    <a:pt x="18" y="0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26" y="99"/>
                  </a:lnTo>
                  <a:lnTo>
                    <a:pt x="50" y="107"/>
                  </a:lnTo>
                  <a:lnTo>
                    <a:pt x="74" y="117"/>
                  </a:lnTo>
                  <a:lnTo>
                    <a:pt x="97" y="127"/>
                  </a:lnTo>
                  <a:lnTo>
                    <a:pt x="119" y="139"/>
                  </a:lnTo>
                  <a:lnTo>
                    <a:pt x="139" y="153"/>
                  </a:lnTo>
                  <a:lnTo>
                    <a:pt x="159" y="170"/>
                  </a:lnTo>
                  <a:lnTo>
                    <a:pt x="177" y="188"/>
                  </a:lnTo>
                  <a:lnTo>
                    <a:pt x="194" y="206"/>
                  </a:lnTo>
                  <a:lnTo>
                    <a:pt x="208" y="226"/>
                  </a:lnTo>
                  <a:lnTo>
                    <a:pt x="222" y="246"/>
                  </a:lnTo>
                  <a:lnTo>
                    <a:pt x="234" y="269"/>
                  </a:lnTo>
                  <a:lnTo>
                    <a:pt x="244" y="291"/>
                  </a:lnTo>
                  <a:lnTo>
                    <a:pt x="252" y="315"/>
                  </a:lnTo>
                  <a:lnTo>
                    <a:pt x="258" y="339"/>
                  </a:lnTo>
                  <a:lnTo>
                    <a:pt x="264" y="365"/>
                  </a:lnTo>
                  <a:lnTo>
                    <a:pt x="171" y="365"/>
                  </a:lnTo>
                  <a:lnTo>
                    <a:pt x="307" y="501"/>
                  </a:lnTo>
                  <a:lnTo>
                    <a:pt x="444" y="365"/>
                  </a:lnTo>
                  <a:lnTo>
                    <a:pt x="359" y="36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8689975" y="2168526"/>
              <a:ext cx="301625" cy="342900"/>
            </a:xfrm>
            <a:custGeom>
              <a:avLst/>
              <a:gdLst>
                <a:gd name="T0" fmla="*/ 0 w 190"/>
                <a:gd name="T1" fmla="*/ 117 h 216"/>
                <a:gd name="T2" fmla="*/ 8 w 190"/>
                <a:gd name="T3" fmla="*/ 133 h 216"/>
                <a:gd name="T4" fmla="*/ 24 w 190"/>
                <a:gd name="T5" fmla="*/ 141 h 216"/>
                <a:gd name="T6" fmla="*/ 28 w 190"/>
                <a:gd name="T7" fmla="*/ 156 h 216"/>
                <a:gd name="T8" fmla="*/ 44 w 190"/>
                <a:gd name="T9" fmla="*/ 182 h 216"/>
                <a:gd name="T10" fmla="*/ 63 w 190"/>
                <a:gd name="T11" fmla="*/ 202 h 216"/>
                <a:gd name="T12" fmla="*/ 83 w 190"/>
                <a:gd name="T13" fmla="*/ 214 h 216"/>
                <a:gd name="T14" fmla="*/ 93 w 190"/>
                <a:gd name="T15" fmla="*/ 216 h 216"/>
                <a:gd name="T16" fmla="*/ 113 w 190"/>
                <a:gd name="T17" fmla="*/ 210 h 216"/>
                <a:gd name="T18" fmla="*/ 133 w 190"/>
                <a:gd name="T19" fmla="*/ 194 h 216"/>
                <a:gd name="T20" fmla="*/ 149 w 190"/>
                <a:gd name="T21" fmla="*/ 170 h 216"/>
                <a:gd name="T22" fmla="*/ 164 w 190"/>
                <a:gd name="T23" fmla="*/ 141 h 216"/>
                <a:gd name="T24" fmla="*/ 164 w 190"/>
                <a:gd name="T25" fmla="*/ 141 h 216"/>
                <a:gd name="T26" fmla="*/ 172 w 190"/>
                <a:gd name="T27" fmla="*/ 139 h 216"/>
                <a:gd name="T28" fmla="*/ 186 w 190"/>
                <a:gd name="T29" fmla="*/ 127 h 216"/>
                <a:gd name="T30" fmla="*/ 190 w 190"/>
                <a:gd name="T31" fmla="*/ 117 h 216"/>
                <a:gd name="T32" fmla="*/ 188 w 190"/>
                <a:gd name="T33" fmla="*/ 109 h 216"/>
                <a:gd name="T34" fmla="*/ 178 w 190"/>
                <a:gd name="T35" fmla="*/ 97 h 216"/>
                <a:gd name="T36" fmla="*/ 172 w 190"/>
                <a:gd name="T37" fmla="*/ 95 h 216"/>
                <a:gd name="T38" fmla="*/ 172 w 190"/>
                <a:gd name="T39" fmla="*/ 95 h 216"/>
                <a:gd name="T40" fmla="*/ 172 w 190"/>
                <a:gd name="T41" fmla="*/ 91 h 216"/>
                <a:gd name="T42" fmla="*/ 166 w 190"/>
                <a:gd name="T43" fmla="*/ 51 h 216"/>
                <a:gd name="T44" fmla="*/ 147 w 190"/>
                <a:gd name="T45" fmla="*/ 22 h 216"/>
                <a:gd name="T46" fmla="*/ 121 w 190"/>
                <a:gd name="T47" fmla="*/ 6 h 216"/>
                <a:gd name="T48" fmla="*/ 93 w 190"/>
                <a:gd name="T49" fmla="*/ 0 h 216"/>
                <a:gd name="T50" fmla="*/ 79 w 190"/>
                <a:gd name="T51" fmla="*/ 2 h 216"/>
                <a:gd name="T52" fmla="*/ 51 w 190"/>
                <a:gd name="T53" fmla="*/ 12 h 216"/>
                <a:gd name="T54" fmla="*/ 28 w 190"/>
                <a:gd name="T55" fmla="*/ 36 h 216"/>
                <a:gd name="T56" fmla="*/ 16 w 190"/>
                <a:gd name="T57" fmla="*/ 69 h 216"/>
                <a:gd name="T58" fmla="*/ 14 w 190"/>
                <a:gd name="T59" fmla="*/ 91 h 216"/>
                <a:gd name="T60" fmla="*/ 14 w 190"/>
                <a:gd name="T61" fmla="*/ 95 h 216"/>
                <a:gd name="T62" fmla="*/ 4 w 190"/>
                <a:gd name="T63" fmla="*/ 103 h 216"/>
                <a:gd name="T64" fmla="*/ 0 w 190"/>
                <a:gd name="T65" fmla="*/ 117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0" h="216">
                  <a:moveTo>
                    <a:pt x="0" y="117"/>
                  </a:moveTo>
                  <a:lnTo>
                    <a:pt x="0" y="117"/>
                  </a:lnTo>
                  <a:lnTo>
                    <a:pt x="2" y="125"/>
                  </a:lnTo>
                  <a:lnTo>
                    <a:pt x="8" y="133"/>
                  </a:lnTo>
                  <a:lnTo>
                    <a:pt x="16" y="137"/>
                  </a:lnTo>
                  <a:lnTo>
                    <a:pt x="24" y="141"/>
                  </a:lnTo>
                  <a:lnTo>
                    <a:pt x="24" y="141"/>
                  </a:lnTo>
                  <a:lnTo>
                    <a:pt x="28" y="156"/>
                  </a:lnTo>
                  <a:lnTo>
                    <a:pt x="36" y="170"/>
                  </a:lnTo>
                  <a:lnTo>
                    <a:pt x="44" y="182"/>
                  </a:lnTo>
                  <a:lnTo>
                    <a:pt x="53" y="194"/>
                  </a:lnTo>
                  <a:lnTo>
                    <a:pt x="63" y="202"/>
                  </a:lnTo>
                  <a:lnTo>
                    <a:pt x="73" y="210"/>
                  </a:lnTo>
                  <a:lnTo>
                    <a:pt x="83" y="214"/>
                  </a:lnTo>
                  <a:lnTo>
                    <a:pt x="93" y="216"/>
                  </a:lnTo>
                  <a:lnTo>
                    <a:pt x="93" y="216"/>
                  </a:lnTo>
                  <a:lnTo>
                    <a:pt x="103" y="214"/>
                  </a:lnTo>
                  <a:lnTo>
                    <a:pt x="113" y="210"/>
                  </a:lnTo>
                  <a:lnTo>
                    <a:pt x="123" y="202"/>
                  </a:lnTo>
                  <a:lnTo>
                    <a:pt x="133" y="194"/>
                  </a:lnTo>
                  <a:lnTo>
                    <a:pt x="141" y="182"/>
                  </a:lnTo>
                  <a:lnTo>
                    <a:pt x="149" y="170"/>
                  </a:lnTo>
                  <a:lnTo>
                    <a:pt x="158" y="156"/>
                  </a:lnTo>
                  <a:lnTo>
                    <a:pt x="164" y="141"/>
                  </a:lnTo>
                  <a:lnTo>
                    <a:pt x="164" y="141"/>
                  </a:lnTo>
                  <a:lnTo>
                    <a:pt x="164" y="141"/>
                  </a:lnTo>
                  <a:lnTo>
                    <a:pt x="164" y="141"/>
                  </a:lnTo>
                  <a:lnTo>
                    <a:pt x="172" y="139"/>
                  </a:lnTo>
                  <a:lnTo>
                    <a:pt x="180" y="135"/>
                  </a:lnTo>
                  <a:lnTo>
                    <a:pt x="186" y="127"/>
                  </a:lnTo>
                  <a:lnTo>
                    <a:pt x="188" y="123"/>
                  </a:lnTo>
                  <a:lnTo>
                    <a:pt x="190" y="117"/>
                  </a:lnTo>
                  <a:lnTo>
                    <a:pt x="190" y="117"/>
                  </a:lnTo>
                  <a:lnTo>
                    <a:pt x="188" y="109"/>
                  </a:lnTo>
                  <a:lnTo>
                    <a:pt x="184" y="101"/>
                  </a:lnTo>
                  <a:lnTo>
                    <a:pt x="178" y="97"/>
                  </a:lnTo>
                  <a:lnTo>
                    <a:pt x="172" y="95"/>
                  </a:lnTo>
                  <a:lnTo>
                    <a:pt x="172" y="95"/>
                  </a:lnTo>
                  <a:lnTo>
                    <a:pt x="172" y="95"/>
                  </a:lnTo>
                  <a:lnTo>
                    <a:pt x="172" y="95"/>
                  </a:lnTo>
                  <a:lnTo>
                    <a:pt x="172" y="91"/>
                  </a:lnTo>
                  <a:lnTo>
                    <a:pt x="172" y="91"/>
                  </a:lnTo>
                  <a:lnTo>
                    <a:pt x="170" y="69"/>
                  </a:lnTo>
                  <a:lnTo>
                    <a:pt x="166" y="51"/>
                  </a:lnTo>
                  <a:lnTo>
                    <a:pt x="158" y="36"/>
                  </a:lnTo>
                  <a:lnTo>
                    <a:pt x="147" y="22"/>
                  </a:lnTo>
                  <a:lnTo>
                    <a:pt x="135" y="12"/>
                  </a:lnTo>
                  <a:lnTo>
                    <a:pt x="121" y="6"/>
                  </a:lnTo>
                  <a:lnTo>
                    <a:pt x="107" y="2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79" y="2"/>
                  </a:lnTo>
                  <a:lnTo>
                    <a:pt x="65" y="6"/>
                  </a:lnTo>
                  <a:lnTo>
                    <a:pt x="51" y="12"/>
                  </a:lnTo>
                  <a:lnTo>
                    <a:pt x="38" y="22"/>
                  </a:lnTo>
                  <a:lnTo>
                    <a:pt x="28" y="36"/>
                  </a:lnTo>
                  <a:lnTo>
                    <a:pt x="22" y="51"/>
                  </a:lnTo>
                  <a:lnTo>
                    <a:pt x="16" y="69"/>
                  </a:lnTo>
                  <a:lnTo>
                    <a:pt x="14" y="91"/>
                  </a:lnTo>
                  <a:lnTo>
                    <a:pt x="14" y="91"/>
                  </a:lnTo>
                  <a:lnTo>
                    <a:pt x="14" y="95"/>
                  </a:lnTo>
                  <a:lnTo>
                    <a:pt x="14" y="95"/>
                  </a:lnTo>
                  <a:lnTo>
                    <a:pt x="8" y="97"/>
                  </a:lnTo>
                  <a:lnTo>
                    <a:pt x="4" y="103"/>
                  </a:lnTo>
                  <a:lnTo>
                    <a:pt x="0" y="109"/>
                  </a:lnTo>
                  <a:lnTo>
                    <a:pt x="0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8548688" y="2508251"/>
              <a:ext cx="577850" cy="244475"/>
            </a:xfrm>
            <a:custGeom>
              <a:avLst/>
              <a:gdLst>
                <a:gd name="T0" fmla="*/ 206 w 364"/>
                <a:gd name="T1" fmla="*/ 85 h 154"/>
                <a:gd name="T2" fmla="*/ 206 w 364"/>
                <a:gd name="T3" fmla="*/ 85 h 154"/>
                <a:gd name="T4" fmla="*/ 206 w 364"/>
                <a:gd name="T5" fmla="*/ 69 h 154"/>
                <a:gd name="T6" fmla="*/ 206 w 364"/>
                <a:gd name="T7" fmla="*/ 69 h 154"/>
                <a:gd name="T8" fmla="*/ 204 w 364"/>
                <a:gd name="T9" fmla="*/ 61 h 154"/>
                <a:gd name="T10" fmla="*/ 202 w 364"/>
                <a:gd name="T11" fmla="*/ 53 h 154"/>
                <a:gd name="T12" fmla="*/ 198 w 364"/>
                <a:gd name="T13" fmla="*/ 47 h 154"/>
                <a:gd name="T14" fmla="*/ 198 w 364"/>
                <a:gd name="T15" fmla="*/ 41 h 154"/>
                <a:gd name="T16" fmla="*/ 198 w 364"/>
                <a:gd name="T17" fmla="*/ 41 h 154"/>
                <a:gd name="T18" fmla="*/ 198 w 364"/>
                <a:gd name="T19" fmla="*/ 37 h 154"/>
                <a:gd name="T20" fmla="*/ 202 w 364"/>
                <a:gd name="T21" fmla="*/ 32 h 154"/>
                <a:gd name="T22" fmla="*/ 204 w 364"/>
                <a:gd name="T23" fmla="*/ 28 h 154"/>
                <a:gd name="T24" fmla="*/ 206 w 364"/>
                <a:gd name="T25" fmla="*/ 24 h 154"/>
                <a:gd name="T26" fmla="*/ 206 w 364"/>
                <a:gd name="T27" fmla="*/ 24 h 154"/>
                <a:gd name="T28" fmla="*/ 204 w 364"/>
                <a:gd name="T29" fmla="*/ 18 h 154"/>
                <a:gd name="T30" fmla="*/ 202 w 364"/>
                <a:gd name="T31" fmla="*/ 16 h 154"/>
                <a:gd name="T32" fmla="*/ 196 w 364"/>
                <a:gd name="T33" fmla="*/ 16 h 154"/>
                <a:gd name="T34" fmla="*/ 188 w 364"/>
                <a:gd name="T35" fmla="*/ 16 h 154"/>
                <a:gd name="T36" fmla="*/ 188 w 364"/>
                <a:gd name="T37" fmla="*/ 16 h 154"/>
                <a:gd name="T38" fmla="*/ 182 w 364"/>
                <a:gd name="T39" fmla="*/ 16 h 154"/>
                <a:gd name="T40" fmla="*/ 182 w 364"/>
                <a:gd name="T41" fmla="*/ 16 h 154"/>
                <a:gd name="T42" fmla="*/ 174 w 364"/>
                <a:gd name="T43" fmla="*/ 16 h 154"/>
                <a:gd name="T44" fmla="*/ 168 w 364"/>
                <a:gd name="T45" fmla="*/ 16 h 154"/>
                <a:gd name="T46" fmla="*/ 166 w 364"/>
                <a:gd name="T47" fmla="*/ 18 h 154"/>
                <a:gd name="T48" fmla="*/ 164 w 364"/>
                <a:gd name="T49" fmla="*/ 24 h 154"/>
                <a:gd name="T50" fmla="*/ 164 w 364"/>
                <a:gd name="T51" fmla="*/ 24 h 154"/>
                <a:gd name="T52" fmla="*/ 166 w 364"/>
                <a:gd name="T53" fmla="*/ 28 h 154"/>
                <a:gd name="T54" fmla="*/ 168 w 364"/>
                <a:gd name="T55" fmla="*/ 32 h 154"/>
                <a:gd name="T56" fmla="*/ 172 w 364"/>
                <a:gd name="T57" fmla="*/ 37 h 154"/>
                <a:gd name="T58" fmla="*/ 172 w 364"/>
                <a:gd name="T59" fmla="*/ 41 h 154"/>
                <a:gd name="T60" fmla="*/ 172 w 364"/>
                <a:gd name="T61" fmla="*/ 41 h 154"/>
                <a:gd name="T62" fmla="*/ 172 w 364"/>
                <a:gd name="T63" fmla="*/ 47 h 154"/>
                <a:gd name="T64" fmla="*/ 168 w 364"/>
                <a:gd name="T65" fmla="*/ 53 h 154"/>
                <a:gd name="T66" fmla="*/ 166 w 364"/>
                <a:gd name="T67" fmla="*/ 61 h 154"/>
                <a:gd name="T68" fmla="*/ 166 w 364"/>
                <a:gd name="T69" fmla="*/ 69 h 154"/>
                <a:gd name="T70" fmla="*/ 166 w 364"/>
                <a:gd name="T71" fmla="*/ 69 h 154"/>
                <a:gd name="T72" fmla="*/ 166 w 364"/>
                <a:gd name="T73" fmla="*/ 85 h 154"/>
                <a:gd name="T74" fmla="*/ 166 w 364"/>
                <a:gd name="T75" fmla="*/ 85 h 154"/>
                <a:gd name="T76" fmla="*/ 154 w 364"/>
                <a:gd name="T77" fmla="*/ 67 h 154"/>
                <a:gd name="T78" fmla="*/ 140 w 364"/>
                <a:gd name="T79" fmla="*/ 45 h 154"/>
                <a:gd name="T80" fmla="*/ 117 w 364"/>
                <a:gd name="T81" fmla="*/ 0 h 154"/>
                <a:gd name="T82" fmla="*/ 117 w 364"/>
                <a:gd name="T83" fmla="*/ 0 h 154"/>
                <a:gd name="T84" fmla="*/ 93 w 364"/>
                <a:gd name="T85" fmla="*/ 6 h 154"/>
                <a:gd name="T86" fmla="*/ 71 w 364"/>
                <a:gd name="T87" fmla="*/ 14 h 154"/>
                <a:gd name="T88" fmla="*/ 51 w 364"/>
                <a:gd name="T89" fmla="*/ 24 h 154"/>
                <a:gd name="T90" fmla="*/ 32 w 364"/>
                <a:gd name="T91" fmla="*/ 32 h 154"/>
                <a:gd name="T92" fmla="*/ 8 w 364"/>
                <a:gd name="T93" fmla="*/ 47 h 154"/>
                <a:gd name="T94" fmla="*/ 0 w 364"/>
                <a:gd name="T95" fmla="*/ 53 h 154"/>
                <a:gd name="T96" fmla="*/ 0 w 364"/>
                <a:gd name="T97" fmla="*/ 154 h 154"/>
                <a:gd name="T98" fmla="*/ 182 w 364"/>
                <a:gd name="T99" fmla="*/ 154 h 154"/>
                <a:gd name="T100" fmla="*/ 364 w 364"/>
                <a:gd name="T101" fmla="*/ 154 h 154"/>
                <a:gd name="T102" fmla="*/ 364 w 364"/>
                <a:gd name="T103" fmla="*/ 53 h 154"/>
                <a:gd name="T104" fmla="*/ 364 w 364"/>
                <a:gd name="T105" fmla="*/ 53 h 154"/>
                <a:gd name="T106" fmla="*/ 356 w 364"/>
                <a:gd name="T107" fmla="*/ 47 h 154"/>
                <a:gd name="T108" fmla="*/ 333 w 364"/>
                <a:gd name="T109" fmla="*/ 32 h 154"/>
                <a:gd name="T110" fmla="*/ 297 w 364"/>
                <a:gd name="T111" fmla="*/ 16 h 154"/>
                <a:gd name="T112" fmla="*/ 275 w 364"/>
                <a:gd name="T113" fmla="*/ 8 h 154"/>
                <a:gd name="T114" fmla="*/ 253 w 364"/>
                <a:gd name="T115" fmla="*/ 0 h 154"/>
                <a:gd name="T116" fmla="*/ 253 w 364"/>
                <a:gd name="T117" fmla="*/ 0 h 154"/>
                <a:gd name="T118" fmla="*/ 230 w 364"/>
                <a:gd name="T119" fmla="*/ 45 h 154"/>
                <a:gd name="T120" fmla="*/ 216 w 364"/>
                <a:gd name="T121" fmla="*/ 67 h 154"/>
                <a:gd name="T122" fmla="*/ 206 w 364"/>
                <a:gd name="T123" fmla="*/ 85 h 154"/>
                <a:gd name="T124" fmla="*/ 206 w 364"/>
                <a:gd name="T125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4" h="154">
                  <a:moveTo>
                    <a:pt x="206" y="85"/>
                  </a:moveTo>
                  <a:lnTo>
                    <a:pt x="206" y="85"/>
                  </a:lnTo>
                  <a:lnTo>
                    <a:pt x="206" y="69"/>
                  </a:lnTo>
                  <a:lnTo>
                    <a:pt x="206" y="69"/>
                  </a:lnTo>
                  <a:lnTo>
                    <a:pt x="204" y="61"/>
                  </a:lnTo>
                  <a:lnTo>
                    <a:pt x="202" y="53"/>
                  </a:lnTo>
                  <a:lnTo>
                    <a:pt x="198" y="47"/>
                  </a:lnTo>
                  <a:lnTo>
                    <a:pt x="198" y="41"/>
                  </a:lnTo>
                  <a:lnTo>
                    <a:pt x="198" y="41"/>
                  </a:lnTo>
                  <a:lnTo>
                    <a:pt x="198" y="37"/>
                  </a:lnTo>
                  <a:lnTo>
                    <a:pt x="202" y="32"/>
                  </a:lnTo>
                  <a:lnTo>
                    <a:pt x="204" y="28"/>
                  </a:lnTo>
                  <a:lnTo>
                    <a:pt x="206" y="24"/>
                  </a:lnTo>
                  <a:lnTo>
                    <a:pt x="206" y="24"/>
                  </a:lnTo>
                  <a:lnTo>
                    <a:pt x="204" y="18"/>
                  </a:lnTo>
                  <a:lnTo>
                    <a:pt x="202" y="16"/>
                  </a:lnTo>
                  <a:lnTo>
                    <a:pt x="196" y="16"/>
                  </a:lnTo>
                  <a:lnTo>
                    <a:pt x="188" y="16"/>
                  </a:lnTo>
                  <a:lnTo>
                    <a:pt x="188" y="16"/>
                  </a:lnTo>
                  <a:lnTo>
                    <a:pt x="182" y="16"/>
                  </a:lnTo>
                  <a:lnTo>
                    <a:pt x="182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6" y="18"/>
                  </a:lnTo>
                  <a:lnTo>
                    <a:pt x="164" y="24"/>
                  </a:lnTo>
                  <a:lnTo>
                    <a:pt x="164" y="24"/>
                  </a:lnTo>
                  <a:lnTo>
                    <a:pt x="166" y="28"/>
                  </a:lnTo>
                  <a:lnTo>
                    <a:pt x="168" y="32"/>
                  </a:lnTo>
                  <a:lnTo>
                    <a:pt x="172" y="37"/>
                  </a:lnTo>
                  <a:lnTo>
                    <a:pt x="172" y="41"/>
                  </a:lnTo>
                  <a:lnTo>
                    <a:pt x="172" y="41"/>
                  </a:lnTo>
                  <a:lnTo>
                    <a:pt x="172" y="47"/>
                  </a:lnTo>
                  <a:lnTo>
                    <a:pt x="168" y="53"/>
                  </a:lnTo>
                  <a:lnTo>
                    <a:pt x="166" y="61"/>
                  </a:lnTo>
                  <a:lnTo>
                    <a:pt x="166" y="69"/>
                  </a:lnTo>
                  <a:lnTo>
                    <a:pt x="166" y="69"/>
                  </a:lnTo>
                  <a:lnTo>
                    <a:pt x="166" y="85"/>
                  </a:lnTo>
                  <a:lnTo>
                    <a:pt x="166" y="85"/>
                  </a:lnTo>
                  <a:lnTo>
                    <a:pt x="154" y="67"/>
                  </a:lnTo>
                  <a:lnTo>
                    <a:pt x="140" y="45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93" y="6"/>
                  </a:lnTo>
                  <a:lnTo>
                    <a:pt x="71" y="14"/>
                  </a:lnTo>
                  <a:lnTo>
                    <a:pt x="51" y="24"/>
                  </a:lnTo>
                  <a:lnTo>
                    <a:pt x="32" y="32"/>
                  </a:lnTo>
                  <a:lnTo>
                    <a:pt x="8" y="47"/>
                  </a:lnTo>
                  <a:lnTo>
                    <a:pt x="0" y="53"/>
                  </a:lnTo>
                  <a:lnTo>
                    <a:pt x="0" y="154"/>
                  </a:lnTo>
                  <a:lnTo>
                    <a:pt x="182" y="154"/>
                  </a:lnTo>
                  <a:lnTo>
                    <a:pt x="364" y="154"/>
                  </a:lnTo>
                  <a:lnTo>
                    <a:pt x="364" y="53"/>
                  </a:lnTo>
                  <a:lnTo>
                    <a:pt x="364" y="53"/>
                  </a:lnTo>
                  <a:lnTo>
                    <a:pt x="356" y="47"/>
                  </a:lnTo>
                  <a:lnTo>
                    <a:pt x="333" y="32"/>
                  </a:lnTo>
                  <a:lnTo>
                    <a:pt x="297" y="16"/>
                  </a:lnTo>
                  <a:lnTo>
                    <a:pt x="275" y="8"/>
                  </a:lnTo>
                  <a:lnTo>
                    <a:pt x="253" y="0"/>
                  </a:lnTo>
                  <a:lnTo>
                    <a:pt x="253" y="0"/>
                  </a:lnTo>
                  <a:lnTo>
                    <a:pt x="230" y="45"/>
                  </a:lnTo>
                  <a:lnTo>
                    <a:pt x="216" y="67"/>
                  </a:lnTo>
                  <a:lnTo>
                    <a:pt x="206" y="85"/>
                  </a:lnTo>
                  <a:lnTo>
                    <a:pt x="206" y="8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8382000" y="1938338"/>
              <a:ext cx="34925" cy="34925"/>
            </a:xfrm>
            <a:custGeom>
              <a:avLst/>
              <a:gdLst>
                <a:gd name="T0" fmla="*/ 0 w 22"/>
                <a:gd name="T1" fmla="*/ 12 h 22"/>
                <a:gd name="T2" fmla="*/ 0 w 22"/>
                <a:gd name="T3" fmla="*/ 12 h 22"/>
                <a:gd name="T4" fmla="*/ 0 w 22"/>
                <a:gd name="T5" fmla="*/ 16 h 22"/>
                <a:gd name="T6" fmla="*/ 4 w 22"/>
                <a:gd name="T7" fmla="*/ 20 h 22"/>
                <a:gd name="T8" fmla="*/ 6 w 22"/>
                <a:gd name="T9" fmla="*/ 22 h 22"/>
                <a:gd name="T10" fmla="*/ 12 w 22"/>
                <a:gd name="T11" fmla="*/ 22 h 22"/>
                <a:gd name="T12" fmla="*/ 12 w 22"/>
                <a:gd name="T13" fmla="*/ 22 h 22"/>
                <a:gd name="T14" fmla="*/ 16 w 22"/>
                <a:gd name="T15" fmla="*/ 22 h 22"/>
                <a:gd name="T16" fmla="*/ 18 w 22"/>
                <a:gd name="T17" fmla="*/ 20 h 22"/>
                <a:gd name="T18" fmla="*/ 22 w 22"/>
                <a:gd name="T19" fmla="*/ 16 h 22"/>
                <a:gd name="T20" fmla="*/ 22 w 22"/>
                <a:gd name="T21" fmla="*/ 12 h 22"/>
                <a:gd name="T22" fmla="*/ 22 w 22"/>
                <a:gd name="T23" fmla="*/ 12 h 22"/>
                <a:gd name="T24" fmla="*/ 22 w 22"/>
                <a:gd name="T25" fmla="*/ 8 h 22"/>
                <a:gd name="T26" fmla="*/ 18 w 22"/>
                <a:gd name="T27" fmla="*/ 4 h 22"/>
                <a:gd name="T28" fmla="*/ 16 w 22"/>
                <a:gd name="T29" fmla="*/ 2 h 22"/>
                <a:gd name="T30" fmla="*/ 12 w 22"/>
                <a:gd name="T31" fmla="*/ 0 h 22"/>
                <a:gd name="T32" fmla="*/ 12 w 22"/>
                <a:gd name="T33" fmla="*/ 0 h 22"/>
                <a:gd name="T34" fmla="*/ 6 w 22"/>
                <a:gd name="T35" fmla="*/ 2 h 22"/>
                <a:gd name="T36" fmla="*/ 4 w 22"/>
                <a:gd name="T37" fmla="*/ 4 h 22"/>
                <a:gd name="T38" fmla="*/ 0 w 22"/>
                <a:gd name="T39" fmla="*/ 8 h 22"/>
                <a:gd name="T40" fmla="*/ 0 w 22"/>
                <a:gd name="T41" fmla="*/ 12 h 22"/>
                <a:gd name="T42" fmla="*/ 0 w 22"/>
                <a:gd name="T43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" h="22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6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8432800" y="1911351"/>
              <a:ext cx="39688" cy="39688"/>
            </a:xfrm>
            <a:custGeom>
              <a:avLst/>
              <a:gdLst>
                <a:gd name="T0" fmla="*/ 0 w 25"/>
                <a:gd name="T1" fmla="*/ 13 h 25"/>
                <a:gd name="T2" fmla="*/ 0 w 25"/>
                <a:gd name="T3" fmla="*/ 13 h 25"/>
                <a:gd name="T4" fmla="*/ 2 w 25"/>
                <a:gd name="T5" fmla="*/ 17 h 25"/>
                <a:gd name="T6" fmla="*/ 4 w 25"/>
                <a:gd name="T7" fmla="*/ 21 h 25"/>
                <a:gd name="T8" fmla="*/ 9 w 25"/>
                <a:gd name="T9" fmla="*/ 23 h 25"/>
                <a:gd name="T10" fmla="*/ 13 w 25"/>
                <a:gd name="T11" fmla="*/ 25 h 25"/>
                <a:gd name="T12" fmla="*/ 13 w 25"/>
                <a:gd name="T13" fmla="*/ 25 h 25"/>
                <a:gd name="T14" fmla="*/ 17 w 25"/>
                <a:gd name="T15" fmla="*/ 23 h 25"/>
                <a:gd name="T16" fmla="*/ 21 w 25"/>
                <a:gd name="T17" fmla="*/ 21 h 25"/>
                <a:gd name="T18" fmla="*/ 23 w 25"/>
                <a:gd name="T19" fmla="*/ 17 h 25"/>
                <a:gd name="T20" fmla="*/ 25 w 25"/>
                <a:gd name="T21" fmla="*/ 13 h 25"/>
                <a:gd name="T22" fmla="*/ 25 w 25"/>
                <a:gd name="T23" fmla="*/ 13 h 25"/>
                <a:gd name="T24" fmla="*/ 23 w 25"/>
                <a:gd name="T25" fmla="*/ 9 h 25"/>
                <a:gd name="T26" fmla="*/ 21 w 25"/>
                <a:gd name="T27" fmla="*/ 5 h 25"/>
                <a:gd name="T28" fmla="*/ 17 w 25"/>
                <a:gd name="T29" fmla="*/ 2 h 25"/>
                <a:gd name="T30" fmla="*/ 13 w 25"/>
                <a:gd name="T31" fmla="*/ 0 h 25"/>
                <a:gd name="T32" fmla="*/ 13 w 25"/>
                <a:gd name="T33" fmla="*/ 0 h 25"/>
                <a:gd name="T34" fmla="*/ 9 w 25"/>
                <a:gd name="T35" fmla="*/ 2 h 25"/>
                <a:gd name="T36" fmla="*/ 4 w 25"/>
                <a:gd name="T37" fmla="*/ 5 h 25"/>
                <a:gd name="T38" fmla="*/ 2 w 25"/>
                <a:gd name="T39" fmla="*/ 9 h 25"/>
                <a:gd name="T40" fmla="*/ 0 w 25"/>
                <a:gd name="T41" fmla="*/ 13 h 25"/>
                <a:gd name="T42" fmla="*/ 0 w 25"/>
                <a:gd name="T43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25">
                  <a:moveTo>
                    <a:pt x="0" y="13"/>
                  </a:moveTo>
                  <a:lnTo>
                    <a:pt x="0" y="13"/>
                  </a:lnTo>
                  <a:lnTo>
                    <a:pt x="2" y="17"/>
                  </a:lnTo>
                  <a:lnTo>
                    <a:pt x="4" y="21"/>
                  </a:lnTo>
                  <a:lnTo>
                    <a:pt x="9" y="23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17" y="23"/>
                  </a:lnTo>
                  <a:lnTo>
                    <a:pt x="21" y="21"/>
                  </a:lnTo>
                  <a:lnTo>
                    <a:pt x="23" y="17"/>
                  </a:lnTo>
                  <a:lnTo>
                    <a:pt x="25" y="13"/>
                  </a:lnTo>
                  <a:lnTo>
                    <a:pt x="25" y="13"/>
                  </a:lnTo>
                  <a:lnTo>
                    <a:pt x="23" y="9"/>
                  </a:lnTo>
                  <a:lnTo>
                    <a:pt x="21" y="5"/>
                  </a:lnTo>
                  <a:lnTo>
                    <a:pt x="17" y="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2" y="9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8154988" y="1905001"/>
              <a:ext cx="481013" cy="200025"/>
            </a:xfrm>
            <a:custGeom>
              <a:avLst/>
              <a:gdLst>
                <a:gd name="T0" fmla="*/ 254 w 303"/>
                <a:gd name="T1" fmla="*/ 2 h 126"/>
                <a:gd name="T2" fmla="*/ 254 w 303"/>
                <a:gd name="T3" fmla="*/ 2 h 126"/>
                <a:gd name="T4" fmla="*/ 252 w 303"/>
                <a:gd name="T5" fmla="*/ 2 h 126"/>
                <a:gd name="T6" fmla="*/ 248 w 303"/>
                <a:gd name="T7" fmla="*/ 4 h 126"/>
                <a:gd name="T8" fmla="*/ 240 w 303"/>
                <a:gd name="T9" fmla="*/ 11 h 126"/>
                <a:gd name="T10" fmla="*/ 216 w 303"/>
                <a:gd name="T11" fmla="*/ 33 h 126"/>
                <a:gd name="T12" fmla="*/ 200 w 303"/>
                <a:gd name="T13" fmla="*/ 45 h 126"/>
                <a:gd name="T14" fmla="*/ 186 w 303"/>
                <a:gd name="T15" fmla="*/ 57 h 126"/>
                <a:gd name="T16" fmla="*/ 169 w 303"/>
                <a:gd name="T17" fmla="*/ 63 h 126"/>
                <a:gd name="T18" fmla="*/ 161 w 303"/>
                <a:gd name="T19" fmla="*/ 65 h 126"/>
                <a:gd name="T20" fmla="*/ 153 w 303"/>
                <a:gd name="T21" fmla="*/ 67 h 126"/>
                <a:gd name="T22" fmla="*/ 153 w 303"/>
                <a:gd name="T23" fmla="*/ 67 h 126"/>
                <a:gd name="T24" fmla="*/ 145 w 303"/>
                <a:gd name="T25" fmla="*/ 65 h 126"/>
                <a:gd name="T26" fmla="*/ 137 w 303"/>
                <a:gd name="T27" fmla="*/ 63 h 126"/>
                <a:gd name="T28" fmla="*/ 121 w 303"/>
                <a:gd name="T29" fmla="*/ 55 h 126"/>
                <a:gd name="T30" fmla="*/ 107 w 303"/>
                <a:gd name="T31" fmla="*/ 45 h 126"/>
                <a:gd name="T32" fmla="*/ 93 w 303"/>
                <a:gd name="T33" fmla="*/ 31 h 126"/>
                <a:gd name="T34" fmla="*/ 68 w 303"/>
                <a:gd name="T35" fmla="*/ 9 h 126"/>
                <a:gd name="T36" fmla="*/ 60 w 303"/>
                <a:gd name="T37" fmla="*/ 2 h 126"/>
                <a:gd name="T38" fmla="*/ 56 w 303"/>
                <a:gd name="T39" fmla="*/ 0 h 126"/>
                <a:gd name="T40" fmla="*/ 54 w 303"/>
                <a:gd name="T41" fmla="*/ 0 h 126"/>
                <a:gd name="T42" fmla="*/ 54 w 303"/>
                <a:gd name="T43" fmla="*/ 0 h 126"/>
                <a:gd name="T44" fmla="*/ 32 w 303"/>
                <a:gd name="T45" fmla="*/ 11 h 126"/>
                <a:gd name="T46" fmla="*/ 14 w 303"/>
                <a:gd name="T47" fmla="*/ 21 h 126"/>
                <a:gd name="T48" fmla="*/ 0 w 303"/>
                <a:gd name="T49" fmla="*/ 31 h 126"/>
                <a:gd name="T50" fmla="*/ 0 w 303"/>
                <a:gd name="T51" fmla="*/ 47 h 126"/>
                <a:gd name="T52" fmla="*/ 0 w 303"/>
                <a:gd name="T53" fmla="*/ 126 h 126"/>
                <a:gd name="T54" fmla="*/ 303 w 303"/>
                <a:gd name="T55" fmla="*/ 126 h 126"/>
                <a:gd name="T56" fmla="*/ 303 w 303"/>
                <a:gd name="T57" fmla="*/ 47 h 126"/>
                <a:gd name="T58" fmla="*/ 303 w 303"/>
                <a:gd name="T59" fmla="*/ 31 h 126"/>
                <a:gd name="T60" fmla="*/ 303 w 303"/>
                <a:gd name="T61" fmla="*/ 31 h 126"/>
                <a:gd name="T62" fmla="*/ 291 w 303"/>
                <a:gd name="T63" fmla="*/ 21 h 126"/>
                <a:gd name="T64" fmla="*/ 274 w 303"/>
                <a:gd name="T65" fmla="*/ 13 h 126"/>
                <a:gd name="T66" fmla="*/ 254 w 303"/>
                <a:gd name="T67" fmla="*/ 2 h 126"/>
                <a:gd name="T68" fmla="*/ 254 w 303"/>
                <a:gd name="T69" fmla="*/ 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3" h="126">
                  <a:moveTo>
                    <a:pt x="254" y="2"/>
                  </a:moveTo>
                  <a:lnTo>
                    <a:pt x="254" y="2"/>
                  </a:lnTo>
                  <a:lnTo>
                    <a:pt x="252" y="2"/>
                  </a:lnTo>
                  <a:lnTo>
                    <a:pt x="248" y="4"/>
                  </a:lnTo>
                  <a:lnTo>
                    <a:pt x="240" y="11"/>
                  </a:lnTo>
                  <a:lnTo>
                    <a:pt x="216" y="33"/>
                  </a:lnTo>
                  <a:lnTo>
                    <a:pt x="200" y="45"/>
                  </a:lnTo>
                  <a:lnTo>
                    <a:pt x="186" y="57"/>
                  </a:lnTo>
                  <a:lnTo>
                    <a:pt x="169" y="63"/>
                  </a:lnTo>
                  <a:lnTo>
                    <a:pt x="161" y="65"/>
                  </a:lnTo>
                  <a:lnTo>
                    <a:pt x="153" y="67"/>
                  </a:lnTo>
                  <a:lnTo>
                    <a:pt x="153" y="67"/>
                  </a:lnTo>
                  <a:lnTo>
                    <a:pt x="145" y="65"/>
                  </a:lnTo>
                  <a:lnTo>
                    <a:pt x="137" y="63"/>
                  </a:lnTo>
                  <a:lnTo>
                    <a:pt x="121" y="55"/>
                  </a:lnTo>
                  <a:lnTo>
                    <a:pt x="107" y="45"/>
                  </a:lnTo>
                  <a:lnTo>
                    <a:pt x="93" y="31"/>
                  </a:lnTo>
                  <a:lnTo>
                    <a:pt x="68" y="9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32" y="11"/>
                  </a:lnTo>
                  <a:lnTo>
                    <a:pt x="14" y="21"/>
                  </a:lnTo>
                  <a:lnTo>
                    <a:pt x="0" y="31"/>
                  </a:lnTo>
                  <a:lnTo>
                    <a:pt x="0" y="47"/>
                  </a:lnTo>
                  <a:lnTo>
                    <a:pt x="0" y="126"/>
                  </a:lnTo>
                  <a:lnTo>
                    <a:pt x="303" y="126"/>
                  </a:lnTo>
                  <a:lnTo>
                    <a:pt x="303" y="47"/>
                  </a:lnTo>
                  <a:lnTo>
                    <a:pt x="303" y="31"/>
                  </a:lnTo>
                  <a:lnTo>
                    <a:pt x="303" y="31"/>
                  </a:lnTo>
                  <a:lnTo>
                    <a:pt x="291" y="21"/>
                  </a:lnTo>
                  <a:lnTo>
                    <a:pt x="274" y="13"/>
                  </a:lnTo>
                  <a:lnTo>
                    <a:pt x="254" y="2"/>
                  </a:lnTo>
                  <a:lnTo>
                    <a:pt x="254" y="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8328025" y="1911351"/>
              <a:ext cx="38100" cy="39688"/>
            </a:xfrm>
            <a:custGeom>
              <a:avLst/>
              <a:gdLst>
                <a:gd name="T0" fmla="*/ 0 w 24"/>
                <a:gd name="T1" fmla="*/ 13 h 25"/>
                <a:gd name="T2" fmla="*/ 0 w 24"/>
                <a:gd name="T3" fmla="*/ 13 h 25"/>
                <a:gd name="T4" fmla="*/ 2 w 24"/>
                <a:gd name="T5" fmla="*/ 17 h 25"/>
                <a:gd name="T6" fmla="*/ 4 w 24"/>
                <a:gd name="T7" fmla="*/ 21 h 25"/>
                <a:gd name="T8" fmla="*/ 8 w 24"/>
                <a:gd name="T9" fmla="*/ 23 h 25"/>
                <a:gd name="T10" fmla="*/ 12 w 24"/>
                <a:gd name="T11" fmla="*/ 25 h 25"/>
                <a:gd name="T12" fmla="*/ 12 w 24"/>
                <a:gd name="T13" fmla="*/ 25 h 25"/>
                <a:gd name="T14" fmla="*/ 16 w 24"/>
                <a:gd name="T15" fmla="*/ 23 h 25"/>
                <a:gd name="T16" fmla="*/ 20 w 24"/>
                <a:gd name="T17" fmla="*/ 21 h 25"/>
                <a:gd name="T18" fmla="*/ 22 w 24"/>
                <a:gd name="T19" fmla="*/ 17 h 25"/>
                <a:gd name="T20" fmla="*/ 24 w 24"/>
                <a:gd name="T21" fmla="*/ 13 h 25"/>
                <a:gd name="T22" fmla="*/ 24 w 24"/>
                <a:gd name="T23" fmla="*/ 13 h 25"/>
                <a:gd name="T24" fmla="*/ 22 w 24"/>
                <a:gd name="T25" fmla="*/ 9 h 25"/>
                <a:gd name="T26" fmla="*/ 20 w 24"/>
                <a:gd name="T27" fmla="*/ 5 h 25"/>
                <a:gd name="T28" fmla="*/ 16 w 24"/>
                <a:gd name="T29" fmla="*/ 2 h 25"/>
                <a:gd name="T30" fmla="*/ 12 w 24"/>
                <a:gd name="T31" fmla="*/ 0 h 25"/>
                <a:gd name="T32" fmla="*/ 12 w 24"/>
                <a:gd name="T33" fmla="*/ 0 h 25"/>
                <a:gd name="T34" fmla="*/ 8 w 24"/>
                <a:gd name="T35" fmla="*/ 2 h 25"/>
                <a:gd name="T36" fmla="*/ 4 w 24"/>
                <a:gd name="T37" fmla="*/ 5 h 25"/>
                <a:gd name="T38" fmla="*/ 2 w 24"/>
                <a:gd name="T39" fmla="*/ 9 h 25"/>
                <a:gd name="T40" fmla="*/ 0 w 24"/>
                <a:gd name="T41" fmla="*/ 13 h 25"/>
                <a:gd name="T42" fmla="*/ 0 w 24"/>
                <a:gd name="T43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25">
                  <a:moveTo>
                    <a:pt x="0" y="13"/>
                  </a:moveTo>
                  <a:lnTo>
                    <a:pt x="0" y="13"/>
                  </a:lnTo>
                  <a:lnTo>
                    <a:pt x="2" y="17"/>
                  </a:lnTo>
                  <a:lnTo>
                    <a:pt x="4" y="21"/>
                  </a:lnTo>
                  <a:lnTo>
                    <a:pt x="8" y="23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6" y="23"/>
                  </a:lnTo>
                  <a:lnTo>
                    <a:pt x="20" y="21"/>
                  </a:lnTo>
                  <a:lnTo>
                    <a:pt x="22" y="17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2" y="9"/>
                  </a:lnTo>
                  <a:lnTo>
                    <a:pt x="20" y="5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5"/>
                  </a:lnTo>
                  <a:lnTo>
                    <a:pt x="2" y="9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8275638" y="1889126"/>
              <a:ext cx="36513" cy="36513"/>
            </a:xfrm>
            <a:custGeom>
              <a:avLst/>
              <a:gdLst>
                <a:gd name="T0" fmla="*/ 0 w 23"/>
                <a:gd name="T1" fmla="*/ 10 h 23"/>
                <a:gd name="T2" fmla="*/ 0 w 23"/>
                <a:gd name="T3" fmla="*/ 10 h 23"/>
                <a:gd name="T4" fmla="*/ 0 w 23"/>
                <a:gd name="T5" fmla="*/ 16 h 23"/>
                <a:gd name="T6" fmla="*/ 5 w 23"/>
                <a:gd name="T7" fmla="*/ 19 h 23"/>
                <a:gd name="T8" fmla="*/ 7 w 23"/>
                <a:gd name="T9" fmla="*/ 23 h 23"/>
                <a:gd name="T10" fmla="*/ 13 w 23"/>
                <a:gd name="T11" fmla="*/ 23 h 23"/>
                <a:gd name="T12" fmla="*/ 13 w 23"/>
                <a:gd name="T13" fmla="*/ 23 h 23"/>
                <a:gd name="T14" fmla="*/ 17 w 23"/>
                <a:gd name="T15" fmla="*/ 23 h 23"/>
                <a:gd name="T16" fmla="*/ 21 w 23"/>
                <a:gd name="T17" fmla="*/ 19 h 23"/>
                <a:gd name="T18" fmla="*/ 23 w 23"/>
                <a:gd name="T19" fmla="*/ 16 h 23"/>
                <a:gd name="T20" fmla="*/ 23 w 23"/>
                <a:gd name="T21" fmla="*/ 10 h 23"/>
                <a:gd name="T22" fmla="*/ 23 w 23"/>
                <a:gd name="T23" fmla="*/ 10 h 23"/>
                <a:gd name="T24" fmla="*/ 23 w 23"/>
                <a:gd name="T25" fmla="*/ 6 h 23"/>
                <a:gd name="T26" fmla="*/ 21 w 23"/>
                <a:gd name="T27" fmla="*/ 2 h 23"/>
                <a:gd name="T28" fmla="*/ 17 w 23"/>
                <a:gd name="T29" fmla="*/ 0 h 23"/>
                <a:gd name="T30" fmla="*/ 13 w 23"/>
                <a:gd name="T31" fmla="*/ 0 h 23"/>
                <a:gd name="T32" fmla="*/ 13 w 23"/>
                <a:gd name="T33" fmla="*/ 0 h 23"/>
                <a:gd name="T34" fmla="*/ 7 w 23"/>
                <a:gd name="T35" fmla="*/ 0 h 23"/>
                <a:gd name="T36" fmla="*/ 5 w 23"/>
                <a:gd name="T37" fmla="*/ 2 h 23"/>
                <a:gd name="T38" fmla="*/ 0 w 23"/>
                <a:gd name="T39" fmla="*/ 6 h 23"/>
                <a:gd name="T40" fmla="*/ 0 w 23"/>
                <a:gd name="T41" fmla="*/ 10 h 23"/>
                <a:gd name="T42" fmla="*/ 0 w 23"/>
                <a:gd name="T43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" h="23">
                  <a:moveTo>
                    <a:pt x="0" y="10"/>
                  </a:moveTo>
                  <a:lnTo>
                    <a:pt x="0" y="10"/>
                  </a:lnTo>
                  <a:lnTo>
                    <a:pt x="0" y="16"/>
                  </a:lnTo>
                  <a:lnTo>
                    <a:pt x="5" y="19"/>
                  </a:lnTo>
                  <a:lnTo>
                    <a:pt x="7" y="23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7" y="23"/>
                  </a:lnTo>
                  <a:lnTo>
                    <a:pt x="21" y="19"/>
                  </a:lnTo>
                  <a:lnTo>
                    <a:pt x="23" y="16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6"/>
                  </a:lnTo>
                  <a:lnTo>
                    <a:pt x="21" y="2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8488363" y="1889126"/>
              <a:ext cx="34925" cy="36513"/>
            </a:xfrm>
            <a:custGeom>
              <a:avLst/>
              <a:gdLst>
                <a:gd name="T0" fmla="*/ 0 w 22"/>
                <a:gd name="T1" fmla="*/ 10 h 23"/>
                <a:gd name="T2" fmla="*/ 0 w 22"/>
                <a:gd name="T3" fmla="*/ 10 h 23"/>
                <a:gd name="T4" fmla="*/ 0 w 22"/>
                <a:gd name="T5" fmla="*/ 16 h 23"/>
                <a:gd name="T6" fmla="*/ 2 w 22"/>
                <a:gd name="T7" fmla="*/ 19 h 23"/>
                <a:gd name="T8" fmla="*/ 6 w 22"/>
                <a:gd name="T9" fmla="*/ 23 h 23"/>
                <a:gd name="T10" fmla="*/ 10 w 22"/>
                <a:gd name="T11" fmla="*/ 23 h 23"/>
                <a:gd name="T12" fmla="*/ 10 w 22"/>
                <a:gd name="T13" fmla="*/ 23 h 23"/>
                <a:gd name="T14" fmla="*/ 16 w 22"/>
                <a:gd name="T15" fmla="*/ 23 h 23"/>
                <a:gd name="T16" fmla="*/ 18 w 22"/>
                <a:gd name="T17" fmla="*/ 19 h 23"/>
                <a:gd name="T18" fmla="*/ 22 w 22"/>
                <a:gd name="T19" fmla="*/ 16 h 23"/>
                <a:gd name="T20" fmla="*/ 22 w 22"/>
                <a:gd name="T21" fmla="*/ 10 h 23"/>
                <a:gd name="T22" fmla="*/ 22 w 22"/>
                <a:gd name="T23" fmla="*/ 10 h 23"/>
                <a:gd name="T24" fmla="*/ 22 w 22"/>
                <a:gd name="T25" fmla="*/ 6 h 23"/>
                <a:gd name="T26" fmla="*/ 18 w 22"/>
                <a:gd name="T27" fmla="*/ 2 h 23"/>
                <a:gd name="T28" fmla="*/ 16 w 22"/>
                <a:gd name="T29" fmla="*/ 0 h 23"/>
                <a:gd name="T30" fmla="*/ 10 w 22"/>
                <a:gd name="T31" fmla="*/ 0 h 23"/>
                <a:gd name="T32" fmla="*/ 10 w 22"/>
                <a:gd name="T33" fmla="*/ 0 h 23"/>
                <a:gd name="T34" fmla="*/ 6 w 22"/>
                <a:gd name="T35" fmla="*/ 0 h 23"/>
                <a:gd name="T36" fmla="*/ 2 w 22"/>
                <a:gd name="T37" fmla="*/ 2 h 23"/>
                <a:gd name="T38" fmla="*/ 0 w 22"/>
                <a:gd name="T39" fmla="*/ 6 h 23"/>
                <a:gd name="T40" fmla="*/ 0 w 22"/>
                <a:gd name="T41" fmla="*/ 10 h 23"/>
                <a:gd name="T42" fmla="*/ 0 w 22"/>
                <a:gd name="T43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" h="23">
                  <a:moveTo>
                    <a:pt x="0" y="10"/>
                  </a:moveTo>
                  <a:lnTo>
                    <a:pt x="0" y="10"/>
                  </a:lnTo>
                  <a:lnTo>
                    <a:pt x="0" y="16"/>
                  </a:lnTo>
                  <a:lnTo>
                    <a:pt x="2" y="19"/>
                  </a:lnTo>
                  <a:lnTo>
                    <a:pt x="6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6" y="23"/>
                  </a:lnTo>
                  <a:lnTo>
                    <a:pt x="18" y="19"/>
                  </a:lnTo>
                  <a:lnTo>
                    <a:pt x="22" y="16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4"/>
            <p:cNvSpPr>
              <a:spLocks noEditPoints="1"/>
            </p:cNvSpPr>
            <p:nvPr/>
          </p:nvSpPr>
          <p:spPr bwMode="auto">
            <a:xfrm>
              <a:off x="8208963" y="1517651"/>
              <a:ext cx="401638" cy="355600"/>
            </a:xfrm>
            <a:custGeom>
              <a:avLst/>
              <a:gdLst>
                <a:gd name="T0" fmla="*/ 176 w 253"/>
                <a:gd name="T1" fmla="*/ 196 h 224"/>
                <a:gd name="T2" fmla="*/ 210 w 253"/>
                <a:gd name="T3" fmla="*/ 200 h 224"/>
                <a:gd name="T4" fmla="*/ 234 w 253"/>
                <a:gd name="T5" fmla="*/ 200 h 224"/>
                <a:gd name="T6" fmla="*/ 248 w 253"/>
                <a:gd name="T7" fmla="*/ 192 h 224"/>
                <a:gd name="T8" fmla="*/ 253 w 253"/>
                <a:gd name="T9" fmla="*/ 178 h 224"/>
                <a:gd name="T10" fmla="*/ 253 w 253"/>
                <a:gd name="T11" fmla="*/ 170 h 224"/>
                <a:gd name="T12" fmla="*/ 240 w 253"/>
                <a:gd name="T13" fmla="*/ 141 h 224"/>
                <a:gd name="T14" fmla="*/ 224 w 253"/>
                <a:gd name="T15" fmla="*/ 95 h 224"/>
                <a:gd name="T16" fmla="*/ 216 w 253"/>
                <a:gd name="T17" fmla="*/ 73 h 224"/>
                <a:gd name="T18" fmla="*/ 198 w 253"/>
                <a:gd name="T19" fmla="*/ 32 h 224"/>
                <a:gd name="T20" fmla="*/ 174 w 253"/>
                <a:gd name="T21" fmla="*/ 10 h 224"/>
                <a:gd name="T22" fmla="*/ 150 w 253"/>
                <a:gd name="T23" fmla="*/ 2 h 224"/>
                <a:gd name="T24" fmla="*/ 125 w 253"/>
                <a:gd name="T25" fmla="*/ 0 h 224"/>
                <a:gd name="T26" fmla="*/ 91 w 253"/>
                <a:gd name="T27" fmla="*/ 4 h 224"/>
                <a:gd name="T28" fmla="*/ 65 w 253"/>
                <a:gd name="T29" fmla="*/ 18 h 224"/>
                <a:gd name="T30" fmla="*/ 42 w 253"/>
                <a:gd name="T31" fmla="*/ 48 h 224"/>
                <a:gd name="T32" fmla="*/ 34 w 253"/>
                <a:gd name="T33" fmla="*/ 73 h 224"/>
                <a:gd name="T34" fmla="*/ 22 w 253"/>
                <a:gd name="T35" fmla="*/ 115 h 224"/>
                <a:gd name="T36" fmla="*/ 2 w 253"/>
                <a:gd name="T37" fmla="*/ 162 h 224"/>
                <a:gd name="T38" fmla="*/ 0 w 253"/>
                <a:gd name="T39" fmla="*/ 178 h 224"/>
                <a:gd name="T40" fmla="*/ 0 w 253"/>
                <a:gd name="T41" fmla="*/ 186 h 224"/>
                <a:gd name="T42" fmla="*/ 10 w 253"/>
                <a:gd name="T43" fmla="*/ 196 h 224"/>
                <a:gd name="T44" fmla="*/ 28 w 253"/>
                <a:gd name="T45" fmla="*/ 200 h 224"/>
                <a:gd name="T46" fmla="*/ 55 w 253"/>
                <a:gd name="T47" fmla="*/ 200 h 224"/>
                <a:gd name="T48" fmla="*/ 73 w 253"/>
                <a:gd name="T49" fmla="*/ 196 h 224"/>
                <a:gd name="T50" fmla="*/ 97 w 253"/>
                <a:gd name="T51" fmla="*/ 218 h 224"/>
                <a:gd name="T52" fmla="*/ 123 w 253"/>
                <a:gd name="T53" fmla="*/ 224 h 224"/>
                <a:gd name="T54" fmla="*/ 137 w 253"/>
                <a:gd name="T55" fmla="*/ 222 h 224"/>
                <a:gd name="T56" fmla="*/ 164 w 253"/>
                <a:gd name="T57" fmla="*/ 208 h 224"/>
                <a:gd name="T58" fmla="*/ 176 w 253"/>
                <a:gd name="T59" fmla="*/ 196 h 224"/>
                <a:gd name="T60" fmla="*/ 123 w 253"/>
                <a:gd name="T61" fmla="*/ 206 h 224"/>
                <a:gd name="T62" fmla="*/ 103 w 253"/>
                <a:gd name="T63" fmla="*/ 198 h 224"/>
                <a:gd name="T64" fmla="*/ 85 w 253"/>
                <a:gd name="T65" fmla="*/ 180 h 224"/>
                <a:gd name="T66" fmla="*/ 71 w 253"/>
                <a:gd name="T67" fmla="*/ 154 h 224"/>
                <a:gd name="T68" fmla="*/ 65 w 253"/>
                <a:gd name="T69" fmla="*/ 119 h 224"/>
                <a:gd name="T70" fmla="*/ 67 w 253"/>
                <a:gd name="T71" fmla="*/ 97 h 224"/>
                <a:gd name="T72" fmla="*/ 73 w 253"/>
                <a:gd name="T73" fmla="*/ 77 h 224"/>
                <a:gd name="T74" fmla="*/ 81 w 253"/>
                <a:gd name="T75" fmla="*/ 75 h 224"/>
                <a:gd name="T76" fmla="*/ 93 w 253"/>
                <a:gd name="T77" fmla="*/ 85 h 224"/>
                <a:gd name="T78" fmla="*/ 99 w 253"/>
                <a:gd name="T79" fmla="*/ 91 h 224"/>
                <a:gd name="T80" fmla="*/ 129 w 253"/>
                <a:gd name="T81" fmla="*/ 105 h 224"/>
                <a:gd name="T82" fmla="*/ 182 w 253"/>
                <a:gd name="T83" fmla="*/ 113 h 224"/>
                <a:gd name="T84" fmla="*/ 182 w 253"/>
                <a:gd name="T85" fmla="*/ 119 h 224"/>
                <a:gd name="T86" fmla="*/ 182 w 253"/>
                <a:gd name="T87" fmla="*/ 137 h 224"/>
                <a:gd name="T88" fmla="*/ 172 w 253"/>
                <a:gd name="T89" fmla="*/ 168 h 224"/>
                <a:gd name="T90" fmla="*/ 154 w 253"/>
                <a:gd name="T91" fmla="*/ 190 h 224"/>
                <a:gd name="T92" fmla="*/ 133 w 253"/>
                <a:gd name="T93" fmla="*/ 204 h 224"/>
                <a:gd name="T94" fmla="*/ 123 w 253"/>
                <a:gd name="T95" fmla="*/ 20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3" h="224">
                  <a:moveTo>
                    <a:pt x="176" y="196"/>
                  </a:moveTo>
                  <a:lnTo>
                    <a:pt x="176" y="196"/>
                  </a:lnTo>
                  <a:lnTo>
                    <a:pt x="194" y="198"/>
                  </a:lnTo>
                  <a:lnTo>
                    <a:pt x="210" y="200"/>
                  </a:lnTo>
                  <a:lnTo>
                    <a:pt x="222" y="200"/>
                  </a:lnTo>
                  <a:lnTo>
                    <a:pt x="234" y="200"/>
                  </a:lnTo>
                  <a:lnTo>
                    <a:pt x="242" y="196"/>
                  </a:lnTo>
                  <a:lnTo>
                    <a:pt x="248" y="192"/>
                  </a:lnTo>
                  <a:lnTo>
                    <a:pt x="251" y="186"/>
                  </a:lnTo>
                  <a:lnTo>
                    <a:pt x="253" y="178"/>
                  </a:lnTo>
                  <a:lnTo>
                    <a:pt x="253" y="178"/>
                  </a:lnTo>
                  <a:lnTo>
                    <a:pt x="253" y="170"/>
                  </a:lnTo>
                  <a:lnTo>
                    <a:pt x="248" y="162"/>
                  </a:lnTo>
                  <a:lnTo>
                    <a:pt x="240" y="141"/>
                  </a:lnTo>
                  <a:lnTo>
                    <a:pt x="230" y="115"/>
                  </a:lnTo>
                  <a:lnTo>
                    <a:pt x="224" y="95"/>
                  </a:lnTo>
                  <a:lnTo>
                    <a:pt x="216" y="73"/>
                  </a:lnTo>
                  <a:lnTo>
                    <a:pt x="216" y="73"/>
                  </a:lnTo>
                  <a:lnTo>
                    <a:pt x="208" y="48"/>
                  </a:lnTo>
                  <a:lnTo>
                    <a:pt x="198" y="32"/>
                  </a:lnTo>
                  <a:lnTo>
                    <a:pt x="188" y="18"/>
                  </a:lnTo>
                  <a:lnTo>
                    <a:pt x="174" y="10"/>
                  </a:lnTo>
                  <a:lnTo>
                    <a:pt x="162" y="4"/>
                  </a:lnTo>
                  <a:lnTo>
                    <a:pt x="150" y="2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03" y="2"/>
                  </a:lnTo>
                  <a:lnTo>
                    <a:pt x="91" y="4"/>
                  </a:lnTo>
                  <a:lnTo>
                    <a:pt x="77" y="10"/>
                  </a:lnTo>
                  <a:lnTo>
                    <a:pt x="65" y="18"/>
                  </a:lnTo>
                  <a:lnTo>
                    <a:pt x="53" y="32"/>
                  </a:lnTo>
                  <a:lnTo>
                    <a:pt x="42" y="48"/>
                  </a:lnTo>
                  <a:lnTo>
                    <a:pt x="34" y="73"/>
                  </a:lnTo>
                  <a:lnTo>
                    <a:pt x="34" y="73"/>
                  </a:lnTo>
                  <a:lnTo>
                    <a:pt x="28" y="95"/>
                  </a:lnTo>
                  <a:lnTo>
                    <a:pt x="22" y="115"/>
                  </a:lnTo>
                  <a:lnTo>
                    <a:pt x="10" y="141"/>
                  </a:lnTo>
                  <a:lnTo>
                    <a:pt x="2" y="162"/>
                  </a:lnTo>
                  <a:lnTo>
                    <a:pt x="0" y="170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0" y="186"/>
                  </a:lnTo>
                  <a:lnTo>
                    <a:pt x="4" y="192"/>
                  </a:lnTo>
                  <a:lnTo>
                    <a:pt x="10" y="196"/>
                  </a:lnTo>
                  <a:lnTo>
                    <a:pt x="18" y="200"/>
                  </a:lnTo>
                  <a:lnTo>
                    <a:pt x="28" y="200"/>
                  </a:lnTo>
                  <a:lnTo>
                    <a:pt x="40" y="200"/>
                  </a:lnTo>
                  <a:lnTo>
                    <a:pt x="55" y="200"/>
                  </a:lnTo>
                  <a:lnTo>
                    <a:pt x="73" y="196"/>
                  </a:lnTo>
                  <a:lnTo>
                    <a:pt x="73" y="196"/>
                  </a:lnTo>
                  <a:lnTo>
                    <a:pt x="85" y="208"/>
                  </a:lnTo>
                  <a:lnTo>
                    <a:pt x="97" y="218"/>
                  </a:lnTo>
                  <a:lnTo>
                    <a:pt x="111" y="222"/>
                  </a:lnTo>
                  <a:lnTo>
                    <a:pt x="123" y="224"/>
                  </a:lnTo>
                  <a:lnTo>
                    <a:pt x="123" y="224"/>
                  </a:lnTo>
                  <a:lnTo>
                    <a:pt x="137" y="222"/>
                  </a:lnTo>
                  <a:lnTo>
                    <a:pt x="152" y="216"/>
                  </a:lnTo>
                  <a:lnTo>
                    <a:pt x="164" y="208"/>
                  </a:lnTo>
                  <a:lnTo>
                    <a:pt x="176" y="196"/>
                  </a:lnTo>
                  <a:lnTo>
                    <a:pt x="176" y="196"/>
                  </a:lnTo>
                  <a:close/>
                  <a:moveTo>
                    <a:pt x="123" y="206"/>
                  </a:moveTo>
                  <a:lnTo>
                    <a:pt x="123" y="206"/>
                  </a:lnTo>
                  <a:lnTo>
                    <a:pt x="113" y="204"/>
                  </a:lnTo>
                  <a:lnTo>
                    <a:pt x="103" y="198"/>
                  </a:lnTo>
                  <a:lnTo>
                    <a:pt x="93" y="190"/>
                  </a:lnTo>
                  <a:lnTo>
                    <a:pt x="85" y="180"/>
                  </a:lnTo>
                  <a:lnTo>
                    <a:pt x="77" y="168"/>
                  </a:lnTo>
                  <a:lnTo>
                    <a:pt x="71" y="154"/>
                  </a:lnTo>
                  <a:lnTo>
                    <a:pt x="67" y="137"/>
                  </a:lnTo>
                  <a:lnTo>
                    <a:pt x="65" y="119"/>
                  </a:lnTo>
                  <a:lnTo>
                    <a:pt x="65" y="119"/>
                  </a:lnTo>
                  <a:lnTo>
                    <a:pt x="67" y="97"/>
                  </a:lnTo>
                  <a:lnTo>
                    <a:pt x="73" y="77"/>
                  </a:lnTo>
                  <a:lnTo>
                    <a:pt x="73" y="77"/>
                  </a:lnTo>
                  <a:lnTo>
                    <a:pt x="77" y="75"/>
                  </a:lnTo>
                  <a:lnTo>
                    <a:pt x="81" y="75"/>
                  </a:lnTo>
                  <a:lnTo>
                    <a:pt x="87" y="77"/>
                  </a:lnTo>
                  <a:lnTo>
                    <a:pt x="93" y="85"/>
                  </a:lnTo>
                  <a:lnTo>
                    <a:pt x="93" y="85"/>
                  </a:lnTo>
                  <a:lnTo>
                    <a:pt x="99" y="91"/>
                  </a:lnTo>
                  <a:lnTo>
                    <a:pt x="107" y="95"/>
                  </a:lnTo>
                  <a:lnTo>
                    <a:pt x="129" y="105"/>
                  </a:lnTo>
                  <a:lnTo>
                    <a:pt x="156" y="111"/>
                  </a:lnTo>
                  <a:lnTo>
                    <a:pt x="182" y="113"/>
                  </a:lnTo>
                  <a:lnTo>
                    <a:pt x="182" y="113"/>
                  </a:lnTo>
                  <a:lnTo>
                    <a:pt x="182" y="119"/>
                  </a:lnTo>
                  <a:lnTo>
                    <a:pt x="182" y="119"/>
                  </a:lnTo>
                  <a:lnTo>
                    <a:pt x="182" y="137"/>
                  </a:lnTo>
                  <a:lnTo>
                    <a:pt x="178" y="154"/>
                  </a:lnTo>
                  <a:lnTo>
                    <a:pt x="172" y="168"/>
                  </a:lnTo>
                  <a:lnTo>
                    <a:pt x="164" y="180"/>
                  </a:lnTo>
                  <a:lnTo>
                    <a:pt x="154" y="190"/>
                  </a:lnTo>
                  <a:lnTo>
                    <a:pt x="143" y="198"/>
                  </a:lnTo>
                  <a:lnTo>
                    <a:pt x="133" y="204"/>
                  </a:lnTo>
                  <a:lnTo>
                    <a:pt x="123" y="206"/>
                  </a:lnTo>
                  <a:lnTo>
                    <a:pt x="123" y="20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10360025" y="1536701"/>
            <a:ext cx="1590675" cy="1225550"/>
            <a:chOff x="10360025" y="1536701"/>
            <a:chExt cx="1590675" cy="1225550"/>
          </a:xfrm>
        </p:grpSpPr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10552113" y="1536701"/>
              <a:ext cx="266700" cy="298450"/>
            </a:xfrm>
            <a:custGeom>
              <a:avLst/>
              <a:gdLst>
                <a:gd name="T0" fmla="*/ 23 w 168"/>
                <a:gd name="T1" fmla="*/ 123 h 188"/>
                <a:gd name="T2" fmla="*/ 33 w 168"/>
                <a:gd name="T3" fmla="*/ 150 h 188"/>
                <a:gd name="T4" fmla="*/ 49 w 168"/>
                <a:gd name="T5" fmla="*/ 170 h 188"/>
                <a:gd name="T6" fmla="*/ 65 w 168"/>
                <a:gd name="T7" fmla="*/ 184 h 188"/>
                <a:gd name="T8" fmla="*/ 83 w 168"/>
                <a:gd name="T9" fmla="*/ 188 h 188"/>
                <a:gd name="T10" fmla="*/ 93 w 168"/>
                <a:gd name="T11" fmla="*/ 188 h 188"/>
                <a:gd name="T12" fmla="*/ 109 w 168"/>
                <a:gd name="T13" fmla="*/ 178 h 188"/>
                <a:gd name="T14" fmla="*/ 126 w 168"/>
                <a:gd name="T15" fmla="*/ 160 h 188"/>
                <a:gd name="T16" fmla="*/ 140 w 168"/>
                <a:gd name="T17" fmla="*/ 137 h 188"/>
                <a:gd name="T18" fmla="*/ 144 w 168"/>
                <a:gd name="T19" fmla="*/ 123 h 188"/>
                <a:gd name="T20" fmla="*/ 144 w 168"/>
                <a:gd name="T21" fmla="*/ 123 h 188"/>
                <a:gd name="T22" fmla="*/ 160 w 168"/>
                <a:gd name="T23" fmla="*/ 117 h 188"/>
                <a:gd name="T24" fmla="*/ 168 w 168"/>
                <a:gd name="T25" fmla="*/ 107 h 188"/>
                <a:gd name="T26" fmla="*/ 168 w 168"/>
                <a:gd name="T27" fmla="*/ 103 h 188"/>
                <a:gd name="T28" fmla="*/ 164 w 168"/>
                <a:gd name="T29" fmla="*/ 89 h 188"/>
                <a:gd name="T30" fmla="*/ 152 w 168"/>
                <a:gd name="T31" fmla="*/ 83 h 188"/>
                <a:gd name="T32" fmla="*/ 152 w 168"/>
                <a:gd name="T33" fmla="*/ 83 h 188"/>
                <a:gd name="T34" fmla="*/ 152 w 168"/>
                <a:gd name="T35" fmla="*/ 79 h 188"/>
                <a:gd name="T36" fmla="*/ 152 w 168"/>
                <a:gd name="T37" fmla="*/ 61 h 188"/>
                <a:gd name="T38" fmla="*/ 140 w 168"/>
                <a:gd name="T39" fmla="*/ 30 h 188"/>
                <a:gd name="T40" fmla="*/ 120 w 168"/>
                <a:gd name="T41" fmla="*/ 10 h 188"/>
                <a:gd name="T42" fmla="*/ 95 w 168"/>
                <a:gd name="T43" fmla="*/ 0 h 188"/>
                <a:gd name="T44" fmla="*/ 83 w 168"/>
                <a:gd name="T45" fmla="*/ 0 h 188"/>
                <a:gd name="T46" fmla="*/ 59 w 168"/>
                <a:gd name="T47" fmla="*/ 4 h 188"/>
                <a:gd name="T48" fmla="*/ 37 w 168"/>
                <a:gd name="T49" fmla="*/ 20 h 188"/>
                <a:gd name="T50" fmla="*/ 21 w 168"/>
                <a:gd name="T51" fmla="*/ 45 h 188"/>
                <a:gd name="T52" fmla="*/ 15 w 168"/>
                <a:gd name="T53" fmla="*/ 79 h 188"/>
                <a:gd name="T54" fmla="*/ 15 w 168"/>
                <a:gd name="T55" fmla="*/ 83 h 188"/>
                <a:gd name="T56" fmla="*/ 8 w 168"/>
                <a:gd name="T57" fmla="*/ 85 h 188"/>
                <a:gd name="T58" fmla="*/ 2 w 168"/>
                <a:gd name="T59" fmla="*/ 95 h 188"/>
                <a:gd name="T60" fmla="*/ 0 w 168"/>
                <a:gd name="T61" fmla="*/ 103 h 188"/>
                <a:gd name="T62" fmla="*/ 8 w 168"/>
                <a:gd name="T63" fmla="*/ 117 h 188"/>
                <a:gd name="T64" fmla="*/ 23 w 168"/>
                <a:gd name="T65" fmla="*/ 12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8" h="188">
                  <a:moveTo>
                    <a:pt x="23" y="123"/>
                  </a:moveTo>
                  <a:lnTo>
                    <a:pt x="23" y="123"/>
                  </a:lnTo>
                  <a:lnTo>
                    <a:pt x="27" y="135"/>
                  </a:lnTo>
                  <a:lnTo>
                    <a:pt x="33" y="150"/>
                  </a:lnTo>
                  <a:lnTo>
                    <a:pt x="41" y="160"/>
                  </a:lnTo>
                  <a:lnTo>
                    <a:pt x="49" y="170"/>
                  </a:lnTo>
                  <a:lnTo>
                    <a:pt x="57" y="178"/>
                  </a:lnTo>
                  <a:lnTo>
                    <a:pt x="65" y="184"/>
                  </a:lnTo>
                  <a:lnTo>
                    <a:pt x="75" y="188"/>
                  </a:lnTo>
                  <a:lnTo>
                    <a:pt x="83" y="188"/>
                  </a:lnTo>
                  <a:lnTo>
                    <a:pt x="83" y="188"/>
                  </a:lnTo>
                  <a:lnTo>
                    <a:pt x="93" y="188"/>
                  </a:lnTo>
                  <a:lnTo>
                    <a:pt x="101" y="184"/>
                  </a:lnTo>
                  <a:lnTo>
                    <a:pt x="109" y="178"/>
                  </a:lnTo>
                  <a:lnTo>
                    <a:pt x="118" y="170"/>
                  </a:lnTo>
                  <a:lnTo>
                    <a:pt x="126" y="160"/>
                  </a:lnTo>
                  <a:lnTo>
                    <a:pt x="134" y="150"/>
                  </a:lnTo>
                  <a:lnTo>
                    <a:pt x="140" y="137"/>
                  </a:lnTo>
                  <a:lnTo>
                    <a:pt x="144" y="123"/>
                  </a:lnTo>
                  <a:lnTo>
                    <a:pt x="144" y="123"/>
                  </a:lnTo>
                  <a:lnTo>
                    <a:pt x="144" y="123"/>
                  </a:lnTo>
                  <a:lnTo>
                    <a:pt x="144" y="123"/>
                  </a:lnTo>
                  <a:lnTo>
                    <a:pt x="152" y="121"/>
                  </a:lnTo>
                  <a:lnTo>
                    <a:pt x="160" y="117"/>
                  </a:lnTo>
                  <a:lnTo>
                    <a:pt x="166" y="111"/>
                  </a:lnTo>
                  <a:lnTo>
                    <a:pt x="168" y="107"/>
                  </a:lnTo>
                  <a:lnTo>
                    <a:pt x="168" y="103"/>
                  </a:lnTo>
                  <a:lnTo>
                    <a:pt x="168" y="103"/>
                  </a:lnTo>
                  <a:lnTo>
                    <a:pt x="166" y="95"/>
                  </a:lnTo>
                  <a:lnTo>
                    <a:pt x="164" y="89"/>
                  </a:lnTo>
                  <a:lnTo>
                    <a:pt x="158" y="83"/>
                  </a:lnTo>
                  <a:lnTo>
                    <a:pt x="152" y="83"/>
                  </a:lnTo>
                  <a:lnTo>
                    <a:pt x="152" y="83"/>
                  </a:lnTo>
                  <a:lnTo>
                    <a:pt x="152" y="83"/>
                  </a:lnTo>
                  <a:lnTo>
                    <a:pt x="152" y="83"/>
                  </a:lnTo>
                  <a:lnTo>
                    <a:pt x="152" y="79"/>
                  </a:lnTo>
                  <a:lnTo>
                    <a:pt x="152" y="79"/>
                  </a:lnTo>
                  <a:lnTo>
                    <a:pt x="152" y="61"/>
                  </a:lnTo>
                  <a:lnTo>
                    <a:pt x="146" y="45"/>
                  </a:lnTo>
                  <a:lnTo>
                    <a:pt x="140" y="30"/>
                  </a:lnTo>
                  <a:lnTo>
                    <a:pt x="130" y="20"/>
                  </a:lnTo>
                  <a:lnTo>
                    <a:pt x="120" y="10"/>
                  </a:lnTo>
                  <a:lnTo>
                    <a:pt x="107" y="4"/>
                  </a:lnTo>
                  <a:lnTo>
                    <a:pt x="95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71" y="0"/>
                  </a:lnTo>
                  <a:lnTo>
                    <a:pt x="59" y="4"/>
                  </a:lnTo>
                  <a:lnTo>
                    <a:pt x="47" y="10"/>
                  </a:lnTo>
                  <a:lnTo>
                    <a:pt x="37" y="20"/>
                  </a:lnTo>
                  <a:lnTo>
                    <a:pt x="27" y="30"/>
                  </a:lnTo>
                  <a:lnTo>
                    <a:pt x="21" y="45"/>
                  </a:lnTo>
                  <a:lnTo>
                    <a:pt x="17" y="61"/>
                  </a:lnTo>
                  <a:lnTo>
                    <a:pt x="15" y="79"/>
                  </a:lnTo>
                  <a:lnTo>
                    <a:pt x="15" y="79"/>
                  </a:lnTo>
                  <a:lnTo>
                    <a:pt x="15" y="83"/>
                  </a:lnTo>
                  <a:lnTo>
                    <a:pt x="15" y="83"/>
                  </a:lnTo>
                  <a:lnTo>
                    <a:pt x="8" y="85"/>
                  </a:lnTo>
                  <a:lnTo>
                    <a:pt x="4" y="89"/>
                  </a:lnTo>
                  <a:lnTo>
                    <a:pt x="2" y="95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2" y="111"/>
                  </a:lnTo>
                  <a:lnTo>
                    <a:pt x="8" y="117"/>
                  </a:lnTo>
                  <a:lnTo>
                    <a:pt x="15" y="121"/>
                  </a:lnTo>
                  <a:lnTo>
                    <a:pt x="23" y="123"/>
                  </a:lnTo>
                  <a:lnTo>
                    <a:pt x="23" y="12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10431463" y="1835151"/>
              <a:ext cx="377825" cy="560388"/>
            </a:xfrm>
            <a:custGeom>
              <a:avLst/>
              <a:gdLst>
                <a:gd name="T0" fmla="*/ 204 w 238"/>
                <a:gd name="T1" fmla="*/ 273 h 353"/>
                <a:gd name="T2" fmla="*/ 204 w 238"/>
                <a:gd name="T3" fmla="*/ 220 h 353"/>
                <a:gd name="T4" fmla="*/ 204 w 238"/>
                <a:gd name="T5" fmla="*/ 137 h 353"/>
                <a:gd name="T6" fmla="*/ 204 w 238"/>
                <a:gd name="T7" fmla="*/ 115 h 353"/>
                <a:gd name="T8" fmla="*/ 204 w 238"/>
                <a:gd name="T9" fmla="*/ 93 h 353"/>
                <a:gd name="T10" fmla="*/ 222 w 238"/>
                <a:gd name="T11" fmla="*/ 81 h 353"/>
                <a:gd name="T12" fmla="*/ 222 w 238"/>
                <a:gd name="T13" fmla="*/ 81 h 353"/>
                <a:gd name="T14" fmla="*/ 228 w 238"/>
                <a:gd name="T15" fmla="*/ 69 h 353"/>
                <a:gd name="T16" fmla="*/ 232 w 238"/>
                <a:gd name="T17" fmla="*/ 59 h 353"/>
                <a:gd name="T18" fmla="*/ 236 w 238"/>
                <a:gd name="T19" fmla="*/ 44 h 353"/>
                <a:gd name="T20" fmla="*/ 238 w 238"/>
                <a:gd name="T21" fmla="*/ 30 h 353"/>
                <a:gd name="T22" fmla="*/ 236 w 238"/>
                <a:gd name="T23" fmla="*/ 16 h 353"/>
                <a:gd name="T24" fmla="*/ 234 w 238"/>
                <a:gd name="T25" fmla="*/ 12 h 353"/>
                <a:gd name="T26" fmla="*/ 232 w 238"/>
                <a:gd name="T27" fmla="*/ 6 h 353"/>
                <a:gd name="T28" fmla="*/ 226 w 238"/>
                <a:gd name="T29" fmla="*/ 2 h 353"/>
                <a:gd name="T30" fmla="*/ 220 w 238"/>
                <a:gd name="T31" fmla="*/ 0 h 353"/>
                <a:gd name="T32" fmla="*/ 220 w 238"/>
                <a:gd name="T33" fmla="*/ 0 h 353"/>
                <a:gd name="T34" fmla="*/ 192 w 238"/>
                <a:gd name="T35" fmla="*/ 59 h 353"/>
                <a:gd name="T36" fmla="*/ 173 w 238"/>
                <a:gd name="T37" fmla="*/ 91 h 353"/>
                <a:gd name="T38" fmla="*/ 161 w 238"/>
                <a:gd name="T39" fmla="*/ 111 h 353"/>
                <a:gd name="T40" fmla="*/ 161 w 238"/>
                <a:gd name="T41" fmla="*/ 111 h 353"/>
                <a:gd name="T42" fmla="*/ 103 w 238"/>
                <a:gd name="T43" fmla="*/ 0 h 353"/>
                <a:gd name="T44" fmla="*/ 103 w 238"/>
                <a:gd name="T45" fmla="*/ 0 h 353"/>
                <a:gd name="T46" fmla="*/ 80 w 238"/>
                <a:gd name="T47" fmla="*/ 6 h 353"/>
                <a:gd name="T48" fmla="*/ 62 w 238"/>
                <a:gd name="T49" fmla="*/ 12 h 353"/>
                <a:gd name="T50" fmla="*/ 28 w 238"/>
                <a:gd name="T51" fmla="*/ 28 h 353"/>
                <a:gd name="T52" fmla="*/ 8 w 238"/>
                <a:gd name="T53" fmla="*/ 40 h 353"/>
                <a:gd name="T54" fmla="*/ 0 w 238"/>
                <a:gd name="T55" fmla="*/ 46 h 353"/>
                <a:gd name="T56" fmla="*/ 0 w 238"/>
                <a:gd name="T57" fmla="*/ 65 h 353"/>
                <a:gd name="T58" fmla="*/ 0 w 238"/>
                <a:gd name="T59" fmla="*/ 135 h 353"/>
                <a:gd name="T60" fmla="*/ 0 w 238"/>
                <a:gd name="T61" fmla="*/ 353 h 353"/>
                <a:gd name="T62" fmla="*/ 204 w 238"/>
                <a:gd name="T63" fmla="*/ 273 h 353"/>
                <a:gd name="T64" fmla="*/ 204 w 238"/>
                <a:gd name="T65" fmla="*/ 27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8" h="353">
                  <a:moveTo>
                    <a:pt x="204" y="273"/>
                  </a:moveTo>
                  <a:lnTo>
                    <a:pt x="204" y="220"/>
                  </a:lnTo>
                  <a:lnTo>
                    <a:pt x="204" y="137"/>
                  </a:lnTo>
                  <a:lnTo>
                    <a:pt x="204" y="115"/>
                  </a:lnTo>
                  <a:lnTo>
                    <a:pt x="204" y="93"/>
                  </a:lnTo>
                  <a:lnTo>
                    <a:pt x="222" y="81"/>
                  </a:lnTo>
                  <a:lnTo>
                    <a:pt x="222" y="81"/>
                  </a:lnTo>
                  <a:lnTo>
                    <a:pt x="228" y="69"/>
                  </a:lnTo>
                  <a:lnTo>
                    <a:pt x="232" y="59"/>
                  </a:lnTo>
                  <a:lnTo>
                    <a:pt x="236" y="44"/>
                  </a:lnTo>
                  <a:lnTo>
                    <a:pt x="238" y="30"/>
                  </a:lnTo>
                  <a:lnTo>
                    <a:pt x="236" y="16"/>
                  </a:lnTo>
                  <a:lnTo>
                    <a:pt x="234" y="12"/>
                  </a:lnTo>
                  <a:lnTo>
                    <a:pt x="232" y="6"/>
                  </a:lnTo>
                  <a:lnTo>
                    <a:pt x="226" y="2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192" y="59"/>
                  </a:lnTo>
                  <a:lnTo>
                    <a:pt x="173" y="91"/>
                  </a:lnTo>
                  <a:lnTo>
                    <a:pt x="161" y="111"/>
                  </a:lnTo>
                  <a:lnTo>
                    <a:pt x="161" y="111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80" y="6"/>
                  </a:lnTo>
                  <a:lnTo>
                    <a:pt x="62" y="12"/>
                  </a:lnTo>
                  <a:lnTo>
                    <a:pt x="28" y="28"/>
                  </a:lnTo>
                  <a:lnTo>
                    <a:pt x="8" y="40"/>
                  </a:lnTo>
                  <a:lnTo>
                    <a:pt x="0" y="46"/>
                  </a:lnTo>
                  <a:lnTo>
                    <a:pt x="0" y="65"/>
                  </a:lnTo>
                  <a:lnTo>
                    <a:pt x="0" y="135"/>
                  </a:lnTo>
                  <a:lnTo>
                    <a:pt x="0" y="353"/>
                  </a:lnTo>
                  <a:lnTo>
                    <a:pt x="204" y="273"/>
                  </a:lnTo>
                  <a:lnTo>
                    <a:pt x="204" y="27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11485563" y="1536701"/>
              <a:ext cx="263525" cy="298450"/>
            </a:xfrm>
            <a:custGeom>
              <a:avLst/>
              <a:gdLst>
                <a:gd name="T0" fmla="*/ 20 w 166"/>
                <a:gd name="T1" fmla="*/ 123 h 188"/>
                <a:gd name="T2" fmla="*/ 32 w 166"/>
                <a:gd name="T3" fmla="*/ 150 h 188"/>
                <a:gd name="T4" fmla="*/ 47 w 166"/>
                <a:gd name="T5" fmla="*/ 170 h 188"/>
                <a:gd name="T6" fmla="*/ 63 w 166"/>
                <a:gd name="T7" fmla="*/ 184 h 188"/>
                <a:gd name="T8" fmla="*/ 81 w 166"/>
                <a:gd name="T9" fmla="*/ 188 h 188"/>
                <a:gd name="T10" fmla="*/ 91 w 166"/>
                <a:gd name="T11" fmla="*/ 188 h 188"/>
                <a:gd name="T12" fmla="*/ 109 w 166"/>
                <a:gd name="T13" fmla="*/ 178 h 188"/>
                <a:gd name="T14" fmla="*/ 125 w 166"/>
                <a:gd name="T15" fmla="*/ 160 h 188"/>
                <a:gd name="T16" fmla="*/ 137 w 166"/>
                <a:gd name="T17" fmla="*/ 137 h 188"/>
                <a:gd name="T18" fmla="*/ 143 w 166"/>
                <a:gd name="T19" fmla="*/ 123 h 188"/>
                <a:gd name="T20" fmla="*/ 143 w 166"/>
                <a:gd name="T21" fmla="*/ 123 h 188"/>
                <a:gd name="T22" fmla="*/ 158 w 166"/>
                <a:gd name="T23" fmla="*/ 117 h 188"/>
                <a:gd name="T24" fmla="*/ 166 w 166"/>
                <a:gd name="T25" fmla="*/ 107 h 188"/>
                <a:gd name="T26" fmla="*/ 166 w 166"/>
                <a:gd name="T27" fmla="*/ 103 h 188"/>
                <a:gd name="T28" fmla="*/ 162 w 166"/>
                <a:gd name="T29" fmla="*/ 89 h 188"/>
                <a:gd name="T30" fmla="*/ 152 w 166"/>
                <a:gd name="T31" fmla="*/ 83 h 188"/>
                <a:gd name="T32" fmla="*/ 150 w 166"/>
                <a:gd name="T33" fmla="*/ 83 h 188"/>
                <a:gd name="T34" fmla="*/ 152 w 166"/>
                <a:gd name="T35" fmla="*/ 79 h 188"/>
                <a:gd name="T36" fmla="*/ 150 w 166"/>
                <a:gd name="T37" fmla="*/ 61 h 188"/>
                <a:gd name="T38" fmla="*/ 137 w 166"/>
                <a:gd name="T39" fmla="*/ 30 h 188"/>
                <a:gd name="T40" fmla="*/ 119 w 166"/>
                <a:gd name="T41" fmla="*/ 10 h 188"/>
                <a:gd name="T42" fmla="*/ 95 w 166"/>
                <a:gd name="T43" fmla="*/ 0 h 188"/>
                <a:gd name="T44" fmla="*/ 81 w 166"/>
                <a:gd name="T45" fmla="*/ 0 h 188"/>
                <a:gd name="T46" fmla="*/ 57 w 166"/>
                <a:gd name="T47" fmla="*/ 4 h 188"/>
                <a:gd name="T48" fmla="*/ 34 w 166"/>
                <a:gd name="T49" fmla="*/ 20 h 188"/>
                <a:gd name="T50" fmla="*/ 18 w 166"/>
                <a:gd name="T51" fmla="*/ 45 h 188"/>
                <a:gd name="T52" fmla="*/ 12 w 166"/>
                <a:gd name="T53" fmla="*/ 79 h 188"/>
                <a:gd name="T54" fmla="*/ 12 w 166"/>
                <a:gd name="T55" fmla="*/ 83 h 188"/>
                <a:gd name="T56" fmla="*/ 8 w 166"/>
                <a:gd name="T57" fmla="*/ 85 h 188"/>
                <a:gd name="T58" fmla="*/ 0 w 166"/>
                <a:gd name="T59" fmla="*/ 95 h 188"/>
                <a:gd name="T60" fmla="*/ 0 w 166"/>
                <a:gd name="T61" fmla="*/ 103 h 188"/>
                <a:gd name="T62" fmla="*/ 6 w 166"/>
                <a:gd name="T63" fmla="*/ 117 h 188"/>
                <a:gd name="T64" fmla="*/ 20 w 166"/>
                <a:gd name="T65" fmla="*/ 12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6" h="188">
                  <a:moveTo>
                    <a:pt x="20" y="123"/>
                  </a:moveTo>
                  <a:lnTo>
                    <a:pt x="20" y="123"/>
                  </a:lnTo>
                  <a:lnTo>
                    <a:pt x="24" y="135"/>
                  </a:lnTo>
                  <a:lnTo>
                    <a:pt x="32" y="150"/>
                  </a:lnTo>
                  <a:lnTo>
                    <a:pt x="38" y="160"/>
                  </a:lnTo>
                  <a:lnTo>
                    <a:pt x="47" y="170"/>
                  </a:lnTo>
                  <a:lnTo>
                    <a:pt x="55" y="178"/>
                  </a:lnTo>
                  <a:lnTo>
                    <a:pt x="63" y="184"/>
                  </a:lnTo>
                  <a:lnTo>
                    <a:pt x="73" y="188"/>
                  </a:lnTo>
                  <a:lnTo>
                    <a:pt x="81" y="188"/>
                  </a:lnTo>
                  <a:lnTo>
                    <a:pt x="81" y="188"/>
                  </a:lnTo>
                  <a:lnTo>
                    <a:pt x="91" y="188"/>
                  </a:lnTo>
                  <a:lnTo>
                    <a:pt x="99" y="184"/>
                  </a:lnTo>
                  <a:lnTo>
                    <a:pt x="109" y="178"/>
                  </a:lnTo>
                  <a:lnTo>
                    <a:pt x="117" y="170"/>
                  </a:lnTo>
                  <a:lnTo>
                    <a:pt x="125" y="160"/>
                  </a:lnTo>
                  <a:lnTo>
                    <a:pt x="131" y="150"/>
                  </a:lnTo>
                  <a:lnTo>
                    <a:pt x="137" y="137"/>
                  </a:lnTo>
                  <a:lnTo>
                    <a:pt x="143" y="123"/>
                  </a:lnTo>
                  <a:lnTo>
                    <a:pt x="143" y="123"/>
                  </a:lnTo>
                  <a:lnTo>
                    <a:pt x="143" y="123"/>
                  </a:lnTo>
                  <a:lnTo>
                    <a:pt x="143" y="123"/>
                  </a:lnTo>
                  <a:lnTo>
                    <a:pt x="150" y="121"/>
                  </a:lnTo>
                  <a:lnTo>
                    <a:pt x="158" y="117"/>
                  </a:lnTo>
                  <a:lnTo>
                    <a:pt x="164" y="111"/>
                  </a:lnTo>
                  <a:lnTo>
                    <a:pt x="166" y="107"/>
                  </a:lnTo>
                  <a:lnTo>
                    <a:pt x="166" y="103"/>
                  </a:lnTo>
                  <a:lnTo>
                    <a:pt x="166" y="103"/>
                  </a:lnTo>
                  <a:lnTo>
                    <a:pt x="166" y="95"/>
                  </a:lnTo>
                  <a:lnTo>
                    <a:pt x="162" y="89"/>
                  </a:lnTo>
                  <a:lnTo>
                    <a:pt x="158" y="83"/>
                  </a:lnTo>
                  <a:lnTo>
                    <a:pt x="152" y="83"/>
                  </a:lnTo>
                  <a:lnTo>
                    <a:pt x="152" y="83"/>
                  </a:lnTo>
                  <a:lnTo>
                    <a:pt x="150" y="83"/>
                  </a:lnTo>
                  <a:lnTo>
                    <a:pt x="150" y="83"/>
                  </a:lnTo>
                  <a:lnTo>
                    <a:pt x="152" y="79"/>
                  </a:lnTo>
                  <a:lnTo>
                    <a:pt x="152" y="79"/>
                  </a:lnTo>
                  <a:lnTo>
                    <a:pt x="150" y="61"/>
                  </a:lnTo>
                  <a:lnTo>
                    <a:pt x="145" y="45"/>
                  </a:lnTo>
                  <a:lnTo>
                    <a:pt x="137" y="30"/>
                  </a:lnTo>
                  <a:lnTo>
                    <a:pt x="129" y="20"/>
                  </a:lnTo>
                  <a:lnTo>
                    <a:pt x="119" y="10"/>
                  </a:lnTo>
                  <a:lnTo>
                    <a:pt x="107" y="4"/>
                  </a:lnTo>
                  <a:lnTo>
                    <a:pt x="95" y="0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69" y="0"/>
                  </a:lnTo>
                  <a:lnTo>
                    <a:pt x="57" y="4"/>
                  </a:lnTo>
                  <a:lnTo>
                    <a:pt x="45" y="10"/>
                  </a:lnTo>
                  <a:lnTo>
                    <a:pt x="34" y="20"/>
                  </a:lnTo>
                  <a:lnTo>
                    <a:pt x="24" y="30"/>
                  </a:lnTo>
                  <a:lnTo>
                    <a:pt x="18" y="45"/>
                  </a:lnTo>
                  <a:lnTo>
                    <a:pt x="14" y="61"/>
                  </a:lnTo>
                  <a:lnTo>
                    <a:pt x="12" y="79"/>
                  </a:lnTo>
                  <a:lnTo>
                    <a:pt x="12" y="7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8" y="85"/>
                  </a:lnTo>
                  <a:lnTo>
                    <a:pt x="2" y="89"/>
                  </a:lnTo>
                  <a:lnTo>
                    <a:pt x="0" y="95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2" y="111"/>
                  </a:lnTo>
                  <a:lnTo>
                    <a:pt x="6" y="117"/>
                  </a:lnTo>
                  <a:lnTo>
                    <a:pt x="12" y="121"/>
                  </a:lnTo>
                  <a:lnTo>
                    <a:pt x="20" y="123"/>
                  </a:lnTo>
                  <a:lnTo>
                    <a:pt x="20" y="12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1498263" y="1835151"/>
              <a:ext cx="371475" cy="273050"/>
            </a:xfrm>
            <a:custGeom>
              <a:avLst/>
              <a:gdLst>
                <a:gd name="T0" fmla="*/ 234 w 234"/>
                <a:gd name="T1" fmla="*/ 172 h 172"/>
                <a:gd name="T2" fmla="*/ 234 w 234"/>
                <a:gd name="T3" fmla="*/ 135 h 172"/>
                <a:gd name="T4" fmla="*/ 234 w 234"/>
                <a:gd name="T5" fmla="*/ 65 h 172"/>
                <a:gd name="T6" fmla="*/ 234 w 234"/>
                <a:gd name="T7" fmla="*/ 46 h 172"/>
                <a:gd name="T8" fmla="*/ 234 w 234"/>
                <a:gd name="T9" fmla="*/ 46 h 172"/>
                <a:gd name="T10" fmla="*/ 226 w 234"/>
                <a:gd name="T11" fmla="*/ 40 h 172"/>
                <a:gd name="T12" fmla="*/ 206 w 234"/>
                <a:gd name="T13" fmla="*/ 28 h 172"/>
                <a:gd name="T14" fmla="*/ 174 w 234"/>
                <a:gd name="T15" fmla="*/ 14 h 172"/>
                <a:gd name="T16" fmla="*/ 156 w 234"/>
                <a:gd name="T17" fmla="*/ 6 h 172"/>
                <a:gd name="T18" fmla="*/ 135 w 234"/>
                <a:gd name="T19" fmla="*/ 0 h 172"/>
                <a:gd name="T20" fmla="*/ 135 w 234"/>
                <a:gd name="T21" fmla="*/ 0 h 172"/>
                <a:gd name="T22" fmla="*/ 105 w 234"/>
                <a:gd name="T23" fmla="*/ 59 h 172"/>
                <a:gd name="T24" fmla="*/ 87 w 234"/>
                <a:gd name="T25" fmla="*/ 91 h 172"/>
                <a:gd name="T26" fmla="*/ 75 w 234"/>
                <a:gd name="T27" fmla="*/ 111 h 172"/>
                <a:gd name="T28" fmla="*/ 75 w 234"/>
                <a:gd name="T29" fmla="*/ 111 h 172"/>
                <a:gd name="T30" fmla="*/ 16 w 234"/>
                <a:gd name="T31" fmla="*/ 0 h 172"/>
                <a:gd name="T32" fmla="*/ 16 w 234"/>
                <a:gd name="T33" fmla="*/ 0 h 172"/>
                <a:gd name="T34" fmla="*/ 10 w 234"/>
                <a:gd name="T35" fmla="*/ 2 h 172"/>
                <a:gd name="T36" fmla="*/ 6 w 234"/>
                <a:gd name="T37" fmla="*/ 6 h 172"/>
                <a:gd name="T38" fmla="*/ 2 w 234"/>
                <a:gd name="T39" fmla="*/ 10 h 172"/>
                <a:gd name="T40" fmla="*/ 0 w 234"/>
                <a:gd name="T41" fmla="*/ 16 h 172"/>
                <a:gd name="T42" fmla="*/ 0 w 234"/>
                <a:gd name="T43" fmla="*/ 28 h 172"/>
                <a:gd name="T44" fmla="*/ 2 w 234"/>
                <a:gd name="T45" fmla="*/ 42 h 172"/>
                <a:gd name="T46" fmla="*/ 6 w 234"/>
                <a:gd name="T47" fmla="*/ 57 h 172"/>
                <a:gd name="T48" fmla="*/ 12 w 234"/>
                <a:gd name="T49" fmla="*/ 69 h 172"/>
                <a:gd name="T50" fmla="*/ 18 w 234"/>
                <a:gd name="T51" fmla="*/ 81 h 172"/>
                <a:gd name="T52" fmla="*/ 34 w 234"/>
                <a:gd name="T53" fmla="*/ 95 h 172"/>
                <a:gd name="T54" fmla="*/ 34 w 234"/>
                <a:gd name="T55" fmla="*/ 115 h 172"/>
                <a:gd name="T56" fmla="*/ 34 w 234"/>
                <a:gd name="T57" fmla="*/ 119 h 172"/>
                <a:gd name="T58" fmla="*/ 97 w 234"/>
                <a:gd name="T59" fmla="*/ 135 h 172"/>
                <a:gd name="T60" fmla="*/ 234 w 234"/>
                <a:gd name="T6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4" h="172">
                  <a:moveTo>
                    <a:pt x="234" y="172"/>
                  </a:moveTo>
                  <a:lnTo>
                    <a:pt x="234" y="135"/>
                  </a:lnTo>
                  <a:lnTo>
                    <a:pt x="234" y="65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26" y="40"/>
                  </a:lnTo>
                  <a:lnTo>
                    <a:pt x="206" y="28"/>
                  </a:lnTo>
                  <a:lnTo>
                    <a:pt x="174" y="14"/>
                  </a:lnTo>
                  <a:lnTo>
                    <a:pt x="156" y="6"/>
                  </a:lnTo>
                  <a:lnTo>
                    <a:pt x="135" y="0"/>
                  </a:lnTo>
                  <a:lnTo>
                    <a:pt x="135" y="0"/>
                  </a:lnTo>
                  <a:lnTo>
                    <a:pt x="105" y="59"/>
                  </a:lnTo>
                  <a:lnTo>
                    <a:pt x="87" y="91"/>
                  </a:lnTo>
                  <a:lnTo>
                    <a:pt x="75" y="111"/>
                  </a:lnTo>
                  <a:lnTo>
                    <a:pt x="75" y="111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28"/>
                  </a:lnTo>
                  <a:lnTo>
                    <a:pt x="2" y="42"/>
                  </a:lnTo>
                  <a:lnTo>
                    <a:pt x="6" y="57"/>
                  </a:lnTo>
                  <a:lnTo>
                    <a:pt x="12" y="69"/>
                  </a:lnTo>
                  <a:lnTo>
                    <a:pt x="18" y="81"/>
                  </a:lnTo>
                  <a:lnTo>
                    <a:pt x="34" y="95"/>
                  </a:lnTo>
                  <a:lnTo>
                    <a:pt x="34" y="115"/>
                  </a:lnTo>
                  <a:lnTo>
                    <a:pt x="34" y="119"/>
                  </a:lnTo>
                  <a:lnTo>
                    <a:pt x="97" y="135"/>
                  </a:lnTo>
                  <a:lnTo>
                    <a:pt x="234" y="17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10360025" y="2143126"/>
              <a:ext cx="1590675" cy="619125"/>
            </a:xfrm>
            <a:custGeom>
              <a:avLst/>
              <a:gdLst>
                <a:gd name="T0" fmla="*/ 800 w 1002"/>
                <a:gd name="T1" fmla="*/ 0 h 390"/>
                <a:gd name="T2" fmla="*/ 826 w 1002"/>
                <a:gd name="T3" fmla="*/ 65 h 390"/>
                <a:gd name="T4" fmla="*/ 412 w 1002"/>
                <a:gd name="T5" fmla="*/ 250 h 390"/>
                <a:gd name="T6" fmla="*/ 269 w 1002"/>
                <a:gd name="T7" fmla="*/ 135 h 390"/>
                <a:gd name="T8" fmla="*/ 0 w 1002"/>
                <a:gd name="T9" fmla="*/ 238 h 390"/>
                <a:gd name="T10" fmla="*/ 45 w 1002"/>
                <a:gd name="T11" fmla="*/ 351 h 390"/>
                <a:gd name="T12" fmla="*/ 249 w 1002"/>
                <a:gd name="T13" fmla="*/ 273 h 390"/>
                <a:gd name="T14" fmla="*/ 394 w 1002"/>
                <a:gd name="T15" fmla="*/ 390 h 390"/>
                <a:gd name="T16" fmla="*/ 875 w 1002"/>
                <a:gd name="T17" fmla="*/ 176 h 390"/>
                <a:gd name="T18" fmla="*/ 903 w 1002"/>
                <a:gd name="T19" fmla="*/ 238 h 390"/>
                <a:gd name="T20" fmla="*/ 1002 w 1002"/>
                <a:gd name="T21" fmla="*/ 54 h 390"/>
                <a:gd name="T22" fmla="*/ 800 w 1002"/>
                <a:gd name="T23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02" h="390">
                  <a:moveTo>
                    <a:pt x="800" y="0"/>
                  </a:moveTo>
                  <a:lnTo>
                    <a:pt x="826" y="65"/>
                  </a:lnTo>
                  <a:lnTo>
                    <a:pt x="412" y="250"/>
                  </a:lnTo>
                  <a:lnTo>
                    <a:pt x="269" y="135"/>
                  </a:lnTo>
                  <a:lnTo>
                    <a:pt x="0" y="238"/>
                  </a:lnTo>
                  <a:lnTo>
                    <a:pt x="45" y="351"/>
                  </a:lnTo>
                  <a:lnTo>
                    <a:pt x="249" y="273"/>
                  </a:lnTo>
                  <a:lnTo>
                    <a:pt x="394" y="390"/>
                  </a:lnTo>
                  <a:lnTo>
                    <a:pt x="875" y="176"/>
                  </a:lnTo>
                  <a:lnTo>
                    <a:pt x="903" y="238"/>
                  </a:lnTo>
                  <a:lnTo>
                    <a:pt x="1002" y="54"/>
                  </a:lnTo>
                  <a:lnTo>
                    <a:pt x="800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11133138" y="2065338"/>
              <a:ext cx="41275" cy="42863"/>
            </a:xfrm>
            <a:custGeom>
              <a:avLst/>
              <a:gdLst>
                <a:gd name="T0" fmla="*/ 0 w 26"/>
                <a:gd name="T1" fmla="*/ 15 h 27"/>
                <a:gd name="T2" fmla="*/ 0 w 26"/>
                <a:gd name="T3" fmla="*/ 15 h 27"/>
                <a:gd name="T4" fmla="*/ 2 w 26"/>
                <a:gd name="T5" fmla="*/ 19 h 27"/>
                <a:gd name="T6" fmla="*/ 4 w 26"/>
                <a:gd name="T7" fmla="*/ 23 h 27"/>
                <a:gd name="T8" fmla="*/ 8 w 26"/>
                <a:gd name="T9" fmla="*/ 27 h 27"/>
                <a:gd name="T10" fmla="*/ 14 w 26"/>
                <a:gd name="T11" fmla="*/ 27 h 27"/>
                <a:gd name="T12" fmla="*/ 14 w 26"/>
                <a:gd name="T13" fmla="*/ 27 h 27"/>
                <a:gd name="T14" fmla="*/ 18 w 26"/>
                <a:gd name="T15" fmla="*/ 27 h 27"/>
                <a:gd name="T16" fmla="*/ 22 w 26"/>
                <a:gd name="T17" fmla="*/ 23 h 27"/>
                <a:gd name="T18" fmla="*/ 26 w 26"/>
                <a:gd name="T19" fmla="*/ 19 h 27"/>
                <a:gd name="T20" fmla="*/ 26 w 26"/>
                <a:gd name="T21" fmla="*/ 15 h 27"/>
                <a:gd name="T22" fmla="*/ 26 w 26"/>
                <a:gd name="T23" fmla="*/ 15 h 27"/>
                <a:gd name="T24" fmla="*/ 26 w 26"/>
                <a:gd name="T25" fmla="*/ 8 h 27"/>
                <a:gd name="T26" fmla="*/ 22 w 26"/>
                <a:gd name="T27" fmla="*/ 4 h 27"/>
                <a:gd name="T28" fmla="*/ 18 w 26"/>
                <a:gd name="T29" fmla="*/ 2 h 27"/>
                <a:gd name="T30" fmla="*/ 14 w 26"/>
                <a:gd name="T31" fmla="*/ 0 h 27"/>
                <a:gd name="T32" fmla="*/ 14 w 26"/>
                <a:gd name="T33" fmla="*/ 0 h 27"/>
                <a:gd name="T34" fmla="*/ 8 w 26"/>
                <a:gd name="T35" fmla="*/ 2 h 27"/>
                <a:gd name="T36" fmla="*/ 4 w 26"/>
                <a:gd name="T37" fmla="*/ 4 h 27"/>
                <a:gd name="T38" fmla="*/ 2 w 26"/>
                <a:gd name="T39" fmla="*/ 8 h 27"/>
                <a:gd name="T40" fmla="*/ 0 w 26"/>
                <a:gd name="T41" fmla="*/ 15 h 27"/>
                <a:gd name="T42" fmla="*/ 0 w 26"/>
                <a:gd name="T43" fmla="*/ 1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7">
                  <a:moveTo>
                    <a:pt x="0" y="15"/>
                  </a:moveTo>
                  <a:lnTo>
                    <a:pt x="0" y="15"/>
                  </a:lnTo>
                  <a:lnTo>
                    <a:pt x="2" y="19"/>
                  </a:lnTo>
                  <a:lnTo>
                    <a:pt x="4" y="23"/>
                  </a:lnTo>
                  <a:lnTo>
                    <a:pt x="8" y="27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8" y="27"/>
                  </a:lnTo>
                  <a:lnTo>
                    <a:pt x="22" y="23"/>
                  </a:lnTo>
                  <a:lnTo>
                    <a:pt x="26" y="19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11193463" y="2036763"/>
              <a:ext cx="42863" cy="41275"/>
            </a:xfrm>
            <a:custGeom>
              <a:avLst/>
              <a:gdLst>
                <a:gd name="T0" fmla="*/ 0 w 27"/>
                <a:gd name="T1" fmla="*/ 14 h 26"/>
                <a:gd name="T2" fmla="*/ 0 w 27"/>
                <a:gd name="T3" fmla="*/ 14 h 26"/>
                <a:gd name="T4" fmla="*/ 2 w 27"/>
                <a:gd name="T5" fmla="*/ 18 h 26"/>
                <a:gd name="T6" fmla="*/ 4 w 27"/>
                <a:gd name="T7" fmla="*/ 22 h 26"/>
                <a:gd name="T8" fmla="*/ 8 w 27"/>
                <a:gd name="T9" fmla="*/ 26 h 26"/>
                <a:gd name="T10" fmla="*/ 14 w 27"/>
                <a:gd name="T11" fmla="*/ 26 h 26"/>
                <a:gd name="T12" fmla="*/ 14 w 27"/>
                <a:gd name="T13" fmla="*/ 26 h 26"/>
                <a:gd name="T14" fmla="*/ 18 w 27"/>
                <a:gd name="T15" fmla="*/ 26 h 26"/>
                <a:gd name="T16" fmla="*/ 23 w 27"/>
                <a:gd name="T17" fmla="*/ 22 h 26"/>
                <a:gd name="T18" fmla="*/ 27 w 27"/>
                <a:gd name="T19" fmla="*/ 18 h 26"/>
                <a:gd name="T20" fmla="*/ 27 w 27"/>
                <a:gd name="T21" fmla="*/ 14 h 26"/>
                <a:gd name="T22" fmla="*/ 27 w 27"/>
                <a:gd name="T23" fmla="*/ 14 h 26"/>
                <a:gd name="T24" fmla="*/ 27 w 27"/>
                <a:gd name="T25" fmla="*/ 8 h 26"/>
                <a:gd name="T26" fmla="*/ 23 w 27"/>
                <a:gd name="T27" fmla="*/ 4 h 26"/>
                <a:gd name="T28" fmla="*/ 18 w 27"/>
                <a:gd name="T29" fmla="*/ 2 h 26"/>
                <a:gd name="T30" fmla="*/ 14 w 27"/>
                <a:gd name="T31" fmla="*/ 0 h 26"/>
                <a:gd name="T32" fmla="*/ 14 w 27"/>
                <a:gd name="T33" fmla="*/ 0 h 26"/>
                <a:gd name="T34" fmla="*/ 8 w 27"/>
                <a:gd name="T35" fmla="*/ 2 h 26"/>
                <a:gd name="T36" fmla="*/ 4 w 27"/>
                <a:gd name="T37" fmla="*/ 4 h 26"/>
                <a:gd name="T38" fmla="*/ 2 w 27"/>
                <a:gd name="T39" fmla="*/ 8 h 26"/>
                <a:gd name="T40" fmla="*/ 0 w 27"/>
                <a:gd name="T41" fmla="*/ 14 h 26"/>
                <a:gd name="T42" fmla="*/ 0 w 27"/>
                <a:gd name="T43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6">
                  <a:moveTo>
                    <a:pt x="0" y="14"/>
                  </a:moveTo>
                  <a:lnTo>
                    <a:pt x="0" y="14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8" y="26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8" y="26"/>
                  </a:lnTo>
                  <a:lnTo>
                    <a:pt x="23" y="22"/>
                  </a:lnTo>
                  <a:lnTo>
                    <a:pt x="27" y="18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8"/>
                  </a:lnTo>
                  <a:lnTo>
                    <a:pt x="23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10853738" y="2027238"/>
              <a:ext cx="600075" cy="401638"/>
            </a:xfrm>
            <a:custGeom>
              <a:avLst/>
              <a:gdLst>
                <a:gd name="T0" fmla="*/ 378 w 378"/>
                <a:gd name="T1" fmla="*/ 119 h 253"/>
                <a:gd name="T2" fmla="*/ 378 w 378"/>
                <a:gd name="T3" fmla="*/ 55 h 253"/>
                <a:gd name="T4" fmla="*/ 378 w 378"/>
                <a:gd name="T5" fmla="*/ 35 h 253"/>
                <a:gd name="T6" fmla="*/ 378 w 378"/>
                <a:gd name="T7" fmla="*/ 35 h 253"/>
                <a:gd name="T8" fmla="*/ 362 w 378"/>
                <a:gd name="T9" fmla="*/ 24 h 253"/>
                <a:gd name="T10" fmla="*/ 344 w 378"/>
                <a:gd name="T11" fmla="*/ 16 h 253"/>
                <a:gd name="T12" fmla="*/ 319 w 378"/>
                <a:gd name="T13" fmla="*/ 4 h 253"/>
                <a:gd name="T14" fmla="*/ 319 w 378"/>
                <a:gd name="T15" fmla="*/ 4 h 253"/>
                <a:gd name="T16" fmla="*/ 315 w 378"/>
                <a:gd name="T17" fmla="*/ 4 h 253"/>
                <a:gd name="T18" fmla="*/ 311 w 378"/>
                <a:gd name="T19" fmla="*/ 6 h 253"/>
                <a:gd name="T20" fmla="*/ 299 w 378"/>
                <a:gd name="T21" fmla="*/ 12 h 253"/>
                <a:gd name="T22" fmla="*/ 269 w 378"/>
                <a:gd name="T23" fmla="*/ 39 h 253"/>
                <a:gd name="T24" fmla="*/ 251 w 378"/>
                <a:gd name="T25" fmla="*/ 53 h 253"/>
                <a:gd name="T26" fmla="*/ 232 w 378"/>
                <a:gd name="T27" fmla="*/ 65 h 253"/>
                <a:gd name="T28" fmla="*/ 212 w 378"/>
                <a:gd name="T29" fmla="*/ 75 h 253"/>
                <a:gd name="T30" fmla="*/ 202 w 378"/>
                <a:gd name="T31" fmla="*/ 77 h 253"/>
                <a:gd name="T32" fmla="*/ 192 w 378"/>
                <a:gd name="T33" fmla="*/ 77 h 253"/>
                <a:gd name="T34" fmla="*/ 192 w 378"/>
                <a:gd name="T35" fmla="*/ 77 h 253"/>
                <a:gd name="T36" fmla="*/ 182 w 378"/>
                <a:gd name="T37" fmla="*/ 77 h 253"/>
                <a:gd name="T38" fmla="*/ 172 w 378"/>
                <a:gd name="T39" fmla="*/ 75 h 253"/>
                <a:gd name="T40" fmla="*/ 162 w 378"/>
                <a:gd name="T41" fmla="*/ 71 h 253"/>
                <a:gd name="T42" fmla="*/ 152 w 378"/>
                <a:gd name="T43" fmla="*/ 65 h 253"/>
                <a:gd name="T44" fmla="*/ 134 w 378"/>
                <a:gd name="T45" fmla="*/ 53 h 253"/>
                <a:gd name="T46" fmla="*/ 115 w 378"/>
                <a:gd name="T47" fmla="*/ 37 h 253"/>
                <a:gd name="T48" fmla="*/ 87 w 378"/>
                <a:gd name="T49" fmla="*/ 10 h 253"/>
                <a:gd name="T50" fmla="*/ 77 w 378"/>
                <a:gd name="T51" fmla="*/ 2 h 253"/>
                <a:gd name="T52" fmla="*/ 73 w 378"/>
                <a:gd name="T53" fmla="*/ 0 h 253"/>
                <a:gd name="T54" fmla="*/ 69 w 378"/>
                <a:gd name="T55" fmla="*/ 0 h 253"/>
                <a:gd name="T56" fmla="*/ 69 w 378"/>
                <a:gd name="T57" fmla="*/ 0 h 253"/>
                <a:gd name="T58" fmla="*/ 41 w 378"/>
                <a:gd name="T59" fmla="*/ 12 h 253"/>
                <a:gd name="T60" fmla="*/ 20 w 378"/>
                <a:gd name="T61" fmla="*/ 24 h 253"/>
                <a:gd name="T62" fmla="*/ 0 w 378"/>
                <a:gd name="T63" fmla="*/ 35 h 253"/>
                <a:gd name="T64" fmla="*/ 0 w 378"/>
                <a:gd name="T65" fmla="*/ 55 h 253"/>
                <a:gd name="T66" fmla="*/ 0 w 378"/>
                <a:gd name="T67" fmla="*/ 146 h 253"/>
                <a:gd name="T68" fmla="*/ 0 w 378"/>
                <a:gd name="T69" fmla="*/ 146 h 253"/>
                <a:gd name="T70" fmla="*/ 0 w 378"/>
                <a:gd name="T71" fmla="*/ 164 h 253"/>
                <a:gd name="T72" fmla="*/ 109 w 378"/>
                <a:gd name="T73" fmla="*/ 253 h 253"/>
                <a:gd name="T74" fmla="*/ 378 w 378"/>
                <a:gd name="T75" fmla="*/ 133 h 253"/>
                <a:gd name="T76" fmla="*/ 378 w 378"/>
                <a:gd name="T77" fmla="*/ 119 h 253"/>
                <a:gd name="T78" fmla="*/ 378 w 378"/>
                <a:gd name="T79" fmla="*/ 119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78" h="253">
                  <a:moveTo>
                    <a:pt x="378" y="119"/>
                  </a:moveTo>
                  <a:lnTo>
                    <a:pt x="378" y="55"/>
                  </a:lnTo>
                  <a:lnTo>
                    <a:pt x="378" y="35"/>
                  </a:lnTo>
                  <a:lnTo>
                    <a:pt x="378" y="35"/>
                  </a:lnTo>
                  <a:lnTo>
                    <a:pt x="362" y="24"/>
                  </a:lnTo>
                  <a:lnTo>
                    <a:pt x="344" y="16"/>
                  </a:lnTo>
                  <a:lnTo>
                    <a:pt x="319" y="4"/>
                  </a:lnTo>
                  <a:lnTo>
                    <a:pt x="319" y="4"/>
                  </a:lnTo>
                  <a:lnTo>
                    <a:pt x="315" y="4"/>
                  </a:lnTo>
                  <a:lnTo>
                    <a:pt x="311" y="6"/>
                  </a:lnTo>
                  <a:lnTo>
                    <a:pt x="299" y="12"/>
                  </a:lnTo>
                  <a:lnTo>
                    <a:pt x="269" y="39"/>
                  </a:lnTo>
                  <a:lnTo>
                    <a:pt x="251" y="53"/>
                  </a:lnTo>
                  <a:lnTo>
                    <a:pt x="232" y="65"/>
                  </a:lnTo>
                  <a:lnTo>
                    <a:pt x="212" y="75"/>
                  </a:lnTo>
                  <a:lnTo>
                    <a:pt x="202" y="77"/>
                  </a:lnTo>
                  <a:lnTo>
                    <a:pt x="192" y="77"/>
                  </a:lnTo>
                  <a:lnTo>
                    <a:pt x="192" y="77"/>
                  </a:lnTo>
                  <a:lnTo>
                    <a:pt x="182" y="77"/>
                  </a:lnTo>
                  <a:lnTo>
                    <a:pt x="172" y="75"/>
                  </a:lnTo>
                  <a:lnTo>
                    <a:pt x="162" y="71"/>
                  </a:lnTo>
                  <a:lnTo>
                    <a:pt x="152" y="65"/>
                  </a:lnTo>
                  <a:lnTo>
                    <a:pt x="134" y="53"/>
                  </a:lnTo>
                  <a:lnTo>
                    <a:pt x="115" y="37"/>
                  </a:lnTo>
                  <a:lnTo>
                    <a:pt x="87" y="10"/>
                  </a:lnTo>
                  <a:lnTo>
                    <a:pt x="77" y="2"/>
                  </a:lnTo>
                  <a:lnTo>
                    <a:pt x="73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41" y="12"/>
                  </a:lnTo>
                  <a:lnTo>
                    <a:pt x="20" y="24"/>
                  </a:lnTo>
                  <a:lnTo>
                    <a:pt x="0" y="35"/>
                  </a:lnTo>
                  <a:lnTo>
                    <a:pt x="0" y="55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0" y="164"/>
                  </a:lnTo>
                  <a:lnTo>
                    <a:pt x="109" y="253"/>
                  </a:lnTo>
                  <a:lnTo>
                    <a:pt x="378" y="133"/>
                  </a:lnTo>
                  <a:lnTo>
                    <a:pt x="378" y="119"/>
                  </a:lnTo>
                  <a:lnTo>
                    <a:pt x="378" y="11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11072813" y="2036763"/>
              <a:ext cx="41275" cy="41275"/>
            </a:xfrm>
            <a:custGeom>
              <a:avLst/>
              <a:gdLst>
                <a:gd name="T0" fmla="*/ 0 w 26"/>
                <a:gd name="T1" fmla="*/ 14 h 26"/>
                <a:gd name="T2" fmla="*/ 0 w 26"/>
                <a:gd name="T3" fmla="*/ 14 h 26"/>
                <a:gd name="T4" fmla="*/ 2 w 26"/>
                <a:gd name="T5" fmla="*/ 18 h 26"/>
                <a:gd name="T6" fmla="*/ 4 w 26"/>
                <a:gd name="T7" fmla="*/ 22 h 26"/>
                <a:gd name="T8" fmla="*/ 8 w 26"/>
                <a:gd name="T9" fmla="*/ 26 h 26"/>
                <a:gd name="T10" fmla="*/ 14 w 26"/>
                <a:gd name="T11" fmla="*/ 26 h 26"/>
                <a:gd name="T12" fmla="*/ 14 w 26"/>
                <a:gd name="T13" fmla="*/ 26 h 26"/>
                <a:gd name="T14" fmla="*/ 18 w 26"/>
                <a:gd name="T15" fmla="*/ 26 h 26"/>
                <a:gd name="T16" fmla="*/ 22 w 26"/>
                <a:gd name="T17" fmla="*/ 22 h 26"/>
                <a:gd name="T18" fmla="*/ 26 w 26"/>
                <a:gd name="T19" fmla="*/ 18 h 26"/>
                <a:gd name="T20" fmla="*/ 26 w 26"/>
                <a:gd name="T21" fmla="*/ 14 h 26"/>
                <a:gd name="T22" fmla="*/ 26 w 26"/>
                <a:gd name="T23" fmla="*/ 14 h 26"/>
                <a:gd name="T24" fmla="*/ 26 w 26"/>
                <a:gd name="T25" fmla="*/ 8 h 26"/>
                <a:gd name="T26" fmla="*/ 22 w 26"/>
                <a:gd name="T27" fmla="*/ 4 h 26"/>
                <a:gd name="T28" fmla="*/ 18 w 26"/>
                <a:gd name="T29" fmla="*/ 2 h 26"/>
                <a:gd name="T30" fmla="*/ 14 w 26"/>
                <a:gd name="T31" fmla="*/ 0 h 26"/>
                <a:gd name="T32" fmla="*/ 14 w 26"/>
                <a:gd name="T33" fmla="*/ 0 h 26"/>
                <a:gd name="T34" fmla="*/ 8 w 26"/>
                <a:gd name="T35" fmla="*/ 2 h 26"/>
                <a:gd name="T36" fmla="*/ 4 w 26"/>
                <a:gd name="T37" fmla="*/ 4 h 26"/>
                <a:gd name="T38" fmla="*/ 2 w 26"/>
                <a:gd name="T39" fmla="*/ 8 h 26"/>
                <a:gd name="T40" fmla="*/ 0 w 26"/>
                <a:gd name="T41" fmla="*/ 14 h 26"/>
                <a:gd name="T42" fmla="*/ 0 w 26"/>
                <a:gd name="T43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6">
                  <a:moveTo>
                    <a:pt x="0" y="14"/>
                  </a:moveTo>
                  <a:lnTo>
                    <a:pt x="0" y="14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8" y="26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8" y="26"/>
                  </a:lnTo>
                  <a:lnTo>
                    <a:pt x="22" y="22"/>
                  </a:lnTo>
                  <a:lnTo>
                    <a:pt x="26" y="18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11010900" y="2008188"/>
              <a:ext cx="41275" cy="41275"/>
            </a:xfrm>
            <a:custGeom>
              <a:avLst/>
              <a:gdLst>
                <a:gd name="T0" fmla="*/ 0 w 26"/>
                <a:gd name="T1" fmla="*/ 14 h 26"/>
                <a:gd name="T2" fmla="*/ 0 w 26"/>
                <a:gd name="T3" fmla="*/ 14 h 26"/>
                <a:gd name="T4" fmla="*/ 0 w 26"/>
                <a:gd name="T5" fmla="*/ 18 h 26"/>
                <a:gd name="T6" fmla="*/ 4 w 26"/>
                <a:gd name="T7" fmla="*/ 22 h 26"/>
                <a:gd name="T8" fmla="*/ 8 w 26"/>
                <a:gd name="T9" fmla="*/ 26 h 26"/>
                <a:gd name="T10" fmla="*/ 12 w 26"/>
                <a:gd name="T11" fmla="*/ 26 h 26"/>
                <a:gd name="T12" fmla="*/ 12 w 26"/>
                <a:gd name="T13" fmla="*/ 26 h 26"/>
                <a:gd name="T14" fmla="*/ 18 w 26"/>
                <a:gd name="T15" fmla="*/ 26 h 26"/>
                <a:gd name="T16" fmla="*/ 22 w 26"/>
                <a:gd name="T17" fmla="*/ 22 h 26"/>
                <a:gd name="T18" fmla="*/ 24 w 26"/>
                <a:gd name="T19" fmla="*/ 18 h 26"/>
                <a:gd name="T20" fmla="*/ 26 w 26"/>
                <a:gd name="T21" fmla="*/ 14 h 26"/>
                <a:gd name="T22" fmla="*/ 26 w 26"/>
                <a:gd name="T23" fmla="*/ 14 h 26"/>
                <a:gd name="T24" fmla="*/ 24 w 26"/>
                <a:gd name="T25" fmla="*/ 8 h 26"/>
                <a:gd name="T26" fmla="*/ 22 w 26"/>
                <a:gd name="T27" fmla="*/ 4 h 26"/>
                <a:gd name="T28" fmla="*/ 18 w 26"/>
                <a:gd name="T29" fmla="*/ 2 h 26"/>
                <a:gd name="T30" fmla="*/ 12 w 26"/>
                <a:gd name="T31" fmla="*/ 0 h 26"/>
                <a:gd name="T32" fmla="*/ 12 w 26"/>
                <a:gd name="T33" fmla="*/ 0 h 26"/>
                <a:gd name="T34" fmla="*/ 8 w 26"/>
                <a:gd name="T35" fmla="*/ 2 h 26"/>
                <a:gd name="T36" fmla="*/ 4 w 26"/>
                <a:gd name="T37" fmla="*/ 4 h 26"/>
                <a:gd name="T38" fmla="*/ 0 w 26"/>
                <a:gd name="T39" fmla="*/ 8 h 26"/>
                <a:gd name="T40" fmla="*/ 0 w 26"/>
                <a:gd name="T41" fmla="*/ 14 h 26"/>
                <a:gd name="T42" fmla="*/ 0 w 26"/>
                <a:gd name="T43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6">
                  <a:moveTo>
                    <a:pt x="0" y="14"/>
                  </a:moveTo>
                  <a:lnTo>
                    <a:pt x="0" y="14"/>
                  </a:lnTo>
                  <a:lnTo>
                    <a:pt x="0" y="18"/>
                  </a:lnTo>
                  <a:lnTo>
                    <a:pt x="4" y="22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8" y="26"/>
                  </a:lnTo>
                  <a:lnTo>
                    <a:pt x="22" y="22"/>
                  </a:lnTo>
                  <a:lnTo>
                    <a:pt x="24" y="18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11255375" y="2008188"/>
              <a:ext cx="41275" cy="41275"/>
            </a:xfrm>
            <a:custGeom>
              <a:avLst/>
              <a:gdLst>
                <a:gd name="T0" fmla="*/ 0 w 26"/>
                <a:gd name="T1" fmla="*/ 14 h 26"/>
                <a:gd name="T2" fmla="*/ 0 w 26"/>
                <a:gd name="T3" fmla="*/ 14 h 26"/>
                <a:gd name="T4" fmla="*/ 2 w 26"/>
                <a:gd name="T5" fmla="*/ 18 h 26"/>
                <a:gd name="T6" fmla="*/ 4 w 26"/>
                <a:gd name="T7" fmla="*/ 22 h 26"/>
                <a:gd name="T8" fmla="*/ 8 w 26"/>
                <a:gd name="T9" fmla="*/ 26 h 26"/>
                <a:gd name="T10" fmla="*/ 14 w 26"/>
                <a:gd name="T11" fmla="*/ 26 h 26"/>
                <a:gd name="T12" fmla="*/ 14 w 26"/>
                <a:gd name="T13" fmla="*/ 26 h 26"/>
                <a:gd name="T14" fmla="*/ 18 w 26"/>
                <a:gd name="T15" fmla="*/ 26 h 26"/>
                <a:gd name="T16" fmla="*/ 22 w 26"/>
                <a:gd name="T17" fmla="*/ 22 h 26"/>
                <a:gd name="T18" fmla="*/ 26 w 26"/>
                <a:gd name="T19" fmla="*/ 18 h 26"/>
                <a:gd name="T20" fmla="*/ 26 w 26"/>
                <a:gd name="T21" fmla="*/ 14 h 26"/>
                <a:gd name="T22" fmla="*/ 26 w 26"/>
                <a:gd name="T23" fmla="*/ 14 h 26"/>
                <a:gd name="T24" fmla="*/ 26 w 26"/>
                <a:gd name="T25" fmla="*/ 8 h 26"/>
                <a:gd name="T26" fmla="*/ 22 w 26"/>
                <a:gd name="T27" fmla="*/ 4 h 26"/>
                <a:gd name="T28" fmla="*/ 18 w 26"/>
                <a:gd name="T29" fmla="*/ 2 h 26"/>
                <a:gd name="T30" fmla="*/ 14 w 26"/>
                <a:gd name="T31" fmla="*/ 0 h 26"/>
                <a:gd name="T32" fmla="*/ 14 w 26"/>
                <a:gd name="T33" fmla="*/ 0 h 26"/>
                <a:gd name="T34" fmla="*/ 8 w 26"/>
                <a:gd name="T35" fmla="*/ 2 h 26"/>
                <a:gd name="T36" fmla="*/ 4 w 26"/>
                <a:gd name="T37" fmla="*/ 4 h 26"/>
                <a:gd name="T38" fmla="*/ 2 w 26"/>
                <a:gd name="T39" fmla="*/ 8 h 26"/>
                <a:gd name="T40" fmla="*/ 0 w 26"/>
                <a:gd name="T41" fmla="*/ 14 h 26"/>
                <a:gd name="T42" fmla="*/ 0 w 26"/>
                <a:gd name="T43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6">
                  <a:moveTo>
                    <a:pt x="0" y="14"/>
                  </a:moveTo>
                  <a:lnTo>
                    <a:pt x="0" y="14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8" y="26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8" y="26"/>
                  </a:lnTo>
                  <a:lnTo>
                    <a:pt x="22" y="22"/>
                  </a:lnTo>
                  <a:lnTo>
                    <a:pt x="26" y="18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6"/>
            <p:cNvSpPr>
              <a:spLocks noEditPoints="1"/>
            </p:cNvSpPr>
            <p:nvPr/>
          </p:nvSpPr>
          <p:spPr bwMode="auto">
            <a:xfrm>
              <a:off x="10931525" y="1577976"/>
              <a:ext cx="468313" cy="414338"/>
            </a:xfrm>
            <a:custGeom>
              <a:avLst/>
              <a:gdLst>
                <a:gd name="T0" fmla="*/ 206 w 295"/>
                <a:gd name="T1" fmla="*/ 227 h 261"/>
                <a:gd name="T2" fmla="*/ 244 w 295"/>
                <a:gd name="T3" fmla="*/ 233 h 261"/>
                <a:gd name="T4" fmla="*/ 272 w 295"/>
                <a:gd name="T5" fmla="*/ 231 h 261"/>
                <a:gd name="T6" fmla="*/ 288 w 295"/>
                <a:gd name="T7" fmla="*/ 223 h 261"/>
                <a:gd name="T8" fmla="*/ 295 w 295"/>
                <a:gd name="T9" fmla="*/ 206 h 261"/>
                <a:gd name="T10" fmla="*/ 293 w 295"/>
                <a:gd name="T11" fmla="*/ 196 h 261"/>
                <a:gd name="T12" fmla="*/ 280 w 295"/>
                <a:gd name="T13" fmla="*/ 164 h 261"/>
                <a:gd name="T14" fmla="*/ 260 w 295"/>
                <a:gd name="T15" fmla="*/ 111 h 261"/>
                <a:gd name="T16" fmla="*/ 252 w 295"/>
                <a:gd name="T17" fmla="*/ 83 h 261"/>
                <a:gd name="T18" fmla="*/ 242 w 295"/>
                <a:gd name="T19" fmla="*/ 57 h 261"/>
                <a:gd name="T20" fmla="*/ 232 w 295"/>
                <a:gd name="T21" fmla="*/ 37 h 261"/>
                <a:gd name="T22" fmla="*/ 204 w 295"/>
                <a:gd name="T23" fmla="*/ 13 h 261"/>
                <a:gd name="T24" fmla="*/ 173 w 295"/>
                <a:gd name="T25" fmla="*/ 2 h 261"/>
                <a:gd name="T26" fmla="*/ 147 w 295"/>
                <a:gd name="T27" fmla="*/ 0 h 261"/>
                <a:gd name="T28" fmla="*/ 135 w 295"/>
                <a:gd name="T29" fmla="*/ 0 h 261"/>
                <a:gd name="T30" fmla="*/ 105 w 295"/>
                <a:gd name="T31" fmla="*/ 6 h 261"/>
                <a:gd name="T32" fmla="*/ 76 w 295"/>
                <a:gd name="T33" fmla="*/ 23 h 261"/>
                <a:gd name="T34" fmla="*/ 56 w 295"/>
                <a:gd name="T35" fmla="*/ 47 h 261"/>
                <a:gd name="T36" fmla="*/ 46 w 295"/>
                <a:gd name="T37" fmla="*/ 69 h 261"/>
                <a:gd name="T38" fmla="*/ 42 w 295"/>
                <a:gd name="T39" fmla="*/ 83 h 261"/>
                <a:gd name="T40" fmla="*/ 26 w 295"/>
                <a:gd name="T41" fmla="*/ 132 h 261"/>
                <a:gd name="T42" fmla="*/ 4 w 295"/>
                <a:gd name="T43" fmla="*/ 186 h 261"/>
                <a:gd name="T44" fmla="*/ 0 w 295"/>
                <a:gd name="T45" fmla="*/ 206 h 261"/>
                <a:gd name="T46" fmla="*/ 2 w 295"/>
                <a:gd name="T47" fmla="*/ 215 h 261"/>
                <a:gd name="T48" fmla="*/ 12 w 295"/>
                <a:gd name="T49" fmla="*/ 229 h 261"/>
                <a:gd name="T50" fmla="*/ 32 w 295"/>
                <a:gd name="T51" fmla="*/ 233 h 261"/>
                <a:gd name="T52" fmla="*/ 64 w 295"/>
                <a:gd name="T53" fmla="*/ 231 h 261"/>
                <a:gd name="T54" fmla="*/ 85 w 295"/>
                <a:gd name="T55" fmla="*/ 227 h 261"/>
                <a:gd name="T56" fmla="*/ 115 w 295"/>
                <a:gd name="T57" fmla="*/ 253 h 261"/>
                <a:gd name="T58" fmla="*/ 145 w 295"/>
                <a:gd name="T59" fmla="*/ 261 h 261"/>
                <a:gd name="T60" fmla="*/ 159 w 295"/>
                <a:gd name="T61" fmla="*/ 259 h 261"/>
                <a:gd name="T62" fmla="*/ 192 w 295"/>
                <a:gd name="T63" fmla="*/ 241 h 261"/>
                <a:gd name="T64" fmla="*/ 206 w 295"/>
                <a:gd name="T65" fmla="*/ 227 h 261"/>
                <a:gd name="T66" fmla="*/ 145 w 295"/>
                <a:gd name="T67" fmla="*/ 239 h 261"/>
                <a:gd name="T68" fmla="*/ 121 w 295"/>
                <a:gd name="T69" fmla="*/ 231 h 261"/>
                <a:gd name="T70" fmla="*/ 99 w 295"/>
                <a:gd name="T71" fmla="*/ 208 h 261"/>
                <a:gd name="T72" fmla="*/ 83 w 295"/>
                <a:gd name="T73" fmla="*/ 176 h 261"/>
                <a:gd name="T74" fmla="*/ 76 w 295"/>
                <a:gd name="T75" fmla="*/ 138 h 261"/>
                <a:gd name="T76" fmla="*/ 78 w 295"/>
                <a:gd name="T77" fmla="*/ 111 h 261"/>
                <a:gd name="T78" fmla="*/ 85 w 295"/>
                <a:gd name="T79" fmla="*/ 89 h 261"/>
                <a:gd name="T80" fmla="*/ 95 w 295"/>
                <a:gd name="T81" fmla="*/ 85 h 261"/>
                <a:gd name="T82" fmla="*/ 109 w 295"/>
                <a:gd name="T83" fmla="*/ 99 h 261"/>
                <a:gd name="T84" fmla="*/ 115 w 295"/>
                <a:gd name="T85" fmla="*/ 105 h 261"/>
                <a:gd name="T86" fmla="*/ 137 w 295"/>
                <a:gd name="T87" fmla="*/ 118 h 261"/>
                <a:gd name="T88" fmla="*/ 181 w 295"/>
                <a:gd name="T89" fmla="*/ 128 h 261"/>
                <a:gd name="T90" fmla="*/ 212 w 295"/>
                <a:gd name="T91" fmla="*/ 132 h 261"/>
                <a:gd name="T92" fmla="*/ 212 w 295"/>
                <a:gd name="T93" fmla="*/ 138 h 261"/>
                <a:gd name="T94" fmla="*/ 206 w 295"/>
                <a:gd name="T95" fmla="*/ 176 h 261"/>
                <a:gd name="T96" fmla="*/ 190 w 295"/>
                <a:gd name="T97" fmla="*/ 208 h 261"/>
                <a:gd name="T98" fmla="*/ 167 w 295"/>
                <a:gd name="T99" fmla="*/ 231 h 261"/>
                <a:gd name="T100" fmla="*/ 145 w 295"/>
                <a:gd name="T101" fmla="*/ 23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5" h="261">
                  <a:moveTo>
                    <a:pt x="206" y="227"/>
                  </a:moveTo>
                  <a:lnTo>
                    <a:pt x="206" y="227"/>
                  </a:lnTo>
                  <a:lnTo>
                    <a:pt x="226" y="231"/>
                  </a:lnTo>
                  <a:lnTo>
                    <a:pt x="244" y="233"/>
                  </a:lnTo>
                  <a:lnTo>
                    <a:pt x="260" y="233"/>
                  </a:lnTo>
                  <a:lnTo>
                    <a:pt x="272" y="231"/>
                  </a:lnTo>
                  <a:lnTo>
                    <a:pt x="282" y="229"/>
                  </a:lnTo>
                  <a:lnTo>
                    <a:pt x="288" y="223"/>
                  </a:lnTo>
                  <a:lnTo>
                    <a:pt x="293" y="215"/>
                  </a:lnTo>
                  <a:lnTo>
                    <a:pt x="295" y="206"/>
                  </a:lnTo>
                  <a:lnTo>
                    <a:pt x="295" y="206"/>
                  </a:lnTo>
                  <a:lnTo>
                    <a:pt x="293" y="196"/>
                  </a:lnTo>
                  <a:lnTo>
                    <a:pt x="291" y="186"/>
                  </a:lnTo>
                  <a:lnTo>
                    <a:pt x="280" y="164"/>
                  </a:lnTo>
                  <a:lnTo>
                    <a:pt x="268" y="132"/>
                  </a:lnTo>
                  <a:lnTo>
                    <a:pt x="260" y="111"/>
                  </a:lnTo>
                  <a:lnTo>
                    <a:pt x="252" y="83"/>
                  </a:lnTo>
                  <a:lnTo>
                    <a:pt x="252" y="83"/>
                  </a:lnTo>
                  <a:lnTo>
                    <a:pt x="248" y="69"/>
                  </a:lnTo>
                  <a:lnTo>
                    <a:pt x="242" y="57"/>
                  </a:lnTo>
                  <a:lnTo>
                    <a:pt x="238" y="47"/>
                  </a:lnTo>
                  <a:lnTo>
                    <a:pt x="232" y="37"/>
                  </a:lnTo>
                  <a:lnTo>
                    <a:pt x="218" y="23"/>
                  </a:lnTo>
                  <a:lnTo>
                    <a:pt x="204" y="13"/>
                  </a:lnTo>
                  <a:lnTo>
                    <a:pt x="188" y="6"/>
                  </a:lnTo>
                  <a:lnTo>
                    <a:pt x="173" y="2"/>
                  </a:lnTo>
                  <a:lnTo>
                    <a:pt x="159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35" y="0"/>
                  </a:lnTo>
                  <a:lnTo>
                    <a:pt x="121" y="2"/>
                  </a:lnTo>
                  <a:lnTo>
                    <a:pt x="105" y="6"/>
                  </a:lnTo>
                  <a:lnTo>
                    <a:pt x="91" y="13"/>
                  </a:lnTo>
                  <a:lnTo>
                    <a:pt x="76" y="23"/>
                  </a:lnTo>
                  <a:lnTo>
                    <a:pt x="62" y="37"/>
                  </a:lnTo>
                  <a:lnTo>
                    <a:pt x="56" y="47"/>
                  </a:lnTo>
                  <a:lnTo>
                    <a:pt x="50" y="57"/>
                  </a:lnTo>
                  <a:lnTo>
                    <a:pt x="46" y="69"/>
                  </a:lnTo>
                  <a:lnTo>
                    <a:pt x="42" y="83"/>
                  </a:lnTo>
                  <a:lnTo>
                    <a:pt x="42" y="83"/>
                  </a:lnTo>
                  <a:lnTo>
                    <a:pt x="34" y="111"/>
                  </a:lnTo>
                  <a:lnTo>
                    <a:pt x="26" y="132"/>
                  </a:lnTo>
                  <a:lnTo>
                    <a:pt x="14" y="164"/>
                  </a:lnTo>
                  <a:lnTo>
                    <a:pt x="4" y="186"/>
                  </a:lnTo>
                  <a:lnTo>
                    <a:pt x="2" y="196"/>
                  </a:lnTo>
                  <a:lnTo>
                    <a:pt x="0" y="206"/>
                  </a:lnTo>
                  <a:lnTo>
                    <a:pt x="0" y="206"/>
                  </a:lnTo>
                  <a:lnTo>
                    <a:pt x="2" y="215"/>
                  </a:lnTo>
                  <a:lnTo>
                    <a:pt x="6" y="223"/>
                  </a:lnTo>
                  <a:lnTo>
                    <a:pt x="12" y="229"/>
                  </a:lnTo>
                  <a:lnTo>
                    <a:pt x="22" y="231"/>
                  </a:lnTo>
                  <a:lnTo>
                    <a:pt x="32" y="233"/>
                  </a:lnTo>
                  <a:lnTo>
                    <a:pt x="48" y="233"/>
                  </a:lnTo>
                  <a:lnTo>
                    <a:pt x="64" y="231"/>
                  </a:lnTo>
                  <a:lnTo>
                    <a:pt x="85" y="227"/>
                  </a:lnTo>
                  <a:lnTo>
                    <a:pt x="85" y="227"/>
                  </a:lnTo>
                  <a:lnTo>
                    <a:pt x="99" y="241"/>
                  </a:lnTo>
                  <a:lnTo>
                    <a:pt x="115" y="253"/>
                  </a:lnTo>
                  <a:lnTo>
                    <a:pt x="129" y="259"/>
                  </a:lnTo>
                  <a:lnTo>
                    <a:pt x="145" y="261"/>
                  </a:lnTo>
                  <a:lnTo>
                    <a:pt x="145" y="261"/>
                  </a:lnTo>
                  <a:lnTo>
                    <a:pt x="159" y="259"/>
                  </a:lnTo>
                  <a:lnTo>
                    <a:pt x="175" y="253"/>
                  </a:lnTo>
                  <a:lnTo>
                    <a:pt x="192" y="241"/>
                  </a:lnTo>
                  <a:lnTo>
                    <a:pt x="206" y="227"/>
                  </a:lnTo>
                  <a:lnTo>
                    <a:pt x="206" y="227"/>
                  </a:lnTo>
                  <a:close/>
                  <a:moveTo>
                    <a:pt x="145" y="239"/>
                  </a:moveTo>
                  <a:lnTo>
                    <a:pt x="145" y="239"/>
                  </a:lnTo>
                  <a:lnTo>
                    <a:pt x="133" y="237"/>
                  </a:lnTo>
                  <a:lnTo>
                    <a:pt x="121" y="231"/>
                  </a:lnTo>
                  <a:lnTo>
                    <a:pt x="109" y="221"/>
                  </a:lnTo>
                  <a:lnTo>
                    <a:pt x="99" y="208"/>
                  </a:lnTo>
                  <a:lnTo>
                    <a:pt x="91" y="194"/>
                  </a:lnTo>
                  <a:lnTo>
                    <a:pt x="83" y="176"/>
                  </a:lnTo>
                  <a:lnTo>
                    <a:pt x="78" y="158"/>
                  </a:lnTo>
                  <a:lnTo>
                    <a:pt x="76" y="138"/>
                  </a:lnTo>
                  <a:lnTo>
                    <a:pt x="76" y="138"/>
                  </a:lnTo>
                  <a:lnTo>
                    <a:pt x="78" y="111"/>
                  </a:lnTo>
                  <a:lnTo>
                    <a:pt x="85" y="89"/>
                  </a:lnTo>
                  <a:lnTo>
                    <a:pt x="85" y="89"/>
                  </a:lnTo>
                  <a:lnTo>
                    <a:pt x="89" y="85"/>
                  </a:lnTo>
                  <a:lnTo>
                    <a:pt x="95" y="85"/>
                  </a:lnTo>
                  <a:lnTo>
                    <a:pt x="101" y="89"/>
                  </a:lnTo>
                  <a:lnTo>
                    <a:pt x="109" y="99"/>
                  </a:lnTo>
                  <a:lnTo>
                    <a:pt x="109" y="99"/>
                  </a:lnTo>
                  <a:lnTo>
                    <a:pt x="115" y="105"/>
                  </a:lnTo>
                  <a:lnTo>
                    <a:pt x="125" y="111"/>
                  </a:lnTo>
                  <a:lnTo>
                    <a:pt x="137" y="118"/>
                  </a:lnTo>
                  <a:lnTo>
                    <a:pt x="151" y="122"/>
                  </a:lnTo>
                  <a:lnTo>
                    <a:pt x="181" y="128"/>
                  </a:lnTo>
                  <a:lnTo>
                    <a:pt x="212" y="132"/>
                  </a:lnTo>
                  <a:lnTo>
                    <a:pt x="212" y="132"/>
                  </a:lnTo>
                  <a:lnTo>
                    <a:pt x="212" y="138"/>
                  </a:lnTo>
                  <a:lnTo>
                    <a:pt x="212" y="138"/>
                  </a:lnTo>
                  <a:lnTo>
                    <a:pt x="210" y="158"/>
                  </a:lnTo>
                  <a:lnTo>
                    <a:pt x="206" y="176"/>
                  </a:lnTo>
                  <a:lnTo>
                    <a:pt x="200" y="194"/>
                  </a:lnTo>
                  <a:lnTo>
                    <a:pt x="190" y="208"/>
                  </a:lnTo>
                  <a:lnTo>
                    <a:pt x="179" y="221"/>
                  </a:lnTo>
                  <a:lnTo>
                    <a:pt x="167" y="231"/>
                  </a:lnTo>
                  <a:lnTo>
                    <a:pt x="157" y="237"/>
                  </a:lnTo>
                  <a:lnTo>
                    <a:pt x="145" y="239"/>
                  </a:lnTo>
                  <a:lnTo>
                    <a:pt x="145" y="23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5214938" y="4035426"/>
            <a:ext cx="1590675" cy="1387475"/>
            <a:chOff x="5214938" y="4035426"/>
            <a:chExt cx="1590675" cy="1387475"/>
          </a:xfrm>
        </p:grpSpPr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5214938" y="4035426"/>
              <a:ext cx="922338" cy="1336675"/>
            </a:xfrm>
            <a:custGeom>
              <a:avLst/>
              <a:gdLst>
                <a:gd name="T0" fmla="*/ 438 w 581"/>
                <a:gd name="T1" fmla="*/ 822 h 842"/>
                <a:gd name="T2" fmla="*/ 420 w 581"/>
                <a:gd name="T3" fmla="*/ 795 h 842"/>
                <a:gd name="T4" fmla="*/ 412 w 581"/>
                <a:gd name="T5" fmla="*/ 767 h 842"/>
                <a:gd name="T6" fmla="*/ 420 w 581"/>
                <a:gd name="T7" fmla="*/ 703 h 842"/>
                <a:gd name="T8" fmla="*/ 440 w 581"/>
                <a:gd name="T9" fmla="*/ 644 h 842"/>
                <a:gd name="T10" fmla="*/ 472 w 581"/>
                <a:gd name="T11" fmla="*/ 591 h 842"/>
                <a:gd name="T12" fmla="*/ 513 w 581"/>
                <a:gd name="T13" fmla="*/ 549 h 842"/>
                <a:gd name="T14" fmla="*/ 563 w 581"/>
                <a:gd name="T15" fmla="*/ 513 h 842"/>
                <a:gd name="T16" fmla="*/ 571 w 581"/>
                <a:gd name="T17" fmla="*/ 495 h 842"/>
                <a:gd name="T18" fmla="*/ 545 w 581"/>
                <a:gd name="T19" fmla="*/ 458 h 842"/>
                <a:gd name="T20" fmla="*/ 531 w 581"/>
                <a:gd name="T21" fmla="*/ 416 h 842"/>
                <a:gd name="T22" fmla="*/ 497 w 581"/>
                <a:gd name="T23" fmla="*/ 383 h 842"/>
                <a:gd name="T24" fmla="*/ 476 w 581"/>
                <a:gd name="T25" fmla="*/ 359 h 842"/>
                <a:gd name="T26" fmla="*/ 489 w 581"/>
                <a:gd name="T27" fmla="*/ 347 h 842"/>
                <a:gd name="T28" fmla="*/ 501 w 581"/>
                <a:gd name="T29" fmla="*/ 333 h 842"/>
                <a:gd name="T30" fmla="*/ 503 w 581"/>
                <a:gd name="T31" fmla="*/ 331 h 842"/>
                <a:gd name="T32" fmla="*/ 515 w 581"/>
                <a:gd name="T33" fmla="*/ 317 h 842"/>
                <a:gd name="T34" fmla="*/ 523 w 581"/>
                <a:gd name="T35" fmla="*/ 301 h 842"/>
                <a:gd name="T36" fmla="*/ 531 w 581"/>
                <a:gd name="T37" fmla="*/ 284 h 842"/>
                <a:gd name="T38" fmla="*/ 533 w 581"/>
                <a:gd name="T39" fmla="*/ 280 h 842"/>
                <a:gd name="T40" fmla="*/ 539 w 581"/>
                <a:gd name="T41" fmla="*/ 262 h 842"/>
                <a:gd name="T42" fmla="*/ 543 w 581"/>
                <a:gd name="T43" fmla="*/ 246 h 842"/>
                <a:gd name="T44" fmla="*/ 547 w 581"/>
                <a:gd name="T45" fmla="*/ 226 h 842"/>
                <a:gd name="T46" fmla="*/ 547 w 581"/>
                <a:gd name="T47" fmla="*/ 222 h 842"/>
                <a:gd name="T48" fmla="*/ 547 w 581"/>
                <a:gd name="T49" fmla="*/ 181 h 842"/>
                <a:gd name="T50" fmla="*/ 533 w 581"/>
                <a:gd name="T51" fmla="*/ 123 h 842"/>
                <a:gd name="T52" fmla="*/ 503 w 581"/>
                <a:gd name="T53" fmla="*/ 74 h 842"/>
                <a:gd name="T54" fmla="*/ 458 w 581"/>
                <a:gd name="T55" fmla="*/ 34 h 842"/>
                <a:gd name="T56" fmla="*/ 406 w 581"/>
                <a:gd name="T57" fmla="*/ 8 h 842"/>
                <a:gd name="T58" fmla="*/ 345 w 581"/>
                <a:gd name="T59" fmla="*/ 0 h 842"/>
                <a:gd name="T60" fmla="*/ 303 w 581"/>
                <a:gd name="T61" fmla="*/ 4 h 842"/>
                <a:gd name="T62" fmla="*/ 248 w 581"/>
                <a:gd name="T63" fmla="*/ 24 h 842"/>
                <a:gd name="T64" fmla="*/ 200 w 581"/>
                <a:gd name="T65" fmla="*/ 58 h 842"/>
                <a:gd name="T66" fmla="*/ 165 w 581"/>
                <a:gd name="T67" fmla="*/ 107 h 842"/>
                <a:gd name="T68" fmla="*/ 145 w 581"/>
                <a:gd name="T69" fmla="*/ 161 h 842"/>
                <a:gd name="T70" fmla="*/ 141 w 581"/>
                <a:gd name="T71" fmla="*/ 204 h 842"/>
                <a:gd name="T72" fmla="*/ 155 w 581"/>
                <a:gd name="T73" fmla="*/ 276 h 842"/>
                <a:gd name="T74" fmla="*/ 192 w 581"/>
                <a:gd name="T75" fmla="*/ 337 h 842"/>
                <a:gd name="T76" fmla="*/ 228 w 581"/>
                <a:gd name="T77" fmla="*/ 369 h 842"/>
                <a:gd name="T78" fmla="*/ 198 w 581"/>
                <a:gd name="T79" fmla="*/ 381 h 842"/>
                <a:gd name="T80" fmla="*/ 192 w 581"/>
                <a:gd name="T81" fmla="*/ 385 h 842"/>
                <a:gd name="T82" fmla="*/ 167 w 581"/>
                <a:gd name="T83" fmla="*/ 398 h 842"/>
                <a:gd name="T84" fmla="*/ 149 w 581"/>
                <a:gd name="T85" fmla="*/ 410 h 842"/>
                <a:gd name="T86" fmla="*/ 99 w 581"/>
                <a:gd name="T87" fmla="*/ 452 h 842"/>
                <a:gd name="T88" fmla="*/ 58 w 581"/>
                <a:gd name="T89" fmla="*/ 503 h 842"/>
                <a:gd name="T90" fmla="*/ 26 w 581"/>
                <a:gd name="T91" fmla="*/ 561 h 842"/>
                <a:gd name="T92" fmla="*/ 8 w 581"/>
                <a:gd name="T93" fmla="*/ 624 h 842"/>
                <a:gd name="T94" fmla="*/ 0 w 581"/>
                <a:gd name="T95" fmla="*/ 692 h 842"/>
                <a:gd name="T96" fmla="*/ 8 w 581"/>
                <a:gd name="T97" fmla="*/ 723 h 842"/>
                <a:gd name="T98" fmla="*/ 42 w 581"/>
                <a:gd name="T99" fmla="*/ 763 h 842"/>
                <a:gd name="T100" fmla="*/ 101 w 581"/>
                <a:gd name="T101" fmla="*/ 797 h 842"/>
                <a:gd name="T102" fmla="*/ 182 w 581"/>
                <a:gd name="T103" fmla="*/ 824 h 842"/>
                <a:gd name="T104" fmla="*/ 274 w 581"/>
                <a:gd name="T105" fmla="*/ 840 h 842"/>
                <a:gd name="T106" fmla="*/ 345 w 581"/>
                <a:gd name="T107" fmla="*/ 842 h 842"/>
                <a:gd name="T108" fmla="*/ 454 w 581"/>
                <a:gd name="T109" fmla="*/ 834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1" h="842">
                  <a:moveTo>
                    <a:pt x="454" y="834"/>
                  </a:moveTo>
                  <a:lnTo>
                    <a:pt x="454" y="834"/>
                  </a:lnTo>
                  <a:lnTo>
                    <a:pt x="438" y="822"/>
                  </a:lnTo>
                  <a:lnTo>
                    <a:pt x="438" y="822"/>
                  </a:lnTo>
                  <a:lnTo>
                    <a:pt x="428" y="810"/>
                  </a:lnTo>
                  <a:lnTo>
                    <a:pt x="420" y="795"/>
                  </a:lnTo>
                  <a:lnTo>
                    <a:pt x="414" y="781"/>
                  </a:lnTo>
                  <a:lnTo>
                    <a:pt x="412" y="767"/>
                  </a:lnTo>
                  <a:lnTo>
                    <a:pt x="412" y="767"/>
                  </a:lnTo>
                  <a:lnTo>
                    <a:pt x="414" y="745"/>
                  </a:lnTo>
                  <a:lnTo>
                    <a:pt x="416" y="725"/>
                  </a:lnTo>
                  <a:lnTo>
                    <a:pt x="420" y="703"/>
                  </a:lnTo>
                  <a:lnTo>
                    <a:pt x="426" y="682"/>
                  </a:lnTo>
                  <a:lnTo>
                    <a:pt x="432" y="664"/>
                  </a:lnTo>
                  <a:lnTo>
                    <a:pt x="440" y="644"/>
                  </a:lnTo>
                  <a:lnTo>
                    <a:pt x="450" y="626"/>
                  </a:lnTo>
                  <a:lnTo>
                    <a:pt x="460" y="610"/>
                  </a:lnTo>
                  <a:lnTo>
                    <a:pt x="472" y="591"/>
                  </a:lnTo>
                  <a:lnTo>
                    <a:pt x="485" y="577"/>
                  </a:lnTo>
                  <a:lnTo>
                    <a:pt x="499" y="561"/>
                  </a:lnTo>
                  <a:lnTo>
                    <a:pt x="513" y="549"/>
                  </a:lnTo>
                  <a:lnTo>
                    <a:pt x="529" y="535"/>
                  </a:lnTo>
                  <a:lnTo>
                    <a:pt x="545" y="525"/>
                  </a:lnTo>
                  <a:lnTo>
                    <a:pt x="563" y="513"/>
                  </a:lnTo>
                  <a:lnTo>
                    <a:pt x="581" y="505"/>
                  </a:lnTo>
                  <a:lnTo>
                    <a:pt x="581" y="505"/>
                  </a:lnTo>
                  <a:lnTo>
                    <a:pt x="571" y="495"/>
                  </a:lnTo>
                  <a:lnTo>
                    <a:pt x="561" y="482"/>
                  </a:lnTo>
                  <a:lnTo>
                    <a:pt x="553" y="470"/>
                  </a:lnTo>
                  <a:lnTo>
                    <a:pt x="545" y="458"/>
                  </a:lnTo>
                  <a:lnTo>
                    <a:pt x="539" y="444"/>
                  </a:lnTo>
                  <a:lnTo>
                    <a:pt x="535" y="430"/>
                  </a:lnTo>
                  <a:lnTo>
                    <a:pt x="531" y="416"/>
                  </a:lnTo>
                  <a:lnTo>
                    <a:pt x="527" y="402"/>
                  </a:lnTo>
                  <a:lnTo>
                    <a:pt x="527" y="402"/>
                  </a:lnTo>
                  <a:lnTo>
                    <a:pt x="497" y="383"/>
                  </a:lnTo>
                  <a:lnTo>
                    <a:pt x="462" y="369"/>
                  </a:lnTo>
                  <a:lnTo>
                    <a:pt x="462" y="369"/>
                  </a:lnTo>
                  <a:lnTo>
                    <a:pt x="476" y="359"/>
                  </a:lnTo>
                  <a:lnTo>
                    <a:pt x="489" y="347"/>
                  </a:lnTo>
                  <a:lnTo>
                    <a:pt x="489" y="347"/>
                  </a:lnTo>
                  <a:lnTo>
                    <a:pt x="489" y="347"/>
                  </a:lnTo>
                  <a:lnTo>
                    <a:pt x="489" y="347"/>
                  </a:lnTo>
                  <a:lnTo>
                    <a:pt x="489" y="347"/>
                  </a:lnTo>
                  <a:lnTo>
                    <a:pt x="501" y="333"/>
                  </a:lnTo>
                  <a:lnTo>
                    <a:pt x="501" y="333"/>
                  </a:lnTo>
                  <a:lnTo>
                    <a:pt x="503" y="331"/>
                  </a:lnTo>
                  <a:lnTo>
                    <a:pt x="503" y="331"/>
                  </a:lnTo>
                  <a:lnTo>
                    <a:pt x="513" y="317"/>
                  </a:lnTo>
                  <a:lnTo>
                    <a:pt x="513" y="317"/>
                  </a:lnTo>
                  <a:lnTo>
                    <a:pt x="515" y="317"/>
                  </a:lnTo>
                  <a:lnTo>
                    <a:pt x="515" y="317"/>
                  </a:lnTo>
                  <a:lnTo>
                    <a:pt x="523" y="301"/>
                  </a:lnTo>
                  <a:lnTo>
                    <a:pt x="523" y="301"/>
                  </a:lnTo>
                  <a:lnTo>
                    <a:pt x="525" y="301"/>
                  </a:lnTo>
                  <a:lnTo>
                    <a:pt x="525" y="301"/>
                  </a:lnTo>
                  <a:lnTo>
                    <a:pt x="531" y="284"/>
                  </a:lnTo>
                  <a:lnTo>
                    <a:pt x="531" y="284"/>
                  </a:lnTo>
                  <a:lnTo>
                    <a:pt x="533" y="280"/>
                  </a:lnTo>
                  <a:lnTo>
                    <a:pt x="533" y="280"/>
                  </a:lnTo>
                  <a:lnTo>
                    <a:pt x="539" y="264"/>
                  </a:lnTo>
                  <a:lnTo>
                    <a:pt x="539" y="264"/>
                  </a:lnTo>
                  <a:lnTo>
                    <a:pt x="539" y="262"/>
                  </a:lnTo>
                  <a:lnTo>
                    <a:pt x="539" y="262"/>
                  </a:lnTo>
                  <a:lnTo>
                    <a:pt x="543" y="246"/>
                  </a:lnTo>
                  <a:lnTo>
                    <a:pt x="543" y="246"/>
                  </a:lnTo>
                  <a:lnTo>
                    <a:pt x="545" y="242"/>
                  </a:lnTo>
                  <a:lnTo>
                    <a:pt x="545" y="242"/>
                  </a:lnTo>
                  <a:lnTo>
                    <a:pt x="547" y="226"/>
                  </a:lnTo>
                  <a:lnTo>
                    <a:pt x="547" y="226"/>
                  </a:lnTo>
                  <a:lnTo>
                    <a:pt x="547" y="222"/>
                  </a:lnTo>
                  <a:lnTo>
                    <a:pt x="547" y="222"/>
                  </a:lnTo>
                  <a:lnTo>
                    <a:pt x="549" y="204"/>
                  </a:lnTo>
                  <a:lnTo>
                    <a:pt x="549" y="204"/>
                  </a:lnTo>
                  <a:lnTo>
                    <a:pt x="547" y="181"/>
                  </a:lnTo>
                  <a:lnTo>
                    <a:pt x="545" y="161"/>
                  </a:lnTo>
                  <a:lnTo>
                    <a:pt x="539" y="143"/>
                  </a:lnTo>
                  <a:lnTo>
                    <a:pt x="533" y="123"/>
                  </a:lnTo>
                  <a:lnTo>
                    <a:pt x="523" y="107"/>
                  </a:lnTo>
                  <a:lnTo>
                    <a:pt x="513" y="89"/>
                  </a:lnTo>
                  <a:lnTo>
                    <a:pt x="503" y="74"/>
                  </a:lnTo>
                  <a:lnTo>
                    <a:pt x="489" y="58"/>
                  </a:lnTo>
                  <a:lnTo>
                    <a:pt x="474" y="46"/>
                  </a:lnTo>
                  <a:lnTo>
                    <a:pt x="458" y="34"/>
                  </a:lnTo>
                  <a:lnTo>
                    <a:pt x="442" y="24"/>
                  </a:lnTo>
                  <a:lnTo>
                    <a:pt x="424" y="16"/>
                  </a:lnTo>
                  <a:lnTo>
                    <a:pt x="406" y="8"/>
                  </a:lnTo>
                  <a:lnTo>
                    <a:pt x="386" y="4"/>
                  </a:lnTo>
                  <a:lnTo>
                    <a:pt x="365" y="0"/>
                  </a:lnTo>
                  <a:lnTo>
                    <a:pt x="345" y="0"/>
                  </a:lnTo>
                  <a:lnTo>
                    <a:pt x="345" y="0"/>
                  </a:lnTo>
                  <a:lnTo>
                    <a:pt x="323" y="0"/>
                  </a:lnTo>
                  <a:lnTo>
                    <a:pt x="303" y="4"/>
                  </a:lnTo>
                  <a:lnTo>
                    <a:pt x="285" y="8"/>
                  </a:lnTo>
                  <a:lnTo>
                    <a:pt x="264" y="16"/>
                  </a:lnTo>
                  <a:lnTo>
                    <a:pt x="248" y="24"/>
                  </a:lnTo>
                  <a:lnTo>
                    <a:pt x="230" y="34"/>
                  </a:lnTo>
                  <a:lnTo>
                    <a:pt x="216" y="46"/>
                  </a:lnTo>
                  <a:lnTo>
                    <a:pt x="200" y="58"/>
                  </a:lnTo>
                  <a:lnTo>
                    <a:pt x="188" y="74"/>
                  </a:lnTo>
                  <a:lnTo>
                    <a:pt x="176" y="89"/>
                  </a:lnTo>
                  <a:lnTo>
                    <a:pt x="165" y="107"/>
                  </a:lnTo>
                  <a:lnTo>
                    <a:pt x="157" y="123"/>
                  </a:lnTo>
                  <a:lnTo>
                    <a:pt x="149" y="143"/>
                  </a:lnTo>
                  <a:lnTo>
                    <a:pt x="145" y="161"/>
                  </a:lnTo>
                  <a:lnTo>
                    <a:pt x="141" y="181"/>
                  </a:lnTo>
                  <a:lnTo>
                    <a:pt x="141" y="204"/>
                  </a:lnTo>
                  <a:lnTo>
                    <a:pt x="141" y="204"/>
                  </a:lnTo>
                  <a:lnTo>
                    <a:pt x="143" y="228"/>
                  </a:lnTo>
                  <a:lnTo>
                    <a:pt x="147" y="252"/>
                  </a:lnTo>
                  <a:lnTo>
                    <a:pt x="155" y="276"/>
                  </a:lnTo>
                  <a:lnTo>
                    <a:pt x="165" y="299"/>
                  </a:lnTo>
                  <a:lnTo>
                    <a:pt x="178" y="319"/>
                  </a:lnTo>
                  <a:lnTo>
                    <a:pt x="192" y="337"/>
                  </a:lnTo>
                  <a:lnTo>
                    <a:pt x="208" y="355"/>
                  </a:lnTo>
                  <a:lnTo>
                    <a:pt x="228" y="369"/>
                  </a:lnTo>
                  <a:lnTo>
                    <a:pt x="228" y="369"/>
                  </a:lnTo>
                  <a:lnTo>
                    <a:pt x="208" y="377"/>
                  </a:lnTo>
                  <a:lnTo>
                    <a:pt x="208" y="377"/>
                  </a:lnTo>
                  <a:lnTo>
                    <a:pt x="198" y="381"/>
                  </a:lnTo>
                  <a:lnTo>
                    <a:pt x="198" y="381"/>
                  </a:lnTo>
                  <a:lnTo>
                    <a:pt x="192" y="385"/>
                  </a:lnTo>
                  <a:lnTo>
                    <a:pt x="192" y="385"/>
                  </a:lnTo>
                  <a:lnTo>
                    <a:pt x="169" y="398"/>
                  </a:lnTo>
                  <a:lnTo>
                    <a:pt x="169" y="398"/>
                  </a:lnTo>
                  <a:lnTo>
                    <a:pt x="167" y="398"/>
                  </a:lnTo>
                  <a:lnTo>
                    <a:pt x="167" y="398"/>
                  </a:lnTo>
                  <a:lnTo>
                    <a:pt x="167" y="398"/>
                  </a:lnTo>
                  <a:lnTo>
                    <a:pt x="149" y="410"/>
                  </a:lnTo>
                  <a:lnTo>
                    <a:pt x="133" y="422"/>
                  </a:lnTo>
                  <a:lnTo>
                    <a:pt x="115" y="436"/>
                  </a:lnTo>
                  <a:lnTo>
                    <a:pt x="99" y="452"/>
                  </a:lnTo>
                  <a:lnTo>
                    <a:pt x="85" y="468"/>
                  </a:lnTo>
                  <a:lnTo>
                    <a:pt x="70" y="484"/>
                  </a:lnTo>
                  <a:lnTo>
                    <a:pt x="58" y="503"/>
                  </a:lnTo>
                  <a:lnTo>
                    <a:pt x="46" y="521"/>
                  </a:lnTo>
                  <a:lnTo>
                    <a:pt x="36" y="541"/>
                  </a:lnTo>
                  <a:lnTo>
                    <a:pt x="26" y="561"/>
                  </a:lnTo>
                  <a:lnTo>
                    <a:pt x="20" y="581"/>
                  </a:lnTo>
                  <a:lnTo>
                    <a:pt x="12" y="602"/>
                  </a:lnTo>
                  <a:lnTo>
                    <a:pt x="8" y="624"/>
                  </a:lnTo>
                  <a:lnTo>
                    <a:pt x="4" y="646"/>
                  </a:lnTo>
                  <a:lnTo>
                    <a:pt x="2" y="670"/>
                  </a:lnTo>
                  <a:lnTo>
                    <a:pt x="0" y="692"/>
                  </a:lnTo>
                  <a:lnTo>
                    <a:pt x="0" y="692"/>
                  </a:lnTo>
                  <a:lnTo>
                    <a:pt x="2" y="709"/>
                  </a:lnTo>
                  <a:lnTo>
                    <a:pt x="8" y="723"/>
                  </a:lnTo>
                  <a:lnTo>
                    <a:pt x="16" y="735"/>
                  </a:lnTo>
                  <a:lnTo>
                    <a:pt x="28" y="749"/>
                  </a:lnTo>
                  <a:lnTo>
                    <a:pt x="42" y="763"/>
                  </a:lnTo>
                  <a:lnTo>
                    <a:pt x="58" y="775"/>
                  </a:lnTo>
                  <a:lnTo>
                    <a:pt x="79" y="785"/>
                  </a:lnTo>
                  <a:lnTo>
                    <a:pt x="101" y="797"/>
                  </a:lnTo>
                  <a:lnTo>
                    <a:pt x="125" y="808"/>
                  </a:lnTo>
                  <a:lnTo>
                    <a:pt x="151" y="816"/>
                  </a:lnTo>
                  <a:lnTo>
                    <a:pt x="182" y="824"/>
                  </a:lnTo>
                  <a:lnTo>
                    <a:pt x="210" y="830"/>
                  </a:lnTo>
                  <a:lnTo>
                    <a:pt x="242" y="836"/>
                  </a:lnTo>
                  <a:lnTo>
                    <a:pt x="274" y="840"/>
                  </a:lnTo>
                  <a:lnTo>
                    <a:pt x="309" y="842"/>
                  </a:lnTo>
                  <a:lnTo>
                    <a:pt x="345" y="842"/>
                  </a:lnTo>
                  <a:lnTo>
                    <a:pt x="345" y="842"/>
                  </a:lnTo>
                  <a:lnTo>
                    <a:pt x="400" y="840"/>
                  </a:lnTo>
                  <a:lnTo>
                    <a:pt x="454" y="834"/>
                  </a:lnTo>
                  <a:lnTo>
                    <a:pt x="454" y="83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5970588" y="4394201"/>
              <a:ext cx="835025" cy="1028700"/>
            </a:xfrm>
            <a:custGeom>
              <a:avLst/>
              <a:gdLst>
                <a:gd name="T0" fmla="*/ 350 w 526"/>
                <a:gd name="T1" fmla="*/ 271 h 648"/>
                <a:gd name="T2" fmla="*/ 376 w 526"/>
                <a:gd name="T3" fmla="*/ 248 h 648"/>
                <a:gd name="T4" fmla="*/ 402 w 526"/>
                <a:gd name="T5" fmla="*/ 202 h 648"/>
                <a:gd name="T6" fmla="*/ 412 w 526"/>
                <a:gd name="T7" fmla="*/ 149 h 648"/>
                <a:gd name="T8" fmla="*/ 406 w 526"/>
                <a:gd name="T9" fmla="*/ 103 h 648"/>
                <a:gd name="T10" fmla="*/ 386 w 526"/>
                <a:gd name="T11" fmla="*/ 62 h 648"/>
                <a:gd name="T12" fmla="*/ 386 w 526"/>
                <a:gd name="T13" fmla="*/ 62 h 648"/>
                <a:gd name="T14" fmla="*/ 374 w 526"/>
                <a:gd name="T15" fmla="*/ 48 h 648"/>
                <a:gd name="T16" fmla="*/ 362 w 526"/>
                <a:gd name="T17" fmla="*/ 36 h 648"/>
                <a:gd name="T18" fmla="*/ 348 w 526"/>
                <a:gd name="T19" fmla="*/ 26 h 648"/>
                <a:gd name="T20" fmla="*/ 332 w 526"/>
                <a:gd name="T21" fmla="*/ 16 h 648"/>
                <a:gd name="T22" fmla="*/ 320 w 526"/>
                <a:gd name="T23" fmla="*/ 10 h 648"/>
                <a:gd name="T24" fmla="*/ 303 w 526"/>
                <a:gd name="T25" fmla="*/ 4 h 648"/>
                <a:gd name="T26" fmla="*/ 297 w 526"/>
                <a:gd name="T27" fmla="*/ 4 h 648"/>
                <a:gd name="T28" fmla="*/ 281 w 526"/>
                <a:gd name="T29" fmla="*/ 0 h 648"/>
                <a:gd name="T30" fmla="*/ 263 w 526"/>
                <a:gd name="T31" fmla="*/ 0 h 648"/>
                <a:gd name="T32" fmla="*/ 245 w 526"/>
                <a:gd name="T33" fmla="*/ 0 h 648"/>
                <a:gd name="T34" fmla="*/ 235 w 526"/>
                <a:gd name="T35" fmla="*/ 2 h 648"/>
                <a:gd name="T36" fmla="*/ 206 w 526"/>
                <a:gd name="T37" fmla="*/ 10 h 648"/>
                <a:gd name="T38" fmla="*/ 202 w 526"/>
                <a:gd name="T39" fmla="*/ 12 h 648"/>
                <a:gd name="T40" fmla="*/ 190 w 526"/>
                <a:gd name="T41" fmla="*/ 18 h 648"/>
                <a:gd name="T42" fmla="*/ 180 w 526"/>
                <a:gd name="T43" fmla="*/ 24 h 648"/>
                <a:gd name="T44" fmla="*/ 170 w 526"/>
                <a:gd name="T45" fmla="*/ 32 h 648"/>
                <a:gd name="T46" fmla="*/ 166 w 526"/>
                <a:gd name="T47" fmla="*/ 36 h 648"/>
                <a:gd name="T48" fmla="*/ 156 w 526"/>
                <a:gd name="T49" fmla="*/ 44 h 648"/>
                <a:gd name="T50" fmla="*/ 148 w 526"/>
                <a:gd name="T51" fmla="*/ 54 h 648"/>
                <a:gd name="T52" fmla="*/ 140 w 526"/>
                <a:gd name="T53" fmla="*/ 64 h 648"/>
                <a:gd name="T54" fmla="*/ 138 w 526"/>
                <a:gd name="T55" fmla="*/ 69 h 648"/>
                <a:gd name="T56" fmla="*/ 132 w 526"/>
                <a:gd name="T57" fmla="*/ 79 h 648"/>
                <a:gd name="T58" fmla="*/ 126 w 526"/>
                <a:gd name="T59" fmla="*/ 91 h 648"/>
                <a:gd name="T60" fmla="*/ 118 w 526"/>
                <a:gd name="T61" fmla="*/ 119 h 648"/>
                <a:gd name="T62" fmla="*/ 114 w 526"/>
                <a:gd name="T63" fmla="*/ 149 h 648"/>
                <a:gd name="T64" fmla="*/ 122 w 526"/>
                <a:gd name="T65" fmla="*/ 200 h 648"/>
                <a:gd name="T66" fmla="*/ 160 w 526"/>
                <a:gd name="T67" fmla="*/ 256 h 648"/>
                <a:gd name="T68" fmla="*/ 174 w 526"/>
                <a:gd name="T69" fmla="*/ 295 h 648"/>
                <a:gd name="T70" fmla="*/ 138 w 526"/>
                <a:gd name="T71" fmla="*/ 311 h 648"/>
                <a:gd name="T72" fmla="*/ 89 w 526"/>
                <a:gd name="T73" fmla="*/ 345 h 648"/>
                <a:gd name="T74" fmla="*/ 49 w 526"/>
                <a:gd name="T75" fmla="*/ 390 h 648"/>
                <a:gd name="T76" fmla="*/ 21 w 526"/>
                <a:gd name="T77" fmla="*/ 442 h 648"/>
                <a:gd name="T78" fmla="*/ 4 w 526"/>
                <a:gd name="T79" fmla="*/ 499 h 648"/>
                <a:gd name="T80" fmla="*/ 0 w 526"/>
                <a:gd name="T81" fmla="*/ 541 h 648"/>
                <a:gd name="T82" fmla="*/ 11 w 526"/>
                <a:gd name="T83" fmla="*/ 567 h 648"/>
                <a:gd name="T84" fmla="*/ 33 w 526"/>
                <a:gd name="T85" fmla="*/ 590 h 648"/>
                <a:gd name="T86" fmla="*/ 73 w 526"/>
                <a:gd name="T87" fmla="*/ 612 h 648"/>
                <a:gd name="T88" fmla="*/ 114 w 526"/>
                <a:gd name="T89" fmla="*/ 626 h 648"/>
                <a:gd name="T90" fmla="*/ 184 w 526"/>
                <a:gd name="T91" fmla="*/ 642 h 648"/>
                <a:gd name="T92" fmla="*/ 263 w 526"/>
                <a:gd name="T93" fmla="*/ 648 h 648"/>
                <a:gd name="T94" fmla="*/ 344 w 526"/>
                <a:gd name="T95" fmla="*/ 642 h 648"/>
                <a:gd name="T96" fmla="*/ 443 w 526"/>
                <a:gd name="T97" fmla="*/ 616 h 648"/>
                <a:gd name="T98" fmla="*/ 507 w 526"/>
                <a:gd name="T99" fmla="*/ 576 h 648"/>
                <a:gd name="T100" fmla="*/ 521 w 526"/>
                <a:gd name="T101" fmla="*/ 557 h 648"/>
                <a:gd name="T102" fmla="*/ 526 w 526"/>
                <a:gd name="T103" fmla="*/ 541 h 648"/>
                <a:gd name="T104" fmla="*/ 517 w 526"/>
                <a:gd name="T105" fmla="*/ 479 h 648"/>
                <a:gd name="T106" fmla="*/ 497 w 526"/>
                <a:gd name="T107" fmla="*/ 422 h 648"/>
                <a:gd name="T108" fmla="*/ 465 w 526"/>
                <a:gd name="T109" fmla="*/ 374 h 648"/>
                <a:gd name="T110" fmla="*/ 423 w 526"/>
                <a:gd name="T111" fmla="*/ 333 h 648"/>
                <a:gd name="T112" fmla="*/ 372 w 526"/>
                <a:gd name="T113" fmla="*/ 303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6" h="648">
                  <a:moveTo>
                    <a:pt x="354" y="295"/>
                  </a:moveTo>
                  <a:lnTo>
                    <a:pt x="330" y="287"/>
                  </a:lnTo>
                  <a:lnTo>
                    <a:pt x="350" y="271"/>
                  </a:lnTo>
                  <a:lnTo>
                    <a:pt x="350" y="271"/>
                  </a:lnTo>
                  <a:lnTo>
                    <a:pt x="364" y="260"/>
                  </a:lnTo>
                  <a:lnTo>
                    <a:pt x="376" y="248"/>
                  </a:lnTo>
                  <a:lnTo>
                    <a:pt x="386" y="234"/>
                  </a:lnTo>
                  <a:lnTo>
                    <a:pt x="396" y="218"/>
                  </a:lnTo>
                  <a:lnTo>
                    <a:pt x="402" y="202"/>
                  </a:lnTo>
                  <a:lnTo>
                    <a:pt x="408" y="186"/>
                  </a:lnTo>
                  <a:lnTo>
                    <a:pt x="412" y="168"/>
                  </a:lnTo>
                  <a:lnTo>
                    <a:pt x="412" y="149"/>
                  </a:lnTo>
                  <a:lnTo>
                    <a:pt x="412" y="149"/>
                  </a:lnTo>
                  <a:lnTo>
                    <a:pt x="410" y="125"/>
                  </a:lnTo>
                  <a:lnTo>
                    <a:pt x="406" y="103"/>
                  </a:lnTo>
                  <a:lnTo>
                    <a:pt x="396" y="81"/>
                  </a:lnTo>
                  <a:lnTo>
                    <a:pt x="386" y="62"/>
                  </a:lnTo>
                  <a:lnTo>
                    <a:pt x="386" y="62"/>
                  </a:lnTo>
                  <a:lnTo>
                    <a:pt x="386" y="62"/>
                  </a:lnTo>
                  <a:lnTo>
                    <a:pt x="386" y="62"/>
                  </a:lnTo>
                  <a:lnTo>
                    <a:pt x="386" y="62"/>
                  </a:lnTo>
                  <a:lnTo>
                    <a:pt x="374" y="48"/>
                  </a:lnTo>
                  <a:lnTo>
                    <a:pt x="374" y="48"/>
                  </a:lnTo>
                  <a:lnTo>
                    <a:pt x="374" y="48"/>
                  </a:lnTo>
                  <a:lnTo>
                    <a:pt x="374" y="48"/>
                  </a:lnTo>
                  <a:lnTo>
                    <a:pt x="362" y="36"/>
                  </a:lnTo>
                  <a:lnTo>
                    <a:pt x="362" y="36"/>
                  </a:lnTo>
                  <a:lnTo>
                    <a:pt x="362" y="36"/>
                  </a:lnTo>
                  <a:lnTo>
                    <a:pt x="362" y="36"/>
                  </a:lnTo>
                  <a:lnTo>
                    <a:pt x="348" y="26"/>
                  </a:lnTo>
                  <a:lnTo>
                    <a:pt x="334" y="16"/>
                  </a:lnTo>
                  <a:lnTo>
                    <a:pt x="334" y="16"/>
                  </a:lnTo>
                  <a:lnTo>
                    <a:pt x="332" y="16"/>
                  </a:lnTo>
                  <a:lnTo>
                    <a:pt x="332" y="16"/>
                  </a:lnTo>
                  <a:lnTo>
                    <a:pt x="320" y="10"/>
                  </a:lnTo>
                  <a:lnTo>
                    <a:pt x="320" y="10"/>
                  </a:lnTo>
                  <a:lnTo>
                    <a:pt x="313" y="8"/>
                  </a:lnTo>
                  <a:lnTo>
                    <a:pt x="313" y="8"/>
                  </a:lnTo>
                  <a:lnTo>
                    <a:pt x="303" y="4"/>
                  </a:lnTo>
                  <a:lnTo>
                    <a:pt x="303" y="4"/>
                  </a:lnTo>
                  <a:lnTo>
                    <a:pt x="297" y="4"/>
                  </a:lnTo>
                  <a:lnTo>
                    <a:pt x="297" y="4"/>
                  </a:lnTo>
                  <a:lnTo>
                    <a:pt x="285" y="2"/>
                  </a:lnTo>
                  <a:lnTo>
                    <a:pt x="285" y="2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263" y="0"/>
                  </a:lnTo>
                  <a:lnTo>
                    <a:pt x="263" y="0"/>
                  </a:lnTo>
                  <a:lnTo>
                    <a:pt x="249" y="0"/>
                  </a:lnTo>
                  <a:lnTo>
                    <a:pt x="249" y="0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235" y="2"/>
                  </a:lnTo>
                  <a:lnTo>
                    <a:pt x="235" y="2"/>
                  </a:lnTo>
                  <a:lnTo>
                    <a:pt x="233" y="2"/>
                  </a:lnTo>
                  <a:lnTo>
                    <a:pt x="233" y="2"/>
                  </a:lnTo>
                  <a:lnTo>
                    <a:pt x="206" y="10"/>
                  </a:lnTo>
                  <a:lnTo>
                    <a:pt x="206" y="10"/>
                  </a:lnTo>
                  <a:lnTo>
                    <a:pt x="202" y="12"/>
                  </a:lnTo>
                  <a:lnTo>
                    <a:pt x="202" y="12"/>
                  </a:lnTo>
                  <a:lnTo>
                    <a:pt x="194" y="16"/>
                  </a:lnTo>
                  <a:lnTo>
                    <a:pt x="194" y="16"/>
                  </a:lnTo>
                  <a:lnTo>
                    <a:pt x="190" y="18"/>
                  </a:lnTo>
                  <a:lnTo>
                    <a:pt x="190" y="18"/>
                  </a:lnTo>
                  <a:lnTo>
                    <a:pt x="180" y="24"/>
                  </a:lnTo>
                  <a:lnTo>
                    <a:pt x="180" y="24"/>
                  </a:lnTo>
                  <a:lnTo>
                    <a:pt x="180" y="26"/>
                  </a:lnTo>
                  <a:lnTo>
                    <a:pt x="180" y="26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66" y="36"/>
                  </a:lnTo>
                  <a:lnTo>
                    <a:pt x="166" y="36"/>
                  </a:lnTo>
                  <a:lnTo>
                    <a:pt x="160" y="42"/>
                  </a:lnTo>
                  <a:lnTo>
                    <a:pt x="160" y="42"/>
                  </a:lnTo>
                  <a:lnTo>
                    <a:pt x="156" y="44"/>
                  </a:lnTo>
                  <a:lnTo>
                    <a:pt x="156" y="44"/>
                  </a:lnTo>
                  <a:lnTo>
                    <a:pt x="148" y="54"/>
                  </a:lnTo>
                  <a:lnTo>
                    <a:pt x="148" y="54"/>
                  </a:lnTo>
                  <a:lnTo>
                    <a:pt x="148" y="54"/>
                  </a:lnTo>
                  <a:lnTo>
                    <a:pt x="148" y="54"/>
                  </a:lnTo>
                  <a:lnTo>
                    <a:pt x="140" y="64"/>
                  </a:lnTo>
                  <a:lnTo>
                    <a:pt x="140" y="64"/>
                  </a:lnTo>
                  <a:lnTo>
                    <a:pt x="138" y="69"/>
                  </a:lnTo>
                  <a:lnTo>
                    <a:pt x="138" y="69"/>
                  </a:lnTo>
                  <a:lnTo>
                    <a:pt x="134" y="75"/>
                  </a:lnTo>
                  <a:lnTo>
                    <a:pt x="134" y="75"/>
                  </a:lnTo>
                  <a:lnTo>
                    <a:pt x="132" y="79"/>
                  </a:lnTo>
                  <a:lnTo>
                    <a:pt x="132" y="79"/>
                  </a:lnTo>
                  <a:lnTo>
                    <a:pt x="126" y="91"/>
                  </a:lnTo>
                  <a:lnTo>
                    <a:pt x="126" y="91"/>
                  </a:lnTo>
                  <a:lnTo>
                    <a:pt x="126" y="91"/>
                  </a:lnTo>
                  <a:lnTo>
                    <a:pt x="120" y="105"/>
                  </a:lnTo>
                  <a:lnTo>
                    <a:pt x="118" y="119"/>
                  </a:lnTo>
                  <a:lnTo>
                    <a:pt x="114" y="133"/>
                  </a:lnTo>
                  <a:lnTo>
                    <a:pt x="114" y="149"/>
                  </a:lnTo>
                  <a:lnTo>
                    <a:pt x="114" y="149"/>
                  </a:lnTo>
                  <a:lnTo>
                    <a:pt x="116" y="176"/>
                  </a:lnTo>
                  <a:lnTo>
                    <a:pt x="122" y="200"/>
                  </a:lnTo>
                  <a:lnTo>
                    <a:pt x="122" y="200"/>
                  </a:lnTo>
                  <a:lnTo>
                    <a:pt x="132" y="220"/>
                  </a:lnTo>
                  <a:lnTo>
                    <a:pt x="144" y="240"/>
                  </a:lnTo>
                  <a:lnTo>
                    <a:pt x="160" y="256"/>
                  </a:lnTo>
                  <a:lnTo>
                    <a:pt x="176" y="271"/>
                  </a:lnTo>
                  <a:lnTo>
                    <a:pt x="198" y="287"/>
                  </a:lnTo>
                  <a:lnTo>
                    <a:pt x="174" y="295"/>
                  </a:lnTo>
                  <a:lnTo>
                    <a:pt x="174" y="295"/>
                  </a:lnTo>
                  <a:lnTo>
                    <a:pt x="156" y="303"/>
                  </a:lnTo>
                  <a:lnTo>
                    <a:pt x="138" y="311"/>
                  </a:lnTo>
                  <a:lnTo>
                    <a:pt x="120" y="321"/>
                  </a:lnTo>
                  <a:lnTo>
                    <a:pt x="103" y="333"/>
                  </a:lnTo>
                  <a:lnTo>
                    <a:pt x="89" y="345"/>
                  </a:lnTo>
                  <a:lnTo>
                    <a:pt x="75" y="359"/>
                  </a:lnTo>
                  <a:lnTo>
                    <a:pt x="61" y="374"/>
                  </a:lnTo>
                  <a:lnTo>
                    <a:pt x="49" y="390"/>
                  </a:lnTo>
                  <a:lnTo>
                    <a:pt x="39" y="406"/>
                  </a:lnTo>
                  <a:lnTo>
                    <a:pt x="29" y="424"/>
                  </a:lnTo>
                  <a:lnTo>
                    <a:pt x="21" y="442"/>
                  </a:lnTo>
                  <a:lnTo>
                    <a:pt x="15" y="460"/>
                  </a:lnTo>
                  <a:lnTo>
                    <a:pt x="9" y="481"/>
                  </a:lnTo>
                  <a:lnTo>
                    <a:pt x="4" y="499"/>
                  </a:lnTo>
                  <a:lnTo>
                    <a:pt x="2" y="521"/>
                  </a:lnTo>
                  <a:lnTo>
                    <a:pt x="0" y="541"/>
                  </a:lnTo>
                  <a:lnTo>
                    <a:pt x="0" y="541"/>
                  </a:lnTo>
                  <a:lnTo>
                    <a:pt x="2" y="549"/>
                  </a:lnTo>
                  <a:lnTo>
                    <a:pt x="4" y="559"/>
                  </a:lnTo>
                  <a:lnTo>
                    <a:pt x="11" y="567"/>
                  </a:lnTo>
                  <a:lnTo>
                    <a:pt x="19" y="578"/>
                  </a:lnTo>
                  <a:lnTo>
                    <a:pt x="19" y="578"/>
                  </a:lnTo>
                  <a:lnTo>
                    <a:pt x="33" y="590"/>
                  </a:lnTo>
                  <a:lnTo>
                    <a:pt x="53" y="602"/>
                  </a:lnTo>
                  <a:lnTo>
                    <a:pt x="53" y="602"/>
                  </a:lnTo>
                  <a:lnTo>
                    <a:pt x="73" y="612"/>
                  </a:lnTo>
                  <a:lnTo>
                    <a:pt x="73" y="612"/>
                  </a:lnTo>
                  <a:lnTo>
                    <a:pt x="93" y="620"/>
                  </a:lnTo>
                  <a:lnTo>
                    <a:pt x="114" y="626"/>
                  </a:lnTo>
                  <a:lnTo>
                    <a:pt x="136" y="632"/>
                  </a:lnTo>
                  <a:lnTo>
                    <a:pt x="158" y="638"/>
                  </a:lnTo>
                  <a:lnTo>
                    <a:pt x="184" y="642"/>
                  </a:lnTo>
                  <a:lnTo>
                    <a:pt x="208" y="644"/>
                  </a:lnTo>
                  <a:lnTo>
                    <a:pt x="237" y="646"/>
                  </a:lnTo>
                  <a:lnTo>
                    <a:pt x="263" y="648"/>
                  </a:lnTo>
                  <a:lnTo>
                    <a:pt x="263" y="648"/>
                  </a:lnTo>
                  <a:lnTo>
                    <a:pt x="303" y="646"/>
                  </a:lnTo>
                  <a:lnTo>
                    <a:pt x="344" y="642"/>
                  </a:lnTo>
                  <a:lnTo>
                    <a:pt x="380" y="634"/>
                  </a:lnTo>
                  <a:lnTo>
                    <a:pt x="414" y="626"/>
                  </a:lnTo>
                  <a:lnTo>
                    <a:pt x="443" y="616"/>
                  </a:lnTo>
                  <a:lnTo>
                    <a:pt x="469" y="604"/>
                  </a:lnTo>
                  <a:lnTo>
                    <a:pt x="491" y="590"/>
                  </a:lnTo>
                  <a:lnTo>
                    <a:pt x="507" y="576"/>
                  </a:lnTo>
                  <a:lnTo>
                    <a:pt x="507" y="576"/>
                  </a:lnTo>
                  <a:lnTo>
                    <a:pt x="515" y="565"/>
                  </a:lnTo>
                  <a:lnTo>
                    <a:pt x="521" y="557"/>
                  </a:lnTo>
                  <a:lnTo>
                    <a:pt x="526" y="549"/>
                  </a:lnTo>
                  <a:lnTo>
                    <a:pt x="526" y="541"/>
                  </a:lnTo>
                  <a:lnTo>
                    <a:pt x="526" y="541"/>
                  </a:lnTo>
                  <a:lnTo>
                    <a:pt x="526" y="521"/>
                  </a:lnTo>
                  <a:lnTo>
                    <a:pt x="521" y="499"/>
                  </a:lnTo>
                  <a:lnTo>
                    <a:pt x="517" y="479"/>
                  </a:lnTo>
                  <a:lnTo>
                    <a:pt x="513" y="460"/>
                  </a:lnTo>
                  <a:lnTo>
                    <a:pt x="505" y="440"/>
                  </a:lnTo>
                  <a:lnTo>
                    <a:pt x="497" y="422"/>
                  </a:lnTo>
                  <a:lnTo>
                    <a:pt x="487" y="406"/>
                  </a:lnTo>
                  <a:lnTo>
                    <a:pt x="477" y="390"/>
                  </a:lnTo>
                  <a:lnTo>
                    <a:pt x="465" y="374"/>
                  </a:lnTo>
                  <a:lnTo>
                    <a:pt x="451" y="359"/>
                  </a:lnTo>
                  <a:lnTo>
                    <a:pt x="437" y="345"/>
                  </a:lnTo>
                  <a:lnTo>
                    <a:pt x="423" y="333"/>
                  </a:lnTo>
                  <a:lnTo>
                    <a:pt x="406" y="321"/>
                  </a:lnTo>
                  <a:lnTo>
                    <a:pt x="390" y="311"/>
                  </a:lnTo>
                  <a:lnTo>
                    <a:pt x="372" y="303"/>
                  </a:lnTo>
                  <a:lnTo>
                    <a:pt x="354" y="295"/>
                  </a:lnTo>
                  <a:lnTo>
                    <a:pt x="354" y="29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10385425" y="3932238"/>
            <a:ext cx="1577975" cy="1590676"/>
            <a:chOff x="10385425" y="3932238"/>
            <a:chExt cx="1577975" cy="1590676"/>
          </a:xfrm>
        </p:grpSpPr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10385425" y="4702176"/>
              <a:ext cx="962025" cy="820738"/>
            </a:xfrm>
            <a:custGeom>
              <a:avLst/>
              <a:gdLst>
                <a:gd name="T0" fmla="*/ 471 w 606"/>
                <a:gd name="T1" fmla="*/ 194 h 517"/>
                <a:gd name="T2" fmla="*/ 473 w 606"/>
                <a:gd name="T3" fmla="*/ 182 h 517"/>
                <a:gd name="T4" fmla="*/ 479 w 606"/>
                <a:gd name="T5" fmla="*/ 159 h 517"/>
                <a:gd name="T6" fmla="*/ 489 w 606"/>
                <a:gd name="T7" fmla="*/ 139 h 517"/>
                <a:gd name="T8" fmla="*/ 511 w 606"/>
                <a:gd name="T9" fmla="*/ 119 h 517"/>
                <a:gd name="T10" fmla="*/ 548 w 606"/>
                <a:gd name="T11" fmla="*/ 99 h 517"/>
                <a:gd name="T12" fmla="*/ 590 w 606"/>
                <a:gd name="T13" fmla="*/ 87 h 517"/>
                <a:gd name="T14" fmla="*/ 590 w 606"/>
                <a:gd name="T15" fmla="*/ 87 h 517"/>
                <a:gd name="T16" fmla="*/ 590 w 606"/>
                <a:gd name="T17" fmla="*/ 87 h 517"/>
                <a:gd name="T18" fmla="*/ 606 w 606"/>
                <a:gd name="T19" fmla="*/ 56 h 517"/>
                <a:gd name="T20" fmla="*/ 578 w 606"/>
                <a:gd name="T21" fmla="*/ 26 h 517"/>
                <a:gd name="T22" fmla="*/ 546 w 606"/>
                <a:gd name="T23" fmla="*/ 0 h 517"/>
                <a:gd name="T24" fmla="*/ 148 w 606"/>
                <a:gd name="T25" fmla="*/ 0 h 517"/>
                <a:gd name="T26" fmla="*/ 132 w 606"/>
                <a:gd name="T27" fmla="*/ 14 h 517"/>
                <a:gd name="T28" fmla="*/ 101 w 606"/>
                <a:gd name="T29" fmla="*/ 42 h 517"/>
                <a:gd name="T30" fmla="*/ 73 w 606"/>
                <a:gd name="T31" fmla="*/ 75 h 517"/>
                <a:gd name="T32" fmla="*/ 51 w 606"/>
                <a:gd name="T33" fmla="*/ 109 h 517"/>
                <a:gd name="T34" fmla="*/ 31 w 606"/>
                <a:gd name="T35" fmla="*/ 147 h 517"/>
                <a:gd name="T36" fmla="*/ 17 w 606"/>
                <a:gd name="T37" fmla="*/ 190 h 517"/>
                <a:gd name="T38" fmla="*/ 6 w 606"/>
                <a:gd name="T39" fmla="*/ 232 h 517"/>
                <a:gd name="T40" fmla="*/ 0 w 606"/>
                <a:gd name="T41" fmla="*/ 276 h 517"/>
                <a:gd name="T42" fmla="*/ 0 w 606"/>
                <a:gd name="T43" fmla="*/ 301 h 517"/>
                <a:gd name="T44" fmla="*/ 2 w 606"/>
                <a:gd name="T45" fmla="*/ 327 h 517"/>
                <a:gd name="T46" fmla="*/ 21 w 606"/>
                <a:gd name="T47" fmla="*/ 373 h 517"/>
                <a:gd name="T48" fmla="*/ 55 w 606"/>
                <a:gd name="T49" fmla="*/ 414 h 517"/>
                <a:gd name="T50" fmla="*/ 101 w 606"/>
                <a:gd name="T51" fmla="*/ 448 h 517"/>
                <a:gd name="T52" fmla="*/ 154 w 606"/>
                <a:gd name="T53" fmla="*/ 474 h 517"/>
                <a:gd name="T54" fmla="*/ 210 w 606"/>
                <a:gd name="T55" fmla="*/ 497 h 517"/>
                <a:gd name="T56" fmla="*/ 267 w 606"/>
                <a:gd name="T57" fmla="*/ 509 h 517"/>
                <a:gd name="T58" fmla="*/ 321 w 606"/>
                <a:gd name="T59" fmla="*/ 517 h 517"/>
                <a:gd name="T60" fmla="*/ 346 w 606"/>
                <a:gd name="T61" fmla="*/ 517 h 517"/>
                <a:gd name="T62" fmla="*/ 427 w 606"/>
                <a:gd name="T63" fmla="*/ 509 h 517"/>
                <a:gd name="T64" fmla="*/ 513 w 606"/>
                <a:gd name="T65" fmla="*/ 487 h 517"/>
                <a:gd name="T66" fmla="*/ 503 w 606"/>
                <a:gd name="T67" fmla="*/ 478 h 517"/>
                <a:gd name="T68" fmla="*/ 489 w 606"/>
                <a:gd name="T69" fmla="*/ 462 h 517"/>
                <a:gd name="T70" fmla="*/ 479 w 606"/>
                <a:gd name="T71" fmla="*/ 442 h 517"/>
                <a:gd name="T72" fmla="*/ 473 w 606"/>
                <a:gd name="T73" fmla="*/ 420 h 517"/>
                <a:gd name="T74" fmla="*/ 471 w 606"/>
                <a:gd name="T75" fmla="*/ 408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6" h="517">
                  <a:moveTo>
                    <a:pt x="471" y="408"/>
                  </a:moveTo>
                  <a:lnTo>
                    <a:pt x="471" y="194"/>
                  </a:lnTo>
                  <a:lnTo>
                    <a:pt x="471" y="194"/>
                  </a:lnTo>
                  <a:lnTo>
                    <a:pt x="473" y="182"/>
                  </a:lnTo>
                  <a:lnTo>
                    <a:pt x="475" y="169"/>
                  </a:lnTo>
                  <a:lnTo>
                    <a:pt x="479" y="159"/>
                  </a:lnTo>
                  <a:lnTo>
                    <a:pt x="483" y="149"/>
                  </a:lnTo>
                  <a:lnTo>
                    <a:pt x="489" y="139"/>
                  </a:lnTo>
                  <a:lnTo>
                    <a:pt x="495" y="131"/>
                  </a:lnTo>
                  <a:lnTo>
                    <a:pt x="511" y="119"/>
                  </a:lnTo>
                  <a:lnTo>
                    <a:pt x="527" y="107"/>
                  </a:lnTo>
                  <a:lnTo>
                    <a:pt x="548" y="99"/>
                  </a:lnTo>
                  <a:lnTo>
                    <a:pt x="568" y="93"/>
                  </a:lnTo>
                  <a:lnTo>
                    <a:pt x="590" y="87"/>
                  </a:lnTo>
                  <a:lnTo>
                    <a:pt x="590" y="87"/>
                  </a:lnTo>
                  <a:lnTo>
                    <a:pt x="590" y="87"/>
                  </a:lnTo>
                  <a:lnTo>
                    <a:pt x="590" y="87"/>
                  </a:lnTo>
                  <a:lnTo>
                    <a:pt x="590" y="87"/>
                  </a:lnTo>
                  <a:lnTo>
                    <a:pt x="596" y="70"/>
                  </a:lnTo>
                  <a:lnTo>
                    <a:pt x="606" y="56"/>
                  </a:lnTo>
                  <a:lnTo>
                    <a:pt x="606" y="56"/>
                  </a:lnTo>
                  <a:lnTo>
                    <a:pt x="578" y="26"/>
                  </a:lnTo>
                  <a:lnTo>
                    <a:pt x="562" y="12"/>
                  </a:lnTo>
                  <a:lnTo>
                    <a:pt x="546" y="0"/>
                  </a:lnTo>
                  <a:lnTo>
                    <a:pt x="346" y="165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132" y="14"/>
                  </a:lnTo>
                  <a:lnTo>
                    <a:pt x="115" y="26"/>
                  </a:lnTo>
                  <a:lnTo>
                    <a:pt x="101" y="42"/>
                  </a:lnTo>
                  <a:lnTo>
                    <a:pt x="87" y="58"/>
                  </a:lnTo>
                  <a:lnTo>
                    <a:pt x="73" y="75"/>
                  </a:lnTo>
                  <a:lnTo>
                    <a:pt x="61" y="91"/>
                  </a:lnTo>
                  <a:lnTo>
                    <a:pt x="51" y="109"/>
                  </a:lnTo>
                  <a:lnTo>
                    <a:pt x="41" y="129"/>
                  </a:lnTo>
                  <a:lnTo>
                    <a:pt x="31" y="147"/>
                  </a:lnTo>
                  <a:lnTo>
                    <a:pt x="23" y="167"/>
                  </a:lnTo>
                  <a:lnTo>
                    <a:pt x="17" y="190"/>
                  </a:lnTo>
                  <a:lnTo>
                    <a:pt x="10" y="210"/>
                  </a:lnTo>
                  <a:lnTo>
                    <a:pt x="6" y="232"/>
                  </a:lnTo>
                  <a:lnTo>
                    <a:pt x="2" y="254"/>
                  </a:lnTo>
                  <a:lnTo>
                    <a:pt x="0" y="276"/>
                  </a:lnTo>
                  <a:lnTo>
                    <a:pt x="0" y="301"/>
                  </a:lnTo>
                  <a:lnTo>
                    <a:pt x="0" y="301"/>
                  </a:lnTo>
                  <a:lnTo>
                    <a:pt x="0" y="313"/>
                  </a:lnTo>
                  <a:lnTo>
                    <a:pt x="2" y="327"/>
                  </a:lnTo>
                  <a:lnTo>
                    <a:pt x="10" y="351"/>
                  </a:lnTo>
                  <a:lnTo>
                    <a:pt x="21" y="373"/>
                  </a:lnTo>
                  <a:lnTo>
                    <a:pt x="37" y="394"/>
                  </a:lnTo>
                  <a:lnTo>
                    <a:pt x="55" y="414"/>
                  </a:lnTo>
                  <a:lnTo>
                    <a:pt x="77" y="432"/>
                  </a:lnTo>
                  <a:lnTo>
                    <a:pt x="101" y="448"/>
                  </a:lnTo>
                  <a:lnTo>
                    <a:pt x="126" y="462"/>
                  </a:lnTo>
                  <a:lnTo>
                    <a:pt x="154" y="474"/>
                  </a:lnTo>
                  <a:lnTo>
                    <a:pt x="182" y="487"/>
                  </a:lnTo>
                  <a:lnTo>
                    <a:pt x="210" y="497"/>
                  </a:lnTo>
                  <a:lnTo>
                    <a:pt x="239" y="503"/>
                  </a:lnTo>
                  <a:lnTo>
                    <a:pt x="267" y="509"/>
                  </a:lnTo>
                  <a:lnTo>
                    <a:pt x="295" y="513"/>
                  </a:lnTo>
                  <a:lnTo>
                    <a:pt x="321" y="517"/>
                  </a:lnTo>
                  <a:lnTo>
                    <a:pt x="346" y="517"/>
                  </a:lnTo>
                  <a:lnTo>
                    <a:pt x="346" y="517"/>
                  </a:lnTo>
                  <a:lnTo>
                    <a:pt x="384" y="515"/>
                  </a:lnTo>
                  <a:lnTo>
                    <a:pt x="427" y="509"/>
                  </a:lnTo>
                  <a:lnTo>
                    <a:pt x="469" y="499"/>
                  </a:lnTo>
                  <a:lnTo>
                    <a:pt x="513" y="487"/>
                  </a:lnTo>
                  <a:lnTo>
                    <a:pt x="513" y="487"/>
                  </a:lnTo>
                  <a:lnTo>
                    <a:pt x="503" y="478"/>
                  </a:lnTo>
                  <a:lnTo>
                    <a:pt x="495" y="470"/>
                  </a:lnTo>
                  <a:lnTo>
                    <a:pt x="489" y="462"/>
                  </a:lnTo>
                  <a:lnTo>
                    <a:pt x="483" y="452"/>
                  </a:lnTo>
                  <a:lnTo>
                    <a:pt x="479" y="442"/>
                  </a:lnTo>
                  <a:lnTo>
                    <a:pt x="475" y="432"/>
                  </a:lnTo>
                  <a:lnTo>
                    <a:pt x="473" y="420"/>
                  </a:lnTo>
                  <a:lnTo>
                    <a:pt x="471" y="408"/>
                  </a:lnTo>
                  <a:lnTo>
                    <a:pt x="471" y="40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10548938" y="3932238"/>
              <a:ext cx="773113" cy="773113"/>
            </a:xfrm>
            <a:custGeom>
              <a:avLst/>
              <a:gdLst>
                <a:gd name="T0" fmla="*/ 243 w 487"/>
                <a:gd name="T1" fmla="*/ 487 h 487"/>
                <a:gd name="T2" fmla="*/ 293 w 487"/>
                <a:gd name="T3" fmla="*/ 483 h 487"/>
                <a:gd name="T4" fmla="*/ 338 w 487"/>
                <a:gd name="T5" fmla="*/ 469 h 487"/>
                <a:gd name="T6" fmla="*/ 380 w 487"/>
                <a:gd name="T7" fmla="*/ 446 h 487"/>
                <a:gd name="T8" fmla="*/ 416 w 487"/>
                <a:gd name="T9" fmla="*/ 416 h 487"/>
                <a:gd name="T10" fmla="*/ 445 w 487"/>
                <a:gd name="T11" fmla="*/ 380 h 487"/>
                <a:gd name="T12" fmla="*/ 467 w 487"/>
                <a:gd name="T13" fmla="*/ 339 h 487"/>
                <a:gd name="T14" fmla="*/ 481 w 487"/>
                <a:gd name="T15" fmla="*/ 293 h 487"/>
                <a:gd name="T16" fmla="*/ 487 w 487"/>
                <a:gd name="T17" fmla="*/ 244 h 487"/>
                <a:gd name="T18" fmla="*/ 485 w 487"/>
                <a:gd name="T19" fmla="*/ 220 h 487"/>
                <a:gd name="T20" fmla="*/ 475 w 487"/>
                <a:gd name="T21" fmla="*/ 172 h 487"/>
                <a:gd name="T22" fmla="*/ 457 w 487"/>
                <a:gd name="T23" fmla="*/ 127 h 487"/>
                <a:gd name="T24" fmla="*/ 431 w 487"/>
                <a:gd name="T25" fmla="*/ 89 h 487"/>
                <a:gd name="T26" fmla="*/ 398 w 487"/>
                <a:gd name="T27" fmla="*/ 57 h 487"/>
                <a:gd name="T28" fmla="*/ 360 w 487"/>
                <a:gd name="T29" fmla="*/ 30 h 487"/>
                <a:gd name="T30" fmla="*/ 315 w 487"/>
                <a:gd name="T31" fmla="*/ 12 h 487"/>
                <a:gd name="T32" fmla="*/ 269 w 487"/>
                <a:gd name="T33" fmla="*/ 2 h 487"/>
                <a:gd name="T34" fmla="*/ 243 w 487"/>
                <a:gd name="T35" fmla="*/ 0 h 487"/>
                <a:gd name="T36" fmla="*/ 194 w 487"/>
                <a:gd name="T37" fmla="*/ 6 h 487"/>
                <a:gd name="T38" fmla="*/ 150 w 487"/>
                <a:gd name="T39" fmla="*/ 20 h 487"/>
                <a:gd name="T40" fmla="*/ 107 w 487"/>
                <a:gd name="T41" fmla="*/ 42 h 487"/>
                <a:gd name="T42" fmla="*/ 71 w 487"/>
                <a:gd name="T43" fmla="*/ 73 h 487"/>
                <a:gd name="T44" fmla="*/ 43 w 487"/>
                <a:gd name="T45" fmla="*/ 107 h 487"/>
                <a:gd name="T46" fmla="*/ 19 w 487"/>
                <a:gd name="T47" fmla="*/ 149 h 487"/>
                <a:gd name="T48" fmla="*/ 4 w 487"/>
                <a:gd name="T49" fmla="*/ 196 h 487"/>
                <a:gd name="T50" fmla="*/ 0 w 487"/>
                <a:gd name="T51" fmla="*/ 244 h 487"/>
                <a:gd name="T52" fmla="*/ 2 w 487"/>
                <a:gd name="T53" fmla="*/ 269 h 487"/>
                <a:gd name="T54" fmla="*/ 10 w 487"/>
                <a:gd name="T55" fmla="*/ 317 h 487"/>
                <a:gd name="T56" fmla="*/ 31 w 487"/>
                <a:gd name="T57" fmla="*/ 360 h 487"/>
                <a:gd name="T58" fmla="*/ 55 w 487"/>
                <a:gd name="T59" fmla="*/ 398 h 487"/>
                <a:gd name="T60" fmla="*/ 89 w 487"/>
                <a:gd name="T61" fmla="*/ 432 h 487"/>
                <a:gd name="T62" fmla="*/ 128 w 487"/>
                <a:gd name="T63" fmla="*/ 459 h 487"/>
                <a:gd name="T64" fmla="*/ 172 w 487"/>
                <a:gd name="T65" fmla="*/ 477 h 487"/>
                <a:gd name="T66" fmla="*/ 218 w 487"/>
                <a:gd name="T67" fmla="*/ 487 h 487"/>
                <a:gd name="T68" fmla="*/ 243 w 487"/>
                <a:gd name="T69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7" h="487">
                  <a:moveTo>
                    <a:pt x="243" y="487"/>
                  </a:moveTo>
                  <a:lnTo>
                    <a:pt x="243" y="487"/>
                  </a:lnTo>
                  <a:lnTo>
                    <a:pt x="269" y="487"/>
                  </a:lnTo>
                  <a:lnTo>
                    <a:pt x="293" y="483"/>
                  </a:lnTo>
                  <a:lnTo>
                    <a:pt x="315" y="477"/>
                  </a:lnTo>
                  <a:lnTo>
                    <a:pt x="338" y="469"/>
                  </a:lnTo>
                  <a:lnTo>
                    <a:pt x="360" y="459"/>
                  </a:lnTo>
                  <a:lnTo>
                    <a:pt x="380" y="446"/>
                  </a:lnTo>
                  <a:lnTo>
                    <a:pt x="398" y="432"/>
                  </a:lnTo>
                  <a:lnTo>
                    <a:pt x="416" y="416"/>
                  </a:lnTo>
                  <a:lnTo>
                    <a:pt x="431" y="398"/>
                  </a:lnTo>
                  <a:lnTo>
                    <a:pt x="445" y="380"/>
                  </a:lnTo>
                  <a:lnTo>
                    <a:pt x="457" y="360"/>
                  </a:lnTo>
                  <a:lnTo>
                    <a:pt x="467" y="339"/>
                  </a:lnTo>
                  <a:lnTo>
                    <a:pt x="475" y="317"/>
                  </a:lnTo>
                  <a:lnTo>
                    <a:pt x="481" y="293"/>
                  </a:lnTo>
                  <a:lnTo>
                    <a:pt x="485" y="269"/>
                  </a:lnTo>
                  <a:lnTo>
                    <a:pt x="487" y="244"/>
                  </a:lnTo>
                  <a:lnTo>
                    <a:pt x="487" y="244"/>
                  </a:lnTo>
                  <a:lnTo>
                    <a:pt x="485" y="220"/>
                  </a:lnTo>
                  <a:lnTo>
                    <a:pt x="481" y="196"/>
                  </a:lnTo>
                  <a:lnTo>
                    <a:pt x="475" y="172"/>
                  </a:lnTo>
                  <a:lnTo>
                    <a:pt x="467" y="149"/>
                  </a:lnTo>
                  <a:lnTo>
                    <a:pt x="457" y="127"/>
                  </a:lnTo>
                  <a:lnTo>
                    <a:pt x="445" y="107"/>
                  </a:lnTo>
                  <a:lnTo>
                    <a:pt x="431" y="89"/>
                  </a:lnTo>
                  <a:lnTo>
                    <a:pt x="416" y="73"/>
                  </a:lnTo>
                  <a:lnTo>
                    <a:pt x="398" y="57"/>
                  </a:lnTo>
                  <a:lnTo>
                    <a:pt x="380" y="42"/>
                  </a:lnTo>
                  <a:lnTo>
                    <a:pt x="360" y="30"/>
                  </a:lnTo>
                  <a:lnTo>
                    <a:pt x="338" y="20"/>
                  </a:lnTo>
                  <a:lnTo>
                    <a:pt x="315" y="12"/>
                  </a:lnTo>
                  <a:lnTo>
                    <a:pt x="293" y="6"/>
                  </a:lnTo>
                  <a:lnTo>
                    <a:pt x="269" y="2"/>
                  </a:lnTo>
                  <a:lnTo>
                    <a:pt x="243" y="0"/>
                  </a:lnTo>
                  <a:lnTo>
                    <a:pt x="243" y="0"/>
                  </a:lnTo>
                  <a:lnTo>
                    <a:pt x="218" y="2"/>
                  </a:lnTo>
                  <a:lnTo>
                    <a:pt x="194" y="6"/>
                  </a:lnTo>
                  <a:lnTo>
                    <a:pt x="172" y="12"/>
                  </a:lnTo>
                  <a:lnTo>
                    <a:pt x="150" y="20"/>
                  </a:lnTo>
                  <a:lnTo>
                    <a:pt x="128" y="30"/>
                  </a:lnTo>
                  <a:lnTo>
                    <a:pt x="107" y="42"/>
                  </a:lnTo>
                  <a:lnTo>
                    <a:pt x="89" y="57"/>
                  </a:lnTo>
                  <a:lnTo>
                    <a:pt x="71" y="73"/>
                  </a:lnTo>
                  <a:lnTo>
                    <a:pt x="55" y="89"/>
                  </a:lnTo>
                  <a:lnTo>
                    <a:pt x="43" y="107"/>
                  </a:lnTo>
                  <a:lnTo>
                    <a:pt x="31" y="127"/>
                  </a:lnTo>
                  <a:lnTo>
                    <a:pt x="19" y="149"/>
                  </a:lnTo>
                  <a:lnTo>
                    <a:pt x="10" y="172"/>
                  </a:lnTo>
                  <a:lnTo>
                    <a:pt x="4" y="196"/>
                  </a:lnTo>
                  <a:lnTo>
                    <a:pt x="2" y="220"/>
                  </a:lnTo>
                  <a:lnTo>
                    <a:pt x="0" y="244"/>
                  </a:lnTo>
                  <a:lnTo>
                    <a:pt x="0" y="244"/>
                  </a:lnTo>
                  <a:lnTo>
                    <a:pt x="2" y="269"/>
                  </a:lnTo>
                  <a:lnTo>
                    <a:pt x="4" y="293"/>
                  </a:lnTo>
                  <a:lnTo>
                    <a:pt x="10" y="317"/>
                  </a:lnTo>
                  <a:lnTo>
                    <a:pt x="19" y="339"/>
                  </a:lnTo>
                  <a:lnTo>
                    <a:pt x="31" y="360"/>
                  </a:lnTo>
                  <a:lnTo>
                    <a:pt x="43" y="380"/>
                  </a:lnTo>
                  <a:lnTo>
                    <a:pt x="55" y="398"/>
                  </a:lnTo>
                  <a:lnTo>
                    <a:pt x="71" y="416"/>
                  </a:lnTo>
                  <a:lnTo>
                    <a:pt x="89" y="432"/>
                  </a:lnTo>
                  <a:lnTo>
                    <a:pt x="107" y="446"/>
                  </a:lnTo>
                  <a:lnTo>
                    <a:pt x="128" y="459"/>
                  </a:lnTo>
                  <a:lnTo>
                    <a:pt x="150" y="469"/>
                  </a:lnTo>
                  <a:lnTo>
                    <a:pt x="172" y="477"/>
                  </a:lnTo>
                  <a:lnTo>
                    <a:pt x="194" y="483"/>
                  </a:lnTo>
                  <a:lnTo>
                    <a:pt x="218" y="487"/>
                  </a:lnTo>
                  <a:lnTo>
                    <a:pt x="243" y="487"/>
                  </a:lnTo>
                  <a:lnTo>
                    <a:pt x="243" y="487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1"/>
            <p:cNvSpPr>
              <a:spLocks noEditPoints="1"/>
            </p:cNvSpPr>
            <p:nvPr/>
          </p:nvSpPr>
          <p:spPr bwMode="auto">
            <a:xfrm>
              <a:off x="11242675" y="4827588"/>
              <a:ext cx="720725" cy="585788"/>
            </a:xfrm>
            <a:custGeom>
              <a:avLst/>
              <a:gdLst>
                <a:gd name="T0" fmla="*/ 420 w 454"/>
                <a:gd name="T1" fmla="*/ 369 h 369"/>
                <a:gd name="T2" fmla="*/ 434 w 454"/>
                <a:gd name="T3" fmla="*/ 367 h 369"/>
                <a:gd name="T4" fmla="*/ 444 w 454"/>
                <a:gd name="T5" fmla="*/ 359 h 369"/>
                <a:gd name="T6" fmla="*/ 452 w 454"/>
                <a:gd name="T7" fmla="*/ 347 h 369"/>
                <a:gd name="T8" fmla="*/ 454 w 454"/>
                <a:gd name="T9" fmla="*/ 333 h 369"/>
                <a:gd name="T10" fmla="*/ 454 w 454"/>
                <a:gd name="T11" fmla="*/ 119 h 369"/>
                <a:gd name="T12" fmla="*/ 452 w 454"/>
                <a:gd name="T13" fmla="*/ 107 h 369"/>
                <a:gd name="T14" fmla="*/ 436 w 454"/>
                <a:gd name="T15" fmla="*/ 88 h 369"/>
                <a:gd name="T16" fmla="*/ 412 w 454"/>
                <a:gd name="T17" fmla="*/ 78 h 369"/>
                <a:gd name="T18" fmla="*/ 381 w 454"/>
                <a:gd name="T19" fmla="*/ 70 h 369"/>
                <a:gd name="T20" fmla="*/ 365 w 454"/>
                <a:gd name="T21" fmla="*/ 64 h 369"/>
                <a:gd name="T22" fmla="*/ 353 w 454"/>
                <a:gd name="T23" fmla="*/ 56 h 369"/>
                <a:gd name="T24" fmla="*/ 341 w 454"/>
                <a:gd name="T25" fmla="*/ 32 h 369"/>
                <a:gd name="T26" fmla="*/ 333 w 454"/>
                <a:gd name="T27" fmla="*/ 20 h 369"/>
                <a:gd name="T28" fmla="*/ 313 w 454"/>
                <a:gd name="T29" fmla="*/ 2 h 369"/>
                <a:gd name="T30" fmla="*/ 298 w 454"/>
                <a:gd name="T31" fmla="*/ 0 h 369"/>
                <a:gd name="T32" fmla="*/ 157 w 454"/>
                <a:gd name="T33" fmla="*/ 0 h 369"/>
                <a:gd name="T34" fmla="*/ 149 w 454"/>
                <a:gd name="T35" fmla="*/ 0 h 369"/>
                <a:gd name="T36" fmla="*/ 131 w 454"/>
                <a:gd name="T37" fmla="*/ 8 h 369"/>
                <a:gd name="T38" fmla="*/ 115 w 454"/>
                <a:gd name="T39" fmla="*/ 32 h 369"/>
                <a:gd name="T40" fmla="*/ 109 w 454"/>
                <a:gd name="T41" fmla="*/ 46 h 369"/>
                <a:gd name="T42" fmla="*/ 97 w 454"/>
                <a:gd name="T43" fmla="*/ 60 h 369"/>
                <a:gd name="T44" fmla="*/ 74 w 454"/>
                <a:gd name="T45" fmla="*/ 70 h 369"/>
                <a:gd name="T46" fmla="*/ 54 w 454"/>
                <a:gd name="T47" fmla="*/ 74 h 369"/>
                <a:gd name="T48" fmla="*/ 30 w 454"/>
                <a:gd name="T49" fmla="*/ 82 h 369"/>
                <a:gd name="T50" fmla="*/ 10 w 454"/>
                <a:gd name="T51" fmla="*/ 96 h 369"/>
                <a:gd name="T52" fmla="*/ 2 w 454"/>
                <a:gd name="T53" fmla="*/ 113 h 369"/>
                <a:gd name="T54" fmla="*/ 0 w 454"/>
                <a:gd name="T55" fmla="*/ 333 h 369"/>
                <a:gd name="T56" fmla="*/ 2 w 454"/>
                <a:gd name="T57" fmla="*/ 341 h 369"/>
                <a:gd name="T58" fmla="*/ 6 w 454"/>
                <a:gd name="T59" fmla="*/ 353 h 369"/>
                <a:gd name="T60" fmla="*/ 16 w 454"/>
                <a:gd name="T61" fmla="*/ 363 h 369"/>
                <a:gd name="T62" fmla="*/ 28 w 454"/>
                <a:gd name="T63" fmla="*/ 369 h 369"/>
                <a:gd name="T64" fmla="*/ 228 w 454"/>
                <a:gd name="T65" fmla="*/ 369 h 369"/>
                <a:gd name="T66" fmla="*/ 113 w 454"/>
                <a:gd name="T67" fmla="*/ 212 h 369"/>
                <a:gd name="T68" fmla="*/ 115 w 454"/>
                <a:gd name="T69" fmla="*/ 189 h 369"/>
                <a:gd name="T70" fmla="*/ 133 w 454"/>
                <a:gd name="T71" fmla="*/ 149 h 369"/>
                <a:gd name="T72" fmla="*/ 163 w 454"/>
                <a:gd name="T73" fmla="*/ 117 h 369"/>
                <a:gd name="T74" fmla="*/ 204 w 454"/>
                <a:gd name="T75" fmla="*/ 101 h 369"/>
                <a:gd name="T76" fmla="*/ 228 w 454"/>
                <a:gd name="T77" fmla="*/ 99 h 369"/>
                <a:gd name="T78" fmla="*/ 272 w 454"/>
                <a:gd name="T79" fmla="*/ 107 h 369"/>
                <a:gd name="T80" fmla="*/ 309 w 454"/>
                <a:gd name="T81" fmla="*/ 131 h 369"/>
                <a:gd name="T82" fmla="*/ 333 w 454"/>
                <a:gd name="T83" fmla="*/ 167 h 369"/>
                <a:gd name="T84" fmla="*/ 343 w 454"/>
                <a:gd name="T85" fmla="*/ 212 h 369"/>
                <a:gd name="T86" fmla="*/ 339 w 454"/>
                <a:gd name="T87" fmla="*/ 236 h 369"/>
                <a:gd name="T88" fmla="*/ 323 w 454"/>
                <a:gd name="T89" fmla="*/ 276 h 369"/>
                <a:gd name="T90" fmla="*/ 292 w 454"/>
                <a:gd name="T91" fmla="*/ 307 h 369"/>
                <a:gd name="T92" fmla="*/ 250 w 454"/>
                <a:gd name="T93" fmla="*/ 325 h 369"/>
                <a:gd name="T94" fmla="*/ 228 w 454"/>
                <a:gd name="T95" fmla="*/ 327 h 369"/>
                <a:gd name="T96" fmla="*/ 183 w 454"/>
                <a:gd name="T97" fmla="*/ 319 h 369"/>
                <a:gd name="T98" fmla="*/ 147 w 454"/>
                <a:gd name="T99" fmla="*/ 292 h 369"/>
                <a:gd name="T100" fmla="*/ 121 w 454"/>
                <a:gd name="T101" fmla="*/ 256 h 369"/>
                <a:gd name="T102" fmla="*/ 113 w 454"/>
                <a:gd name="T103" fmla="*/ 212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4" h="369">
                  <a:moveTo>
                    <a:pt x="420" y="369"/>
                  </a:moveTo>
                  <a:lnTo>
                    <a:pt x="420" y="369"/>
                  </a:lnTo>
                  <a:lnTo>
                    <a:pt x="426" y="369"/>
                  </a:lnTo>
                  <a:lnTo>
                    <a:pt x="434" y="367"/>
                  </a:lnTo>
                  <a:lnTo>
                    <a:pt x="440" y="363"/>
                  </a:lnTo>
                  <a:lnTo>
                    <a:pt x="444" y="359"/>
                  </a:lnTo>
                  <a:lnTo>
                    <a:pt x="448" y="353"/>
                  </a:lnTo>
                  <a:lnTo>
                    <a:pt x="452" y="347"/>
                  </a:lnTo>
                  <a:lnTo>
                    <a:pt x="454" y="341"/>
                  </a:lnTo>
                  <a:lnTo>
                    <a:pt x="454" y="333"/>
                  </a:lnTo>
                  <a:lnTo>
                    <a:pt x="454" y="119"/>
                  </a:lnTo>
                  <a:lnTo>
                    <a:pt x="454" y="119"/>
                  </a:lnTo>
                  <a:lnTo>
                    <a:pt x="454" y="113"/>
                  </a:lnTo>
                  <a:lnTo>
                    <a:pt x="452" y="107"/>
                  </a:lnTo>
                  <a:lnTo>
                    <a:pt x="446" y="96"/>
                  </a:lnTo>
                  <a:lnTo>
                    <a:pt x="436" y="88"/>
                  </a:lnTo>
                  <a:lnTo>
                    <a:pt x="424" y="82"/>
                  </a:lnTo>
                  <a:lnTo>
                    <a:pt x="412" y="78"/>
                  </a:lnTo>
                  <a:lnTo>
                    <a:pt x="399" y="74"/>
                  </a:lnTo>
                  <a:lnTo>
                    <a:pt x="381" y="70"/>
                  </a:lnTo>
                  <a:lnTo>
                    <a:pt x="381" y="70"/>
                  </a:lnTo>
                  <a:lnTo>
                    <a:pt x="365" y="64"/>
                  </a:lnTo>
                  <a:lnTo>
                    <a:pt x="359" y="60"/>
                  </a:lnTo>
                  <a:lnTo>
                    <a:pt x="353" y="56"/>
                  </a:lnTo>
                  <a:lnTo>
                    <a:pt x="345" y="46"/>
                  </a:lnTo>
                  <a:lnTo>
                    <a:pt x="341" y="32"/>
                  </a:lnTo>
                  <a:lnTo>
                    <a:pt x="341" y="32"/>
                  </a:lnTo>
                  <a:lnTo>
                    <a:pt x="333" y="20"/>
                  </a:lnTo>
                  <a:lnTo>
                    <a:pt x="325" y="8"/>
                  </a:lnTo>
                  <a:lnTo>
                    <a:pt x="313" y="2"/>
                  </a:lnTo>
                  <a:lnTo>
                    <a:pt x="305" y="0"/>
                  </a:lnTo>
                  <a:lnTo>
                    <a:pt x="298" y="0"/>
                  </a:lnTo>
                  <a:lnTo>
                    <a:pt x="228" y="0"/>
                  </a:lnTo>
                  <a:lnTo>
                    <a:pt x="157" y="0"/>
                  </a:lnTo>
                  <a:lnTo>
                    <a:pt x="157" y="0"/>
                  </a:lnTo>
                  <a:lnTo>
                    <a:pt x="149" y="0"/>
                  </a:lnTo>
                  <a:lnTo>
                    <a:pt x="143" y="2"/>
                  </a:lnTo>
                  <a:lnTo>
                    <a:pt x="131" y="8"/>
                  </a:lnTo>
                  <a:lnTo>
                    <a:pt x="121" y="20"/>
                  </a:lnTo>
                  <a:lnTo>
                    <a:pt x="115" y="32"/>
                  </a:lnTo>
                  <a:lnTo>
                    <a:pt x="115" y="32"/>
                  </a:lnTo>
                  <a:lnTo>
                    <a:pt x="109" y="46"/>
                  </a:lnTo>
                  <a:lnTo>
                    <a:pt x="103" y="56"/>
                  </a:lnTo>
                  <a:lnTo>
                    <a:pt x="97" y="60"/>
                  </a:lnTo>
                  <a:lnTo>
                    <a:pt x="90" y="64"/>
                  </a:lnTo>
                  <a:lnTo>
                    <a:pt x="74" y="70"/>
                  </a:lnTo>
                  <a:lnTo>
                    <a:pt x="74" y="70"/>
                  </a:lnTo>
                  <a:lnTo>
                    <a:pt x="54" y="74"/>
                  </a:lnTo>
                  <a:lnTo>
                    <a:pt x="42" y="78"/>
                  </a:lnTo>
                  <a:lnTo>
                    <a:pt x="30" y="82"/>
                  </a:lnTo>
                  <a:lnTo>
                    <a:pt x="20" y="88"/>
                  </a:lnTo>
                  <a:lnTo>
                    <a:pt x="10" y="96"/>
                  </a:lnTo>
                  <a:lnTo>
                    <a:pt x="2" y="107"/>
                  </a:lnTo>
                  <a:lnTo>
                    <a:pt x="2" y="113"/>
                  </a:lnTo>
                  <a:lnTo>
                    <a:pt x="0" y="119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2" y="341"/>
                  </a:lnTo>
                  <a:lnTo>
                    <a:pt x="4" y="347"/>
                  </a:lnTo>
                  <a:lnTo>
                    <a:pt x="6" y="353"/>
                  </a:lnTo>
                  <a:lnTo>
                    <a:pt x="10" y="359"/>
                  </a:lnTo>
                  <a:lnTo>
                    <a:pt x="16" y="363"/>
                  </a:lnTo>
                  <a:lnTo>
                    <a:pt x="22" y="367"/>
                  </a:lnTo>
                  <a:lnTo>
                    <a:pt x="28" y="369"/>
                  </a:lnTo>
                  <a:lnTo>
                    <a:pt x="36" y="369"/>
                  </a:lnTo>
                  <a:lnTo>
                    <a:pt x="228" y="369"/>
                  </a:lnTo>
                  <a:lnTo>
                    <a:pt x="420" y="369"/>
                  </a:lnTo>
                  <a:close/>
                  <a:moveTo>
                    <a:pt x="113" y="212"/>
                  </a:moveTo>
                  <a:lnTo>
                    <a:pt x="113" y="212"/>
                  </a:lnTo>
                  <a:lnTo>
                    <a:pt x="115" y="189"/>
                  </a:lnTo>
                  <a:lnTo>
                    <a:pt x="121" y="167"/>
                  </a:lnTo>
                  <a:lnTo>
                    <a:pt x="133" y="149"/>
                  </a:lnTo>
                  <a:lnTo>
                    <a:pt x="147" y="131"/>
                  </a:lnTo>
                  <a:lnTo>
                    <a:pt x="163" y="117"/>
                  </a:lnTo>
                  <a:lnTo>
                    <a:pt x="183" y="107"/>
                  </a:lnTo>
                  <a:lnTo>
                    <a:pt x="204" y="101"/>
                  </a:lnTo>
                  <a:lnTo>
                    <a:pt x="228" y="99"/>
                  </a:lnTo>
                  <a:lnTo>
                    <a:pt x="228" y="99"/>
                  </a:lnTo>
                  <a:lnTo>
                    <a:pt x="250" y="101"/>
                  </a:lnTo>
                  <a:lnTo>
                    <a:pt x="272" y="107"/>
                  </a:lnTo>
                  <a:lnTo>
                    <a:pt x="292" y="117"/>
                  </a:lnTo>
                  <a:lnTo>
                    <a:pt x="309" y="131"/>
                  </a:lnTo>
                  <a:lnTo>
                    <a:pt x="323" y="149"/>
                  </a:lnTo>
                  <a:lnTo>
                    <a:pt x="333" y="167"/>
                  </a:lnTo>
                  <a:lnTo>
                    <a:pt x="339" y="189"/>
                  </a:lnTo>
                  <a:lnTo>
                    <a:pt x="343" y="212"/>
                  </a:lnTo>
                  <a:lnTo>
                    <a:pt x="343" y="212"/>
                  </a:lnTo>
                  <a:lnTo>
                    <a:pt x="339" y="236"/>
                  </a:lnTo>
                  <a:lnTo>
                    <a:pt x="333" y="256"/>
                  </a:lnTo>
                  <a:lnTo>
                    <a:pt x="323" y="276"/>
                  </a:lnTo>
                  <a:lnTo>
                    <a:pt x="309" y="292"/>
                  </a:lnTo>
                  <a:lnTo>
                    <a:pt x="292" y="307"/>
                  </a:lnTo>
                  <a:lnTo>
                    <a:pt x="272" y="319"/>
                  </a:lnTo>
                  <a:lnTo>
                    <a:pt x="250" y="325"/>
                  </a:lnTo>
                  <a:lnTo>
                    <a:pt x="228" y="327"/>
                  </a:lnTo>
                  <a:lnTo>
                    <a:pt x="228" y="327"/>
                  </a:lnTo>
                  <a:lnTo>
                    <a:pt x="204" y="325"/>
                  </a:lnTo>
                  <a:lnTo>
                    <a:pt x="183" y="319"/>
                  </a:lnTo>
                  <a:lnTo>
                    <a:pt x="163" y="307"/>
                  </a:lnTo>
                  <a:lnTo>
                    <a:pt x="147" y="292"/>
                  </a:lnTo>
                  <a:lnTo>
                    <a:pt x="133" y="276"/>
                  </a:lnTo>
                  <a:lnTo>
                    <a:pt x="121" y="256"/>
                  </a:lnTo>
                  <a:lnTo>
                    <a:pt x="115" y="236"/>
                  </a:lnTo>
                  <a:lnTo>
                    <a:pt x="113" y="212"/>
                  </a:lnTo>
                  <a:lnTo>
                    <a:pt x="113" y="21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72" name="Freeform 72"/>
          <p:cNvSpPr>
            <a:spLocks/>
          </p:cNvSpPr>
          <p:nvPr/>
        </p:nvSpPr>
        <p:spPr bwMode="auto">
          <a:xfrm>
            <a:off x="7926388" y="3932238"/>
            <a:ext cx="1285875" cy="1590675"/>
          </a:xfrm>
          <a:custGeom>
            <a:avLst/>
            <a:gdLst>
              <a:gd name="T0" fmla="*/ 538 w 810"/>
              <a:gd name="T1" fmla="*/ 420 h 1002"/>
              <a:gd name="T2" fmla="*/ 578 w 810"/>
              <a:gd name="T3" fmla="*/ 384 h 1002"/>
              <a:gd name="T4" fmla="*/ 620 w 810"/>
              <a:gd name="T5" fmla="*/ 315 h 1002"/>
              <a:gd name="T6" fmla="*/ 637 w 810"/>
              <a:gd name="T7" fmla="*/ 232 h 1002"/>
              <a:gd name="T8" fmla="*/ 632 w 810"/>
              <a:gd name="T9" fmla="*/ 196 h 1002"/>
              <a:gd name="T10" fmla="*/ 618 w 810"/>
              <a:gd name="T11" fmla="*/ 143 h 1002"/>
              <a:gd name="T12" fmla="*/ 594 w 810"/>
              <a:gd name="T13" fmla="*/ 99 h 1002"/>
              <a:gd name="T14" fmla="*/ 594 w 810"/>
              <a:gd name="T15" fmla="*/ 99 h 1002"/>
              <a:gd name="T16" fmla="*/ 578 w 810"/>
              <a:gd name="T17" fmla="*/ 79 h 1002"/>
              <a:gd name="T18" fmla="*/ 558 w 810"/>
              <a:gd name="T19" fmla="*/ 59 h 1002"/>
              <a:gd name="T20" fmla="*/ 556 w 810"/>
              <a:gd name="T21" fmla="*/ 59 h 1002"/>
              <a:gd name="T22" fmla="*/ 513 w 810"/>
              <a:gd name="T23" fmla="*/ 28 h 1002"/>
              <a:gd name="T24" fmla="*/ 491 w 810"/>
              <a:gd name="T25" fmla="*/ 18 h 1002"/>
              <a:gd name="T26" fmla="*/ 483 w 810"/>
              <a:gd name="T27" fmla="*/ 14 h 1002"/>
              <a:gd name="T28" fmla="*/ 457 w 810"/>
              <a:gd name="T29" fmla="*/ 6 h 1002"/>
              <a:gd name="T30" fmla="*/ 441 w 810"/>
              <a:gd name="T31" fmla="*/ 4 h 1002"/>
              <a:gd name="T32" fmla="*/ 404 w 810"/>
              <a:gd name="T33" fmla="*/ 0 h 1002"/>
              <a:gd name="T34" fmla="*/ 384 w 810"/>
              <a:gd name="T35" fmla="*/ 2 h 1002"/>
              <a:gd name="T36" fmla="*/ 362 w 810"/>
              <a:gd name="T37" fmla="*/ 4 h 1002"/>
              <a:gd name="T38" fmla="*/ 356 w 810"/>
              <a:gd name="T39" fmla="*/ 6 h 1002"/>
              <a:gd name="T40" fmla="*/ 317 w 810"/>
              <a:gd name="T41" fmla="*/ 18 h 1002"/>
              <a:gd name="T42" fmla="*/ 297 w 810"/>
              <a:gd name="T43" fmla="*/ 28 h 1002"/>
              <a:gd name="T44" fmla="*/ 293 w 810"/>
              <a:gd name="T45" fmla="*/ 30 h 1002"/>
              <a:gd name="T46" fmla="*/ 275 w 810"/>
              <a:gd name="T47" fmla="*/ 40 h 1002"/>
              <a:gd name="T48" fmla="*/ 261 w 810"/>
              <a:gd name="T49" fmla="*/ 53 h 1002"/>
              <a:gd name="T50" fmla="*/ 245 w 810"/>
              <a:gd name="T51" fmla="*/ 67 h 1002"/>
              <a:gd name="T52" fmla="*/ 241 w 810"/>
              <a:gd name="T53" fmla="*/ 71 h 1002"/>
              <a:gd name="T54" fmla="*/ 227 w 810"/>
              <a:gd name="T55" fmla="*/ 87 h 1002"/>
              <a:gd name="T56" fmla="*/ 214 w 810"/>
              <a:gd name="T57" fmla="*/ 101 h 1002"/>
              <a:gd name="T58" fmla="*/ 204 w 810"/>
              <a:gd name="T59" fmla="*/ 119 h 1002"/>
              <a:gd name="T60" fmla="*/ 200 w 810"/>
              <a:gd name="T61" fmla="*/ 125 h 1002"/>
              <a:gd name="T62" fmla="*/ 192 w 810"/>
              <a:gd name="T63" fmla="*/ 141 h 1002"/>
              <a:gd name="T64" fmla="*/ 174 w 810"/>
              <a:gd name="T65" fmla="*/ 208 h 1002"/>
              <a:gd name="T66" fmla="*/ 174 w 810"/>
              <a:gd name="T67" fmla="*/ 252 h 1002"/>
              <a:gd name="T68" fmla="*/ 186 w 810"/>
              <a:gd name="T69" fmla="*/ 309 h 1002"/>
              <a:gd name="T70" fmla="*/ 202 w 810"/>
              <a:gd name="T71" fmla="*/ 341 h 1002"/>
              <a:gd name="T72" fmla="*/ 233 w 810"/>
              <a:gd name="T73" fmla="*/ 386 h 1002"/>
              <a:gd name="T74" fmla="*/ 271 w 810"/>
              <a:gd name="T75" fmla="*/ 422 h 1002"/>
              <a:gd name="T76" fmla="*/ 267 w 810"/>
              <a:gd name="T77" fmla="*/ 456 h 1002"/>
              <a:gd name="T78" fmla="*/ 184 w 810"/>
              <a:gd name="T79" fmla="*/ 499 h 1002"/>
              <a:gd name="T80" fmla="*/ 113 w 810"/>
              <a:gd name="T81" fmla="*/ 555 h 1002"/>
              <a:gd name="T82" fmla="*/ 59 w 810"/>
              <a:gd name="T83" fmla="*/ 628 h 1002"/>
              <a:gd name="T84" fmla="*/ 21 w 810"/>
              <a:gd name="T85" fmla="*/ 713 h 1002"/>
              <a:gd name="T86" fmla="*/ 2 w 810"/>
              <a:gd name="T87" fmla="*/ 806 h 1002"/>
              <a:gd name="T88" fmla="*/ 2 w 810"/>
              <a:gd name="T89" fmla="*/ 850 h 1002"/>
              <a:gd name="T90" fmla="*/ 27 w 810"/>
              <a:gd name="T91" fmla="*/ 893 h 1002"/>
              <a:gd name="T92" fmla="*/ 51 w 810"/>
              <a:gd name="T93" fmla="*/ 913 h 1002"/>
              <a:gd name="T94" fmla="*/ 113 w 810"/>
              <a:gd name="T95" fmla="*/ 947 h 1002"/>
              <a:gd name="T96" fmla="*/ 174 w 810"/>
              <a:gd name="T97" fmla="*/ 970 h 1002"/>
              <a:gd name="T98" fmla="*/ 281 w 810"/>
              <a:gd name="T99" fmla="*/ 994 h 1002"/>
              <a:gd name="T100" fmla="*/ 404 w 810"/>
              <a:gd name="T101" fmla="*/ 1002 h 1002"/>
              <a:gd name="T102" fmla="*/ 469 w 810"/>
              <a:gd name="T103" fmla="*/ 1000 h 1002"/>
              <a:gd name="T104" fmla="*/ 637 w 810"/>
              <a:gd name="T105" fmla="*/ 970 h 1002"/>
              <a:gd name="T106" fmla="*/ 742 w 810"/>
              <a:gd name="T107" fmla="*/ 923 h 1002"/>
              <a:gd name="T108" fmla="*/ 782 w 810"/>
              <a:gd name="T109" fmla="*/ 891 h 1002"/>
              <a:gd name="T110" fmla="*/ 804 w 810"/>
              <a:gd name="T111" fmla="*/ 862 h 1002"/>
              <a:gd name="T112" fmla="*/ 810 w 810"/>
              <a:gd name="T113" fmla="*/ 838 h 1002"/>
              <a:gd name="T114" fmla="*/ 798 w 810"/>
              <a:gd name="T115" fmla="*/ 743 h 1002"/>
              <a:gd name="T116" fmla="*/ 766 w 810"/>
              <a:gd name="T117" fmla="*/ 654 h 1002"/>
              <a:gd name="T118" fmla="*/ 715 w 810"/>
              <a:gd name="T119" fmla="*/ 578 h 1002"/>
              <a:gd name="T120" fmla="*/ 651 w 810"/>
              <a:gd name="T121" fmla="*/ 515 h 1002"/>
              <a:gd name="T122" fmla="*/ 572 w 810"/>
              <a:gd name="T123" fmla="*/ 469 h 1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0" h="1002">
                <a:moveTo>
                  <a:pt x="544" y="456"/>
                </a:moveTo>
                <a:lnTo>
                  <a:pt x="507" y="444"/>
                </a:lnTo>
                <a:lnTo>
                  <a:pt x="538" y="420"/>
                </a:lnTo>
                <a:lnTo>
                  <a:pt x="538" y="420"/>
                </a:lnTo>
                <a:lnTo>
                  <a:pt x="560" y="404"/>
                </a:lnTo>
                <a:lnTo>
                  <a:pt x="578" y="384"/>
                </a:lnTo>
                <a:lnTo>
                  <a:pt x="596" y="364"/>
                </a:lnTo>
                <a:lnTo>
                  <a:pt x="610" y="339"/>
                </a:lnTo>
                <a:lnTo>
                  <a:pt x="620" y="315"/>
                </a:lnTo>
                <a:lnTo>
                  <a:pt x="628" y="289"/>
                </a:lnTo>
                <a:lnTo>
                  <a:pt x="635" y="261"/>
                </a:lnTo>
                <a:lnTo>
                  <a:pt x="637" y="232"/>
                </a:lnTo>
                <a:lnTo>
                  <a:pt x="637" y="232"/>
                </a:lnTo>
                <a:lnTo>
                  <a:pt x="637" y="214"/>
                </a:lnTo>
                <a:lnTo>
                  <a:pt x="632" y="196"/>
                </a:lnTo>
                <a:lnTo>
                  <a:pt x="630" y="178"/>
                </a:lnTo>
                <a:lnTo>
                  <a:pt x="624" y="160"/>
                </a:lnTo>
                <a:lnTo>
                  <a:pt x="618" y="143"/>
                </a:lnTo>
                <a:lnTo>
                  <a:pt x="612" y="127"/>
                </a:lnTo>
                <a:lnTo>
                  <a:pt x="602" y="113"/>
                </a:lnTo>
                <a:lnTo>
                  <a:pt x="594" y="99"/>
                </a:lnTo>
                <a:lnTo>
                  <a:pt x="594" y="99"/>
                </a:lnTo>
                <a:lnTo>
                  <a:pt x="594" y="99"/>
                </a:lnTo>
                <a:lnTo>
                  <a:pt x="594" y="99"/>
                </a:lnTo>
                <a:lnTo>
                  <a:pt x="594" y="99"/>
                </a:lnTo>
                <a:lnTo>
                  <a:pt x="578" y="79"/>
                </a:lnTo>
                <a:lnTo>
                  <a:pt x="578" y="79"/>
                </a:lnTo>
                <a:lnTo>
                  <a:pt x="576" y="77"/>
                </a:lnTo>
                <a:lnTo>
                  <a:pt x="576" y="77"/>
                </a:lnTo>
                <a:lnTo>
                  <a:pt x="558" y="59"/>
                </a:lnTo>
                <a:lnTo>
                  <a:pt x="558" y="59"/>
                </a:lnTo>
                <a:lnTo>
                  <a:pt x="556" y="59"/>
                </a:lnTo>
                <a:lnTo>
                  <a:pt x="556" y="59"/>
                </a:lnTo>
                <a:lnTo>
                  <a:pt x="536" y="42"/>
                </a:lnTo>
                <a:lnTo>
                  <a:pt x="513" y="28"/>
                </a:lnTo>
                <a:lnTo>
                  <a:pt x="513" y="28"/>
                </a:lnTo>
                <a:lnTo>
                  <a:pt x="511" y="26"/>
                </a:lnTo>
                <a:lnTo>
                  <a:pt x="511" y="26"/>
                </a:lnTo>
                <a:lnTo>
                  <a:pt x="491" y="18"/>
                </a:lnTo>
                <a:lnTo>
                  <a:pt x="491" y="18"/>
                </a:lnTo>
                <a:lnTo>
                  <a:pt x="483" y="14"/>
                </a:lnTo>
                <a:lnTo>
                  <a:pt x="483" y="14"/>
                </a:lnTo>
                <a:lnTo>
                  <a:pt x="467" y="10"/>
                </a:lnTo>
                <a:lnTo>
                  <a:pt x="467" y="10"/>
                </a:lnTo>
                <a:lnTo>
                  <a:pt x="457" y="6"/>
                </a:lnTo>
                <a:lnTo>
                  <a:pt x="457" y="6"/>
                </a:lnTo>
                <a:lnTo>
                  <a:pt x="441" y="4"/>
                </a:lnTo>
                <a:lnTo>
                  <a:pt x="441" y="4"/>
                </a:lnTo>
                <a:lnTo>
                  <a:pt x="433" y="2"/>
                </a:lnTo>
                <a:lnTo>
                  <a:pt x="433" y="2"/>
                </a:lnTo>
                <a:lnTo>
                  <a:pt x="404" y="0"/>
                </a:lnTo>
                <a:lnTo>
                  <a:pt x="404" y="0"/>
                </a:lnTo>
                <a:lnTo>
                  <a:pt x="384" y="2"/>
                </a:lnTo>
                <a:lnTo>
                  <a:pt x="384" y="2"/>
                </a:lnTo>
                <a:lnTo>
                  <a:pt x="378" y="2"/>
                </a:lnTo>
                <a:lnTo>
                  <a:pt x="378" y="2"/>
                </a:lnTo>
                <a:lnTo>
                  <a:pt x="362" y="4"/>
                </a:lnTo>
                <a:lnTo>
                  <a:pt x="362" y="4"/>
                </a:lnTo>
                <a:lnTo>
                  <a:pt x="356" y="6"/>
                </a:lnTo>
                <a:lnTo>
                  <a:pt x="356" y="6"/>
                </a:lnTo>
                <a:lnTo>
                  <a:pt x="336" y="12"/>
                </a:lnTo>
                <a:lnTo>
                  <a:pt x="317" y="18"/>
                </a:lnTo>
                <a:lnTo>
                  <a:pt x="317" y="18"/>
                </a:lnTo>
                <a:lnTo>
                  <a:pt x="311" y="20"/>
                </a:lnTo>
                <a:lnTo>
                  <a:pt x="311" y="20"/>
                </a:lnTo>
                <a:lnTo>
                  <a:pt x="297" y="28"/>
                </a:lnTo>
                <a:lnTo>
                  <a:pt x="297" y="28"/>
                </a:lnTo>
                <a:lnTo>
                  <a:pt x="293" y="30"/>
                </a:lnTo>
                <a:lnTo>
                  <a:pt x="293" y="30"/>
                </a:lnTo>
                <a:lnTo>
                  <a:pt x="275" y="40"/>
                </a:lnTo>
                <a:lnTo>
                  <a:pt x="275" y="40"/>
                </a:lnTo>
                <a:lnTo>
                  <a:pt x="275" y="40"/>
                </a:lnTo>
                <a:lnTo>
                  <a:pt x="275" y="40"/>
                </a:lnTo>
                <a:lnTo>
                  <a:pt x="261" y="53"/>
                </a:lnTo>
                <a:lnTo>
                  <a:pt x="261" y="53"/>
                </a:lnTo>
                <a:lnTo>
                  <a:pt x="255" y="57"/>
                </a:lnTo>
                <a:lnTo>
                  <a:pt x="255" y="57"/>
                </a:lnTo>
                <a:lnTo>
                  <a:pt x="245" y="67"/>
                </a:lnTo>
                <a:lnTo>
                  <a:pt x="245" y="67"/>
                </a:lnTo>
                <a:lnTo>
                  <a:pt x="241" y="71"/>
                </a:lnTo>
                <a:lnTo>
                  <a:pt x="241" y="71"/>
                </a:lnTo>
                <a:lnTo>
                  <a:pt x="227" y="85"/>
                </a:lnTo>
                <a:lnTo>
                  <a:pt x="227" y="85"/>
                </a:lnTo>
                <a:lnTo>
                  <a:pt x="227" y="87"/>
                </a:lnTo>
                <a:lnTo>
                  <a:pt x="227" y="87"/>
                </a:lnTo>
                <a:lnTo>
                  <a:pt x="214" y="101"/>
                </a:lnTo>
                <a:lnTo>
                  <a:pt x="214" y="101"/>
                </a:lnTo>
                <a:lnTo>
                  <a:pt x="210" y="107"/>
                </a:lnTo>
                <a:lnTo>
                  <a:pt x="210" y="107"/>
                </a:lnTo>
                <a:lnTo>
                  <a:pt x="204" y="119"/>
                </a:lnTo>
                <a:lnTo>
                  <a:pt x="204" y="119"/>
                </a:lnTo>
                <a:lnTo>
                  <a:pt x="200" y="125"/>
                </a:lnTo>
                <a:lnTo>
                  <a:pt x="200" y="125"/>
                </a:lnTo>
                <a:lnTo>
                  <a:pt x="192" y="141"/>
                </a:lnTo>
                <a:lnTo>
                  <a:pt x="192" y="141"/>
                </a:lnTo>
                <a:lnTo>
                  <a:pt x="192" y="141"/>
                </a:lnTo>
                <a:lnTo>
                  <a:pt x="184" y="164"/>
                </a:lnTo>
                <a:lnTo>
                  <a:pt x="178" y="186"/>
                </a:lnTo>
                <a:lnTo>
                  <a:pt x="174" y="208"/>
                </a:lnTo>
                <a:lnTo>
                  <a:pt x="174" y="232"/>
                </a:lnTo>
                <a:lnTo>
                  <a:pt x="174" y="232"/>
                </a:lnTo>
                <a:lnTo>
                  <a:pt x="174" y="252"/>
                </a:lnTo>
                <a:lnTo>
                  <a:pt x="176" y="273"/>
                </a:lnTo>
                <a:lnTo>
                  <a:pt x="182" y="291"/>
                </a:lnTo>
                <a:lnTo>
                  <a:pt x="186" y="309"/>
                </a:lnTo>
                <a:lnTo>
                  <a:pt x="186" y="309"/>
                </a:lnTo>
                <a:lnTo>
                  <a:pt x="194" y="325"/>
                </a:lnTo>
                <a:lnTo>
                  <a:pt x="202" y="341"/>
                </a:lnTo>
                <a:lnTo>
                  <a:pt x="210" y="358"/>
                </a:lnTo>
                <a:lnTo>
                  <a:pt x="220" y="372"/>
                </a:lnTo>
                <a:lnTo>
                  <a:pt x="233" y="386"/>
                </a:lnTo>
                <a:lnTo>
                  <a:pt x="245" y="398"/>
                </a:lnTo>
                <a:lnTo>
                  <a:pt x="257" y="410"/>
                </a:lnTo>
                <a:lnTo>
                  <a:pt x="271" y="422"/>
                </a:lnTo>
                <a:lnTo>
                  <a:pt x="303" y="444"/>
                </a:lnTo>
                <a:lnTo>
                  <a:pt x="267" y="456"/>
                </a:lnTo>
                <a:lnTo>
                  <a:pt x="267" y="456"/>
                </a:lnTo>
                <a:lnTo>
                  <a:pt x="239" y="469"/>
                </a:lnTo>
                <a:lnTo>
                  <a:pt x="210" y="483"/>
                </a:lnTo>
                <a:lnTo>
                  <a:pt x="184" y="499"/>
                </a:lnTo>
                <a:lnTo>
                  <a:pt x="160" y="515"/>
                </a:lnTo>
                <a:lnTo>
                  <a:pt x="136" y="535"/>
                </a:lnTo>
                <a:lnTo>
                  <a:pt x="113" y="555"/>
                </a:lnTo>
                <a:lnTo>
                  <a:pt x="93" y="580"/>
                </a:lnTo>
                <a:lnTo>
                  <a:pt x="75" y="604"/>
                </a:lnTo>
                <a:lnTo>
                  <a:pt x="59" y="628"/>
                </a:lnTo>
                <a:lnTo>
                  <a:pt x="43" y="654"/>
                </a:lnTo>
                <a:lnTo>
                  <a:pt x="31" y="683"/>
                </a:lnTo>
                <a:lnTo>
                  <a:pt x="21" y="713"/>
                </a:lnTo>
                <a:lnTo>
                  <a:pt x="10" y="743"/>
                </a:lnTo>
                <a:lnTo>
                  <a:pt x="4" y="774"/>
                </a:lnTo>
                <a:lnTo>
                  <a:pt x="2" y="806"/>
                </a:lnTo>
                <a:lnTo>
                  <a:pt x="0" y="838"/>
                </a:lnTo>
                <a:lnTo>
                  <a:pt x="0" y="838"/>
                </a:lnTo>
                <a:lnTo>
                  <a:pt x="2" y="850"/>
                </a:lnTo>
                <a:lnTo>
                  <a:pt x="6" y="865"/>
                </a:lnTo>
                <a:lnTo>
                  <a:pt x="14" y="879"/>
                </a:lnTo>
                <a:lnTo>
                  <a:pt x="27" y="893"/>
                </a:lnTo>
                <a:lnTo>
                  <a:pt x="27" y="893"/>
                </a:lnTo>
                <a:lnTo>
                  <a:pt x="39" y="903"/>
                </a:lnTo>
                <a:lnTo>
                  <a:pt x="51" y="913"/>
                </a:lnTo>
                <a:lnTo>
                  <a:pt x="79" y="931"/>
                </a:lnTo>
                <a:lnTo>
                  <a:pt x="79" y="931"/>
                </a:lnTo>
                <a:lnTo>
                  <a:pt x="113" y="947"/>
                </a:lnTo>
                <a:lnTo>
                  <a:pt x="113" y="947"/>
                </a:lnTo>
                <a:lnTo>
                  <a:pt x="142" y="959"/>
                </a:lnTo>
                <a:lnTo>
                  <a:pt x="174" y="970"/>
                </a:lnTo>
                <a:lnTo>
                  <a:pt x="206" y="980"/>
                </a:lnTo>
                <a:lnTo>
                  <a:pt x="243" y="988"/>
                </a:lnTo>
                <a:lnTo>
                  <a:pt x="281" y="994"/>
                </a:lnTo>
                <a:lnTo>
                  <a:pt x="321" y="998"/>
                </a:lnTo>
                <a:lnTo>
                  <a:pt x="362" y="1002"/>
                </a:lnTo>
                <a:lnTo>
                  <a:pt x="404" y="1002"/>
                </a:lnTo>
                <a:lnTo>
                  <a:pt x="404" y="1002"/>
                </a:lnTo>
                <a:lnTo>
                  <a:pt x="437" y="1002"/>
                </a:lnTo>
                <a:lnTo>
                  <a:pt x="469" y="1000"/>
                </a:lnTo>
                <a:lnTo>
                  <a:pt x="529" y="994"/>
                </a:lnTo>
                <a:lnTo>
                  <a:pt x="584" y="982"/>
                </a:lnTo>
                <a:lnTo>
                  <a:pt x="637" y="970"/>
                </a:lnTo>
                <a:lnTo>
                  <a:pt x="683" y="951"/>
                </a:lnTo>
                <a:lnTo>
                  <a:pt x="723" y="933"/>
                </a:lnTo>
                <a:lnTo>
                  <a:pt x="742" y="923"/>
                </a:lnTo>
                <a:lnTo>
                  <a:pt x="758" y="913"/>
                </a:lnTo>
                <a:lnTo>
                  <a:pt x="770" y="901"/>
                </a:lnTo>
                <a:lnTo>
                  <a:pt x="782" y="891"/>
                </a:lnTo>
                <a:lnTo>
                  <a:pt x="782" y="891"/>
                </a:lnTo>
                <a:lnTo>
                  <a:pt x="794" y="877"/>
                </a:lnTo>
                <a:lnTo>
                  <a:pt x="804" y="862"/>
                </a:lnTo>
                <a:lnTo>
                  <a:pt x="808" y="850"/>
                </a:lnTo>
                <a:lnTo>
                  <a:pt x="810" y="838"/>
                </a:lnTo>
                <a:lnTo>
                  <a:pt x="810" y="838"/>
                </a:lnTo>
                <a:lnTo>
                  <a:pt x="808" y="806"/>
                </a:lnTo>
                <a:lnTo>
                  <a:pt x="804" y="774"/>
                </a:lnTo>
                <a:lnTo>
                  <a:pt x="798" y="743"/>
                </a:lnTo>
                <a:lnTo>
                  <a:pt x="790" y="713"/>
                </a:lnTo>
                <a:lnTo>
                  <a:pt x="780" y="683"/>
                </a:lnTo>
                <a:lnTo>
                  <a:pt x="766" y="654"/>
                </a:lnTo>
                <a:lnTo>
                  <a:pt x="752" y="628"/>
                </a:lnTo>
                <a:lnTo>
                  <a:pt x="735" y="602"/>
                </a:lnTo>
                <a:lnTo>
                  <a:pt x="715" y="578"/>
                </a:lnTo>
                <a:lnTo>
                  <a:pt x="695" y="555"/>
                </a:lnTo>
                <a:lnTo>
                  <a:pt x="675" y="535"/>
                </a:lnTo>
                <a:lnTo>
                  <a:pt x="651" y="515"/>
                </a:lnTo>
                <a:lnTo>
                  <a:pt x="626" y="499"/>
                </a:lnTo>
                <a:lnTo>
                  <a:pt x="600" y="483"/>
                </a:lnTo>
                <a:lnTo>
                  <a:pt x="572" y="469"/>
                </a:lnTo>
                <a:lnTo>
                  <a:pt x="544" y="456"/>
                </a:lnTo>
                <a:lnTo>
                  <a:pt x="544" y="456"/>
                </a:lnTo>
                <a:close/>
              </a:path>
            </a:pathLst>
          </a:custGeom>
          <a:solidFill>
            <a:srgbClr val="6A71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3" name="Freeform 73"/>
          <p:cNvSpPr>
            <a:spLocks/>
          </p:cNvSpPr>
          <p:nvPr/>
        </p:nvSpPr>
        <p:spPr bwMode="auto">
          <a:xfrm>
            <a:off x="2863850" y="3954463"/>
            <a:ext cx="1216025" cy="1590675"/>
          </a:xfrm>
          <a:custGeom>
            <a:avLst/>
            <a:gdLst>
              <a:gd name="T0" fmla="*/ 709 w 766"/>
              <a:gd name="T1" fmla="*/ 0 h 1002"/>
              <a:gd name="T2" fmla="*/ 697 w 766"/>
              <a:gd name="T3" fmla="*/ 0 h 1002"/>
              <a:gd name="T4" fmla="*/ 57 w 766"/>
              <a:gd name="T5" fmla="*/ 0 h 1002"/>
              <a:gd name="T6" fmla="*/ 57 w 766"/>
              <a:gd name="T7" fmla="*/ 0 h 1002"/>
              <a:gd name="T8" fmla="*/ 47 w 766"/>
              <a:gd name="T9" fmla="*/ 2 h 1002"/>
              <a:gd name="T10" fmla="*/ 35 w 766"/>
              <a:gd name="T11" fmla="*/ 6 h 1002"/>
              <a:gd name="T12" fmla="*/ 27 w 766"/>
              <a:gd name="T13" fmla="*/ 10 h 1002"/>
              <a:gd name="T14" fmla="*/ 17 w 766"/>
              <a:gd name="T15" fmla="*/ 18 h 1002"/>
              <a:gd name="T16" fmla="*/ 11 w 766"/>
              <a:gd name="T17" fmla="*/ 26 h 1002"/>
              <a:gd name="T18" fmla="*/ 4 w 766"/>
              <a:gd name="T19" fmla="*/ 36 h 1002"/>
              <a:gd name="T20" fmla="*/ 2 w 766"/>
              <a:gd name="T21" fmla="*/ 47 h 1002"/>
              <a:gd name="T22" fmla="*/ 0 w 766"/>
              <a:gd name="T23" fmla="*/ 59 h 1002"/>
              <a:gd name="T24" fmla="*/ 0 w 766"/>
              <a:gd name="T25" fmla="*/ 620 h 1002"/>
              <a:gd name="T26" fmla="*/ 0 w 766"/>
              <a:gd name="T27" fmla="*/ 620 h 1002"/>
              <a:gd name="T28" fmla="*/ 0 w 766"/>
              <a:gd name="T29" fmla="*/ 630 h 1002"/>
              <a:gd name="T30" fmla="*/ 4 w 766"/>
              <a:gd name="T31" fmla="*/ 646 h 1002"/>
              <a:gd name="T32" fmla="*/ 9 w 766"/>
              <a:gd name="T33" fmla="*/ 657 h 1002"/>
              <a:gd name="T34" fmla="*/ 13 w 766"/>
              <a:gd name="T35" fmla="*/ 669 h 1002"/>
              <a:gd name="T36" fmla="*/ 19 w 766"/>
              <a:gd name="T37" fmla="*/ 679 h 1002"/>
              <a:gd name="T38" fmla="*/ 29 w 766"/>
              <a:gd name="T39" fmla="*/ 691 h 1002"/>
              <a:gd name="T40" fmla="*/ 344 w 766"/>
              <a:gd name="T41" fmla="*/ 980 h 1002"/>
              <a:gd name="T42" fmla="*/ 344 w 766"/>
              <a:gd name="T43" fmla="*/ 980 h 1002"/>
              <a:gd name="T44" fmla="*/ 356 w 766"/>
              <a:gd name="T45" fmla="*/ 988 h 1002"/>
              <a:gd name="T46" fmla="*/ 368 w 766"/>
              <a:gd name="T47" fmla="*/ 996 h 1002"/>
              <a:gd name="T48" fmla="*/ 378 w 766"/>
              <a:gd name="T49" fmla="*/ 1000 h 1002"/>
              <a:gd name="T50" fmla="*/ 384 w 766"/>
              <a:gd name="T51" fmla="*/ 1002 h 1002"/>
              <a:gd name="T52" fmla="*/ 390 w 766"/>
              <a:gd name="T53" fmla="*/ 1002 h 1002"/>
              <a:gd name="T54" fmla="*/ 390 w 766"/>
              <a:gd name="T55" fmla="*/ 1002 h 1002"/>
              <a:gd name="T56" fmla="*/ 394 w 766"/>
              <a:gd name="T57" fmla="*/ 1000 h 1002"/>
              <a:gd name="T58" fmla="*/ 400 w 766"/>
              <a:gd name="T59" fmla="*/ 996 h 1002"/>
              <a:gd name="T60" fmla="*/ 425 w 766"/>
              <a:gd name="T61" fmla="*/ 980 h 1002"/>
              <a:gd name="T62" fmla="*/ 738 w 766"/>
              <a:gd name="T63" fmla="*/ 691 h 1002"/>
              <a:gd name="T64" fmla="*/ 738 w 766"/>
              <a:gd name="T65" fmla="*/ 691 h 1002"/>
              <a:gd name="T66" fmla="*/ 748 w 766"/>
              <a:gd name="T67" fmla="*/ 679 h 1002"/>
              <a:gd name="T68" fmla="*/ 754 w 766"/>
              <a:gd name="T69" fmla="*/ 669 h 1002"/>
              <a:gd name="T70" fmla="*/ 760 w 766"/>
              <a:gd name="T71" fmla="*/ 657 h 1002"/>
              <a:gd name="T72" fmla="*/ 762 w 766"/>
              <a:gd name="T73" fmla="*/ 646 h 1002"/>
              <a:gd name="T74" fmla="*/ 766 w 766"/>
              <a:gd name="T75" fmla="*/ 630 h 1002"/>
              <a:gd name="T76" fmla="*/ 766 w 766"/>
              <a:gd name="T77" fmla="*/ 620 h 1002"/>
              <a:gd name="T78" fmla="*/ 766 w 766"/>
              <a:gd name="T79" fmla="*/ 59 h 1002"/>
              <a:gd name="T80" fmla="*/ 766 w 766"/>
              <a:gd name="T81" fmla="*/ 59 h 1002"/>
              <a:gd name="T82" fmla="*/ 764 w 766"/>
              <a:gd name="T83" fmla="*/ 47 h 1002"/>
              <a:gd name="T84" fmla="*/ 762 w 766"/>
              <a:gd name="T85" fmla="*/ 36 h 1002"/>
              <a:gd name="T86" fmla="*/ 756 w 766"/>
              <a:gd name="T87" fmla="*/ 26 h 1002"/>
              <a:gd name="T88" fmla="*/ 750 w 766"/>
              <a:gd name="T89" fmla="*/ 18 h 1002"/>
              <a:gd name="T90" fmla="*/ 742 w 766"/>
              <a:gd name="T91" fmla="*/ 10 h 1002"/>
              <a:gd name="T92" fmla="*/ 732 w 766"/>
              <a:gd name="T93" fmla="*/ 6 h 1002"/>
              <a:gd name="T94" fmla="*/ 719 w 766"/>
              <a:gd name="T95" fmla="*/ 2 h 1002"/>
              <a:gd name="T96" fmla="*/ 709 w 766"/>
              <a:gd name="T97" fmla="*/ 0 h 1002"/>
              <a:gd name="T98" fmla="*/ 709 w 766"/>
              <a:gd name="T99" fmla="*/ 0 h 1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66" h="1002">
                <a:moveTo>
                  <a:pt x="709" y="0"/>
                </a:moveTo>
                <a:lnTo>
                  <a:pt x="697" y="0"/>
                </a:lnTo>
                <a:lnTo>
                  <a:pt x="57" y="0"/>
                </a:lnTo>
                <a:lnTo>
                  <a:pt x="57" y="0"/>
                </a:lnTo>
                <a:lnTo>
                  <a:pt x="47" y="2"/>
                </a:lnTo>
                <a:lnTo>
                  <a:pt x="35" y="6"/>
                </a:lnTo>
                <a:lnTo>
                  <a:pt x="27" y="10"/>
                </a:lnTo>
                <a:lnTo>
                  <a:pt x="17" y="18"/>
                </a:lnTo>
                <a:lnTo>
                  <a:pt x="11" y="26"/>
                </a:lnTo>
                <a:lnTo>
                  <a:pt x="4" y="36"/>
                </a:lnTo>
                <a:lnTo>
                  <a:pt x="2" y="47"/>
                </a:lnTo>
                <a:lnTo>
                  <a:pt x="0" y="59"/>
                </a:lnTo>
                <a:lnTo>
                  <a:pt x="0" y="620"/>
                </a:lnTo>
                <a:lnTo>
                  <a:pt x="0" y="620"/>
                </a:lnTo>
                <a:lnTo>
                  <a:pt x="0" y="630"/>
                </a:lnTo>
                <a:lnTo>
                  <a:pt x="4" y="646"/>
                </a:lnTo>
                <a:lnTo>
                  <a:pt x="9" y="657"/>
                </a:lnTo>
                <a:lnTo>
                  <a:pt x="13" y="669"/>
                </a:lnTo>
                <a:lnTo>
                  <a:pt x="19" y="679"/>
                </a:lnTo>
                <a:lnTo>
                  <a:pt x="29" y="691"/>
                </a:lnTo>
                <a:lnTo>
                  <a:pt x="344" y="980"/>
                </a:lnTo>
                <a:lnTo>
                  <a:pt x="344" y="980"/>
                </a:lnTo>
                <a:lnTo>
                  <a:pt x="356" y="988"/>
                </a:lnTo>
                <a:lnTo>
                  <a:pt x="368" y="996"/>
                </a:lnTo>
                <a:lnTo>
                  <a:pt x="378" y="1000"/>
                </a:lnTo>
                <a:lnTo>
                  <a:pt x="384" y="1002"/>
                </a:lnTo>
                <a:lnTo>
                  <a:pt x="390" y="1002"/>
                </a:lnTo>
                <a:lnTo>
                  <a:pt x="390" y="1002"/>
                </a:lnTo>
                <a:lnTo>
                  <a:pt x="394" y="1000"/>
                </a:lnTo>
                <a:lnTo>
                  <a:pt x="400" y="996"/>
                </a:lnTo>
                <a:lnTo>
                  <a:pt x="425" y="980"/>
                </a:lnTo>
                <a:lnTo>
                  <a:pt x="738" y="691"/>
                </a:lnTo>
                <a:lnTo>
                  <a:pt x="738" y="691"/>
                </a:lnTo>
                <a:lnTo>
                  <a:pt x="748" y="679"/>
                </a:lnTo>
                <a:lnTo>
                  <a:pt x="754" y="669"/>
                </a:lnTo>
                <a:lnTo>
                  <a:pt x="760" y="657"/>
                </a:lnTo>
                <a:lnTo>
                  <a:pt x="762" y="646"/>
                </a:lnTo>
                <a:lnTo>
                  <a:pt x="766" y="630"/>
                </a:lnTo>
                <a:lnTo>
                  <a:pt x="766" y="620"/>
                </a:lnTo>
                <a:lnTo>
                  <a:pt x="766" y="59"/>
                </a:lnTo>
                <a:lnTo>
                  <a:pt x="766" y="59"/>
                </a:lnTo>
                <a:lnTo>
                  <a:pt x="764" y="47"/>
                </a:lnTo>
                <a:lnTo>
                  <a:pt x="762" y="36"/>
                </a:lnTo>
                <a:lnTo>
                  <a:pt x="756" y="26"/>
                </a:lnTo>
                <a:lnTo>
                  <a:pt x="750" y="18"/>
                </a:lnTo>
                <a:lnTo>
                  <a:pt x="742" y="10"/>
                </a:lnTo>
                <a:lnTo>
                  <a:pt x="732" y="6"/>
                </a:lnTo>
                <a:lnTo>
                  <a:pt x="719" y="2"/>
                </a:lnTo>
                <a:lnTo>
                  <a:pt x="709" y="0"/>
                </a:lnTo>
                <a:lnTo>
                  <a:pt x="709" y="0"/>
                </a:lnTo>
                <a:close/>
              </a:path>
            </a:pathLst>
          </a:custGeom>
          <a:solidFill>
            <a:srgbClr val="6A71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83" name="组合 82"/>
          <p:cNvGrpSpPr/>
          <p:nvPr/>
        </p:nvGrpSpPr>
        <p:grpSpPr>
          <a:xfrm>
            <a:off x="168275" y="3954463"/>
            <a:ext cx="1490663" cy="1590676"/>
            <a:chOff x="168275" y="3954463"/>
            <a:chExt cx="1490663" cy="1590676"/>
          </a:xfrm>
        </p:grpSpPr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687388" y="3954463"/>
              <a:ext cx="971550" cy="1379538"/>
            </a:xfrm>
            <a:custGeom>
              <a:avLst/>
              <a:gdLst>
                <a:gd name="T0" fmla="*/ 556 w 612"/>
                <a:gd name="T1" fmla="*/ 0 h 869"/>
                <a:gd name="T2" fmla="*/ 55 w 612"/>
                <a:gd name="T3" fmla="*/ 0 h 869"/>
                <a:gd name="T4" fmla="*/ 55 w 612"/>
                <a:gd name="T5" fmla="*/ 0 h 869"/>
                <a:gd name="T6" fmla="*/ 43 w 612"/>
                <a:gd name="T7" fmla="*/ 2 h 869"/>
                <a:gd name="T8" fmla="*/ 32 w 612"/>
                <a:gd name="T9" fmla="*/ 4 h 869"/>
                <a:gd name="T10" fmla="*/ 24 w 612"/>
                <a:gd name="T11" fmla="*/ 10 h 869"/>
                <a:gd name="T12" fmla="*/ 16 w 612"/>
                <a:gd name="T13" fmla="*/ 16 h 869"/>
                <a:gd name="T14" fmla="*/ 8 w 612"/>
                <a:gd name="T15" fmla="*/ 24 h 869"/>
                <a:gd name="T16" fmla="*/ 4 w 612"/>
                <a:gd name="T17" fmla="*/ 34 h 869"/>
                <a:gd name="T18" fmla="*/ 0 w 612"/>
                <a:gd name="T19" fmla="*/ 45 h 869"/>
                <a:gd name="T20" fmla="*/ 0 w 612"/>
                <a:gd name="T21" fmla="*/ 55 h 869"/>
                <a:gd name="T22" fmla="*/ 0 w 612"/>
                <a:gd name="T23" fmla="*/ 79 h 869"/>
                <a:gd name="T24" fmla="*/ 55 w 612"/>
                <a:gd name="T25" fmla="*/ 79 h 869"/>
                <a:gd name="T26" fmla="*/ 55 w 612"/>
                <a:gd name="T27" fmla="*/ 55 h 869"/>
                <a:gd name="T28" fmla="*/ 556 w 612"/>
                <a:gd name="T29" fmla="*/ 55 h 869"/>
                <a:gd name="T30" fmla="*/ 556 w 612"/>
                <a:gd name="T31" fmla="*/ 503 h 869"/>
                <a:gd name="T32" fmla="*/ 471 w 612"/>
                <a:gd name="T33" fmla="*/ 503 h 869"/>
                <a:gd name="T34" fmla="*/ 438 w 612"/>
                <a:gd name="T35" fmla="*/ 503 h 869"/>
                <a:gd name="T36" fmla="*/ 422 w 612"/>
                <a:gd name="T37" fmla="*/ 531 h 869"/>
                <a:gd name="T38" fmla="*/ 303 w 612"/>
                <a:gd name="T39" fmla="*/ 750 h 869"/>
                <a:gd name="T40" fmla="*/ 291 w 612"/>
                <a:gd name="T41" fmla="*/ 727 h 869"/>
                <a:gd name="T42" fmla="*/ 291 w 612"/>
                <a:gd name="T43" fmla="*/ 727 h 869"/>
                <a:gd name="T44" fmla="*/ 279 w 612"/>
                <a:gd name="T45" fmla="*/ 735 h 869"/>
                <a:gd name="T46" fmla="*/ 267 w 612"/>
                <a:gd name="T47" fmla="*/ 739 h 869"/>
                <a:gd name="T48" fmla="*/ 253 w 612"/>
                <a:gd name="T49" fmla="*/ 743 h 869"/>
                <a:gd name="T50" fmla="*/ 238 w 612"/>
                <a:gd name="T51" fmla="*/ 745 h 869"/>
                <a:gd name="T52" fmla="*/ 305 w 612"/>
                <a:gd name="T53" fmla="*/ 869 h 869"/>
                <a:gd name="T54" fmla="*/ 305 w 612"/>
                <a:gd name="T55" fmla="*/ 859 h 869"/>
                <a:gd name="T56" fmla="*/ 471 w 612"/>
                <a:gd name="T57" fmla="*/ 558 h 869"/>
                <a:gd name="T58" fmla="*/ 556 w 612"/>
                <a:gd name="T59" fmla="*/ 558 h 869"/>
                <a:gd name="T60" fmla="*/ 556 w 612"/>
                <a:gd name="T61" fmla="*/ 558 h 869"/>
                <a:gd name="T62" fmla="*/ 568 w 612"/>
                <a:gd name="T63" fmla="*/ 558 h 869"/>
                <a:gd name="T64" fmla="*/ 578 w 612"/>
                <a:gd name="T65" fmla="*/ 554 h 869"/>
                <a:gd name="T66" fmla="*/ 588 w 612"/>
                <a:gd name="T67" fmla="*/ 550 h 869"/>
                <a:gd name="T68" fmla="*/ 596 w 612"/>
                <a:gd name="T69" fmla="*/ 541 h 869"/>
                <a:gd name="T70" fmla="*/ 602 w 612"/>
                <a:gd name="T71" fmla="*/ 533 h 869"/>
                <a:gd name="T72" fmla="*/ 606 w 612"/>
                <a:gd name="T73" fmla="*/ 525 h 869"/>
                <a:gd name="T74" fmla="*/ 610 w 612"/>
                <a:gd name="T75" fmla="*/ 515 h 869"/>
                <a:gd name="T76" fmla="*/ 612 w 612"/>
                <a:gd name="T77" fmla="*/ 503 h 869"/>
                <a:gd name="T78" fmla="*/ 612 w 612"/>
                <a:gd name="T79" fmla="*/ 55 h 869"/>
                <a:gd name="T80" fmla="*/ 612 w 612"/>
                <a:gd name="T81" fmla="*/ 55 h 869"/>
                <a:gd name="T82" fmla="*/ 610 w 612"/>
                <a:gd name="T83" fmla="*/ 45 h 869"/>
                <a:gd name="T84" fmla="*/ 606 w 612"/>
                <a:gd name="T85" fmla="*/ 34 h 869"/>
                <a:gd name="T86" fmla="*/ 602 w 612"/>
                <a:gd name="T87" fmla="*/ 24 h 869"/>
                <a:gd name="T88" fmla="*/ 596 w 612"/>
                <a:gd name="T89" fmla="*/ 16 h 869"/>
                <a:gd name="T90" fmla="*/ 588 w 612"/>
                <a:gd name="T91" fmla="*/ 10 h 869"/>
                <a:gd name="T92" fmla="*/ 578 w 612"/>
                <a:gd name="T93" fmla="*/ 4 h 869"/>
                <a:gd name="T94" fmla="*/ 568 w 612"/>
                <a:gd name="T95" fmla="*/ 2 h 869"/>
                <a:gd name="T96" fmla="*/ 556 w 612"/>
                <a:gd name="T97" fmla="*/ 0 h 869"/>
                <a:gd name="T98" fmla="*/ 556 w 612"/>
                <a:gd name="T99" fmla="*/ 0 h 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12" h="869">
                  <a:moveTo>
                    <a:pt x="556" y="0"/>
                  </a:moveTo>
                  <a:lnTo>
                    <a:pt x="55" y="0"/>
                  </a:lnTo>
                  <a:lnTo>
                    <a:pt x="55" y="0"/>
                  </a:lnTo>
                  <a:lnTo>
                    <a:pt x="43" y="2"/>
                  </a:lnTo>
                  <a:lnTo>
                    <a:pt x="32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8" y="24"/>
                  </a:lnTo>
                  <a:lnTo>
                    <a:pt x="4" y="34"/>
                  </a:lnTo>
                  <a:lnTo>
                    <a:pt x="0" y="45"/>
                  </a:lnTo>
                  <a:lnTo>
                    <a:pt x="0" y="55"/>
                  </a:lnTo>
                  <a:lnTo>
                    <a:pt x="0" y="79"/>
                  </a:lnTo>
                  <a:lnTo>
                    <a:pt x="55" y="79"/>
                  </a:lnTo>
                  <a:lnTo>
                    <a:pt x="55" y="55"/>
                  </a:lnTo>
                  <a:lnTo>
                    <a:pt x="556" y="55"/>
                  </a:lnTo>
                  <a:lnTo>
                    <a:pt x="556" y="503"/>
                  </a:lnTo>
                  <a:lnTo>
                    <a:pt x="471" y="503"/>
                  </a:lnTo>
                  <a:lnTo>
                    <a:pt x="438" y="503"/>
                  </a:lnTo>
                  <a:lnTo>
                    <a:pt x="422" y="531"/>
                  </a:lnTo>
                  <a:lnTo>
                    <a:pt x="303" y="750"/>
                  </a:lnTo>
                  <a:lnTo>
                    <a:pt x="291" y="727"/>
                  </a:lnTo>
                  <a:lnTo>
                    <a:pt x="291" y="727"/>
                  </a:lnTo>
                  <a:lnTo>
                    <a:pt x="279" y="735"/>
                  </a:lnTo>
                  <a:lnTo>
                    <a:pt x="267" y="739"/>
                  </a:lnTo>
                  <a:lnTo>
                    <a:pt x="253" y="743"/>
                  </a:lnTo>
                  <a:lnTo>
                    <a:pt x="238" y="745"/>
                  </a:lnTo>
                  <a:lnTo>
                    <a:pt x="305" y="869"/>
                  </a:lnTo>
                  <a:lnTo>
                    <a:pt x="305" y="859"/>
                  </a:lnTo>
                  <a:lnTo>
                    <a:pt x="471" y="558"/>
                  </a:lnTo>
                  <a:lnTo>
                    <a:pt x="556" y="558"/>
                  </a:lnTo>
                  <a:lnTo>
                    <a:pt x="556" y="558"/>
                  </a:lnTo>
                  <a:lnTo>
                    <a:pt x="568" y="558"/>
                  </a:lnTo>
                  <a:lnTo>
                    <a:pt x="578" y="554"/>
                  </a:lnTo>
                  <a:lnTo>
                    <a:pt x="588" y="550"/>
                  </a:lnTo>
                  <a:lnTo>
                    <a:pt x="596" y="541"/>
                  </a:lnTo>
                  <a:lnTo>
                    <a:pt x="602" y="533"/>
                  </a:lnTo>
                  <a:lnTo>
                    <a:pt x="606" y="525"/>
                  </a:lnTo>
                  <a:lnTo>
                    <a:pt x="610" y="515"/>
                  </a:lnTo>
                  <a:lnTo>
                    <a:pt x="612" y="503"/>
                  </a:lnTo>
                  <a:lnTo>
                    <a:pt x="612" y="55"/>
                  </a:lnTo>
                  <a:lnTo>
                    <a:pt x="612" y="55"/>
                  </a:lnTo>
                  <a:lnTo>
                    <a:pt x="610" y="45"/>
                  </a:lnTo>
                  <a:lnTo>
                    <a:pt x="606" y="34"/>
                  </a:lnTo>
                  <a:lnTo>
                    <a:pt x="602" y="24"/>
                  </a:lnTo>
                  <a:lnTo>
                    <a:pt x="596" y="16"/>
                  </a:lnTo>
                  <a:lnTo>
                    <a:pt x="588" y="10"/>
                  </a:lnTo>
                  <a:lnTo>
                    <a:pt x="578" y="4"/>
                  </a:lnTo>
                  <a:lnTo>
                    <a:pt x="568" y="2"/>
                  </a:lnTo>
                  <a:lnTo>
                    <a:pt x="556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75"/>
            <p:cNvSpPr>
              <a:spLocks noEditPoints="1"/>
            </p:cNvSpPr>
            <p:nvPr/>
          </p:nvSpPr>
          <p:spPr bwMode="auto">
            <a:xfrm>
              <a:off x="168275" y="4168776"/>
              <a:ext cx="971550" cy="1376363"/>
            </a:xfrm>
            <a:custGeom>
              <a:avLst/>
              <a:gdLst>
                <a:gd name="T0" fmla="*/ 557 w 612"/>
                <a:gd name="T1" fmla="*/ 556 h 867"/>
                <a:gd name="T2" fmla="*/ 580 w 612"/>
                <a:gd name="T3" fmla="*/ 552 h 867"/>
                <a:gd name="T4" fmla="*/ 596 w 612"/>
                <a:gd name="T5" fmla="*/ 540 h 867"/>
                <a:gd name="T6" fmla="*/ 608 w 612"/>
                <a:gd name="T7" fmla="*/ 524 h 867"/>
                <a:gd name="T8" fmla="*/ 612 w 612"/>
                <a:gd name="T9" fmla="*/ 501 h 867"/>
                <a:gd name="T10" fmla="*/ 612 w 612"/>
                <a:gd name="T11" fmla="*/ 55 h 867"/>
                <a:gd name="T12" fmla="*/ 608 w 612"/>
                <a:gd name="T13" fmla="*/ 33 h 867"/>
                <a:gd name="T14" fmla="*/ 596 w 612"/>
                <a:gd name="T15" fmla="*/ 15 h 867"/>
                <a:gd name="T16" fmla="*/ 580 w 612"/>
                <a:gd name="T17" fmla="*/ 5 h 867"/>
                <a:gd name="T18" fmla="*/ 557 w 612"/>
                <a:gd name="T19" fmla="*/ 0 h 867"/>
                <a:gd name="T20" fmla="*/ 57 w 612"/>
                <a:gd name="T21" fmla="*/ 0 h 867"/>
                <a:gd name="T22" fmla="*/ 34 w 612"/>
                <a:gd name="T23" fmla="*/ 5 h 867"/>
                <a:gd name="T24" fmla="*/ 16 w 612"/>
                <a:gd name="T25" fmla="*/ 15 h 867"/>
                <a:gd name="T26" fmla="*/ 6 w 612"/>
                <a:gd name="T27" fmla="*/ 33 h 867"/>
                <a:gd name="T28" fmla="*/ 0 w 612"/>
                <a:gd name="T29" fmla="*/ 55 h 867"/>
                <a:gd name="T30" fmla="*/ 0 w 612"/>
                <a:gd name="T31" fmla="*/ 501 h 867"/>
                <a:gd name="T32" fmla="*/ 6 w 612"/>
                <a:gd name="T33" fmla="*/ 524 h 867"/>
                <a:gd name="T34" fmla="*/ 16 w 612"/>
                <a:gd name="T35" fmla="*/ 540 h 867"/>
                <a:gd name="T36" fmla="*/ 34 w 612"/>
                <a:gd name="T37" fmla="*/ 552 h 867"/>
                <a:gd name="T38" fmla="*/ 57 w 612"/>
                <a:gd name="T39" fmla="*/ 556 h 867"/>
                <a:gd name="T40" fmla="*/ 307 w 612"/>
                <a:gd name="T41" fmla="*/ 867 h 867"/>
                <a:gd name="T42" fmla="*/ 471 w 612"/>
                <a:gd name="T43" fmla="*/ 556 h 867"/>
                <a:gd name="T44" fmla="*/ 307 w 612"/>
                <a:gd name="T45" fmla="*/ 97 h 867"/>
                <a:gd name="T46" fmla="*/ 323 w 612"/>
                <a:gd name="T47" fmla="*/ 99 h 867"/>
                <a:gd name="T48" fmla="*/ 355 w 612"/>
                <a:gd name="T49" fmla="*/ 112 h 867"/>
                <a:gd name="T50" fmla="*/ 378 w 612"/>
                <a:gd name="T51" fmla="*/ 136 h 867"/>
                <a:gd name="T52" fmla="*/ 390 w 612"/>
                <a:gd name="T53" fmla="*/ 166 h 867"/>
                <a:gd name="T54" fmla="*/ 392 w 612"/>
                <a:gd name="T55" fmla="*/ 184 h 867"/>
                <a:gd name="T56" fmla="*/ 386 w 612"/>
                <a:gd name="T57" fmla="*/ 217 h 867"/>
                <a:gd name="T58" fmla="*/ 368 w 612"/>
                <a:gd name="T59" fmla="*/ 243 h 867"/>
                <a:gd name="T60" fmla="*/ 339 w 612"/>
                <a:gd name="T61" fmla="*/ 263 h 867"/>
                <a:gd name="T62" fmla="*/ 307 w 612"/>
                <a:gd name="T63" fmla="*/ 269 h 867"/>
                <a:gd name="T64" fmla="*/ 289 w 612"/>
                <a:gd name="T65" fmla="*/ 267 h 867"/>
                <a:gd name="T66" fmla="*/ 259 w 612"/>
                <a:gd name="T67" fmla="*/ 255 h 867"/>
                <a:gd name="T68" fmla="*/ 236 w 612"/>
                <a:gd name="T69" fmla="*/ 231 h 867"/>
                <a:gd name="T70" fmla="*/ 222 w 612"/>
                <a:gd name="T71" fmla="*/ 200 h 867"/>
                <a:gd name="T72" fmla="*/ 220 w 612"/>
                <a:gd name="T73" fmla="*/ 184 h 867"/>
                <a:gd name="T74" fmla="*/ 228 w 612"/>
                <a:gd name="T75" fmla="*/ 150 h 867"/>
                <a:gd name="T76" fmla="*/ 246 w 612"/>
                <a:gd name="T77" fmla="*/ 124 h 867"/>
                <a:gd name="T78" fmla="*/ 273 w 612"/>
                <a:gd name="T79" fmla="*/ 103 h 867"/>
                <a:gd name="T80" fmla="*/ 307 w 612"/>
                <a:gd name="T81" fmla="*/ 97 h 867"/>
                <a:gd name="T82" fmla="*/ 392 w 612"/>
                <a:gd name="T83" fmla="*/ 465 h 867"/>
                <a:gd name="T84" fmla="*/ 220 w 612"/>
                <a:gd name="T85" fmla="*/ 465 h 867"/>
                <a:gd name="T86" fmla="*/ 202 w 612"/>
                <a:gd name="T87" fmla="*/ 457 h 867"/>
                <a:gd name="T88" fmla="*/ 194 w 612"/>
                <a:gd name="T89" fmla="*/ 437 h 867"/>
                <a:gd name="T90" fmla="*/ 194 w 612"/>
                <a:gd name="T91" fmla="*/ 328 h 867"/>
                <a:gd name="T92" fmla="*/ 202 w 612"/>
                <a:gd name="T93" fmla="*/ 307 h 867"/>
                <a:gd name="T94" fmla="*/ 220 w 612"/>
                <a:gd name="T95" fmla="*/ 299 h 867"/>
                <a:gd name="T96" fmla="*/ 392 w 612"/>
                <a:gd name="T97" fmla="*/ 299 h 867"/>
                <a:gd name="T98" fmla="*/ 412 w 612"/>
                <a:gd name="T99" fmla="*/ 307 h 867"/>
                <a:gd name="T100" fmla="*/ 420 w 612"/>
                <a:gd name="T101" fmla="*/ 328 h 867"/>
                <a:gd name="T102" fmla="*/ 420 w 612"/>
                <a:gd name="T103" fmla="*/ 437 h 867"/>
                <a:gd name="T104" fmla="*/ 412 w 612"/>
                <a:gd name="T105" fmla="*/ 457 h 867"/>
                <a:gd name="T106" fmla="*/ 392 w 612"/>
                <a:gd name="T107" fmla="*/ 465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2" h="867">
                  <a:moveTo>
                    <a:pt x="557" y="556"/>
                  </a:moveTo>
                  <a:lnTo>
                    <a:pt x="557" y="556"/>
                  </a:lnTo>
                  <a:lnTo>
                    <a:pt x="570" y="556"/>
                  </a:lnTo>
                  <a:lnTo>
                    <a:pt x="580" y="552"/>
                  </a:lnTo>
                  <a:lnTo>
                    <a:pt x="588" y="548"/>
                  </a:lnTo>
                  <a:lnTo>
                    <a:pt x="596" y="540"/>
                  </a:lnTo>
                  <a:lnTo>
                    <a:pt x="604" y="532"/>
                  </a:lnTo>
                  <a:lnTo>
                    <a:pt x="608" y="524"/>
                  </a:lnTo>
                  <a:lnTo>
                    <a:pt x="612" y="514"/>
                  </a:lnTo>
                  <a:lnTo>
                    <a:pt x="612" y="501"/>
                  </a:lnTo>
                  <a:lnTo>
                    <a:pt x="612" y="55"/>
                  </a:lnTo>
                  <a:lnTo>
                    <a:pt x="612" y="55"/>
                  </a:lnTo>
                  <a:lnTo>
                    <a:pt x="612" y="43"/>
                  </a:lnTo>
                  <a:lnTo>
                    <a:pt x="608" y="33"/>
                  </a:lnTo>
                  <a:lnTo>
                    <a:pt x="604" y="23"/>
                  </a:lnTo>
                  <a:lnTo>
                    <a:pt x="596" y="15"/>
                  </a:lnTo>
                  <a:lnTo>
                    <a:pt x="588" y="9"/>
                  </a:lnTo>
                  <a:lnTo>
                    <a:pt x="580" y="5"/>
                  </a:lnTo>
                  <a:lnTo>
                    <a:pt x="570" y="0"/>
                  </a:lnTo>
                  <a:lnTo>
                    <a:pt x="5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4" y="5"/>
                  </a:lnTo>
                  <a:lnTo>
                    <a:pt x="24" y="9"/>
                  </a:lnTo>
                  <a:lnTo>
                    <a:pt x="16" y="15"/>
                  </a:lnTo>
                  <a:lnTo>
                    <a:pt x="10" y="23"/>
                  </a:lnTo>
                  <a:lnTo>
                    <a:pt x="6" y="33"/>
                  </a:lnTo>
                  <a:lnTo>
                    <a:pt x="2" y="43"/>
                  </a:lnTo>
                  <a:lnTo>
                    <a:pt x="0" y="55"/>
                  </a:lnTo>
                  <a:lnTo>
                    <a:pt x="0" y="501"/>
                  </a:lnTo>
                  <a:lnTo>
                    <a:pt x="0" y="501"/>
                  </a:lnTo>
                  <a:lnTo>
                    <a:pt x="2" y="514"/>
                  </a:lnTo>
                  <a:lnTo>
                    <a:pt x="6" y="524"/>
                  </a:lnTo>
                  <a:lnTo>
                    <a:pt x="10" y="532"/>
                  </a:lnTo>
                  <a:lnTo>
                    <a:pt x="16" y="540"/>
                  </a:lnTo>
                  <a:lnTo>
                    <a:pt x="24" y="548"/>
                  </a:lnTo>
                  <a:lnTo>
                    <a:pt x="34" y="552"/>
                  </a:lnTo>
                  <a:lnTo>
                    <a:pt x="44" y="556"/>
                  </a:lnTo>
                  <a:lnTo>
                    <a:pt x="57" y="556"/>
                  </a:lnTo>
                  <a:lnTo>
                    <a:pt x="137" y="556"/>
                  </a:lnTo>
                  <a:lnTo>
                    <a:pt x="307" y="867"/>
                  </a:lnTo>
                  <a:lnTo>
                    <a:pt x="307" y="859"/>
                  </a:lnTo>
                  <a:lnTo>
                    <a:pt x="471" y="556"/>
                  </a:lnTo>
                  <a:lnTo>
                    <a:pt x="557" y="556"/>
                  </a:lnTo>
                  <a:close/>
                  <a:moveTo>
                    <a:pt x="307" y="97"/>
                  </a:moveTo>
                  <a:lnTo>
                    <a:pt x="307" y="97"/>
                  </a:lnTo>
                  <a:lnTo>
                    <a:pt x="323" y="99"/>
                  </a:lnTo>
                  <a:lnTo>
                    <a:pt x="339" y="103"/>
                  </a:lnTo>
                  <a:lnTo>
                    <a:pt x="355" y="112"/>
                  </a:lnTo>
                  <a:lnTo>
                    <a:pt x="368" y="124"/>
                  </a:lnTo>
                  <a:lnTo>
                    <a:pt x="378" y="136"/>
                  </a:lnTo>
                  <a:lnTo>
                    <a:pt x="386" y="150"/>
                  </a:lnTo>
                  <a:lnTo>
                    <a:pt x="390" y="166"/>
                  </a:lnTo>
                  <a:lnTo>
                    <a:pt x="392" y="184"/>
                  </a:lnTo>
                  <a:lnTo>
                    <a:pt x="392" y="184"/>
                  </a:lnTo>
                  <a:lnTo>
                    <a:pt x="390" y="200"/>
                  </a:lnTo>
                  <a:lnTo>
                    <a:pt x="386" y="217"/>
                  </a:lnTo>
                  <a:lnTo>
                    <a:pt x="378" y="231"/>
                  </a:lnTo>
                  <a:lnTo>
                    <a:pt x="368" y="243"/>
                  </a:lnTo>
                  <a:lnTo>
                    <a:pt x="355" y="255"/>
                  </a:lnTo>
                  <a:lnTo>
                    <a:pt x="339" y="263"/>
                  </a:lnTo>
                  <a:lnTo>
                    <a:pt x="323" y="267"/>
                  </a:lnTo>
                  <a:lnTo>
                    <a:pt x="307" y="269"/>
                  </a:lnTo>
                  <a:lnTo>
                    <a:pt x="307" y="269"/>
                  </a:lnTo>
                  <a:lnTo>
                    <a:pt x="289" y="267"/>
                  </a:lnTo>
                  <a:lnTo>
                    <a:pt x="273" y="263"/>
                  </a:lnTo>
                  <a:lnTo>
                    <a:pt x="259" y="255"/>
                  </a:lnTo>
                  <a:lnTo>
                    <a:pt x="246" y="243"/>
                  </a:lnTo>
                  <a:lnTo>
                    <a:pt x="236" y="231"/>
                  </a:lnTo>
                  <a:lnTo>
                    <a:pt x="228" y="217"/>
                  </a:lnTo>
                  <a:lnTo>
                    <a:pt x="222" y="200"/>
                  </a:lnTo>
                  <a:lnTo>
                    <a:pt x="220" y="184"/>
                  </a:lnTo>
                  <a:lnTo>
                    <a:pt x="220" y="184"/>
                  </a:lnTo>
                  <a:lnTo>
                    <a:pt x="222" y="166"/>
                  </a:lnTo>
                  <a:lnTo>
                    <a:pt x="228" y="150"/>
                  </a:lnTo>
                  <a:lnTo>
                    <a:pt x="236" y="136"/>
                  </a:lnTo>
                  <a:lnTo>
                    <a:pt x="246" y="124"/>
                  </a:lnTo>
                  <a:lnTo>
                    <a:pt x="259" y="112"/>
                  </a:lnTo>
                  <a:lnTo>
                    <a:pt x="273" y="103"/>
                  </a:lnTo>
                  <a:lnTo>
                    <a:pt x="289" y="99"/>
                  </a:lnTo>
                  <a:lnTo>
                    <a:pt x="307" y="97"/>
                  </a:lnTo>
                  <a:lnTo>
                    <a:pt x="307" y="97"/>
                  </a:lnTo>
                  <a:close/>
                  <a:moveTo>
                    <a:pt x="392" y="465"/>
                  </a:moveTo>
                  <a:lnTo>
                    <a:pt x="220" y="465"/>
                  </a:lnTo>
                  <a:lnTo>
                    <a:pt x="220" y="465"/>
                  </a:lnTo>
                  <a:lnTo>
                    <a:pt x="210" y="463"/>
                  </a:lnTo>
                  <a:lnTo>
                    <a:pt x="202" y="457"/>
                  </a:lnTo>
                  <a:lnTo>
                    <a:pt x="196" y="447"/>
                  </a:lnTo>
                  <a:lnTo>
                    <a:pt x="194" y="437"/>
                  </a:lnTo>
                  <a:lnTo>
                    <a:pt x="194" y="328"/>
                  </a:lnTo>
                  <a:lnTo>
                    <a:pt x="194" y="328"/>
                  </a:lnTo>
                  <a:lnTo>
                    <a:pt x="196" y="316"/>
                  </a:lnTo>
                  <a:lnTo>
                    <a:pt x="202" y="307"/>
                  </a:lnTo>
                  <a:lnTo>
                    <a:pt x="210" y="301"/>
                  </a:lnTo>
                  <a:lnTo>
                    <a:pt x="220" y="299"/>
                  </a:lnTo>
                  <a:lnTo>
                    <a:pt x="392" y="299"/>
                  </a:lnTo>
                  <a:lnTo>
                    <a:pt x="392" y="299"/>
                  </a:lnTo>
                  <a:lnTo>
                    <a:pt x="404" y="301"/>
                  </a:lnTo>
                  <a:lnTo>
                    <a:pt x="412" y="307"/>
                  </a:lnTo>
                  <a:lnTo>
                    <a:pt x="418" y="316"/>
                  </a:lnTo>
                  <a:lnTo>
                    <a:pt x="420" y="328"/>
                  </a:lnTo>
                  <a:lnTo>
                    <a:pt x="420" y="437"/>
                  </a:lnTo>
                  <a:lnTo>
                    <a:pt x="420" y="437"/>
                  </a:lnTo>
                  <a:lnTo>
                    <a:pt x="418" y="447"/>
                  </a:lnTo>
                  <a:lnTo>
                    <a:pt x="412" y="457"/>
                  </a:lnTo>
                  <a:lnTo>
                    <a:pt x="404" y="463"/>
                  </a:lnTo>
                  <a:lnTo>
                    <a:pt x="392" y="465"/>
                  </a:lnTo>
                  <a:lnTo>
                    <a:pt x="392" y="46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05725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组合 60"/>
          <p:cNvGrpSpPr/>
          <p:nvPr/>
        </p:nvGrpSpPr>
        <p:grpSpPr>
          <a:xfrm>
            <a:off x="169863" y="1470025"/>
            <a:ext cx="1558926" cy="1304926"/>
            <a:chOff x="169863" y="1470025"/>
            <a:chExt cx="1558926" cy="1304926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712788" y="1801813"/>
              <a:ext cx="473075" cy="241300"/>
            </a:xfrm>
            <a:custGeom>
              <a:avLst/>
              <a:gdLst>
                <a:gd name="T0" fmla="*/ 298 w 298"/>
                <a:gd name="T1" fmla="*/ 152 h 152"/>
                <a:gd name="T2" fmla="*/ 298 w 298"/>
                <a:gd name="T3" fmla="*/ 53 h 152"/>
                <a:gd name="T4" fmla="*/ 298 w 298"/>
                <a:gd name="T5" fmla="*/ 53 h 152"/>
                <a:gd name="T6" fmla="*/ 293 w 298"/>
                <a:gd name="T7" fmla="*/ 47 h 152"/>
                <a:gd name="T8" fmla="*/ 281 w 298"/>
                <a:gd name="T9" fmla="*/ 33 h 152"/>
                <a:gd name="T10" fmla="*/ 271 w 298"/>
                <a:gd name="T11" fmla="*/ 25 h 152"/>
                <a:gd name="T12" fmla="*/ 258 w 298"/>
                <a:gd name="T13" fmla="*/ 16 h 152"/>
                <a:gd name="T14" fmla="*/ 240 w 298"/>
                <a:gd name="T15" fmla="*/ 8 h 152"/>
                <a:gd name="T16" fmla="*/ 217 w 298"/>
                <a:gd name="T17" fmla="*/ 2 h 152"/>
                <a:gd name="T18" fmla="*/ 217 w 298"/>
                <a:gd name="T19" fmla="*/ 2 h 152"/>
                <a:gd name="T20" fmla="*/ 197 w 298"/>
                <a:gd name="T21" fmla="*/ 45 h 152"/>
                <a:gd name="T22" fmla="*/ 184 w 298"/>
                <a:gd name="T23" fmla="*/ 68 h 152"/>
                <a:gd name="T24" fmla="*/ 172 w 298"/>
                <a:gd name="T25" fmla="*/ 84 h 152"/>
                <a:gd name="T26" fmla="*/ 172 w 298"/>
                <a:gd name="T27" fmla="*/ 84 h 152"/>
                <a:gd name="T28" fmla="*/ 172 w 298"/>
                <a:gd name="T29" fmla="*/ 68 h 152"/>
                <a:gd name="T30" fmla="*/ 172 w 298"/>
                <a:gd name="T31" fmla="*/ 68 h 152"/>
                <a:gd name="T32" fmla="*/ 172 w 298"/>
                <a:gd name="T33" fmla="*/ 60 h 152"/>
                <a:gd name="T34" fmla="*/ 168 w 298"/>
                <a:gd name="T35" fmla="*/ 53 h 152"/>
                <a:gd name="T36" fmla="*/ 166 w 298"/>
                <a:gd name="T37" fmla="*/ 45 h 152"/>
                <a:gd name="T38" fmla="*/ 166 w 298"/>
                <a:gd name="T39" fmla="*/ 41 h 152"/>
                <a:gd name="T40" fmla="*/ 166 w 298"/>
                <a:gd name="T41" fmla="*/ 41 h 152"/>
                <a:gd name="T42" fmla="*/ 166 w 298"/>
                <a:gd name="T43" fmla="*/ 37 h 152"/>
                <a:gd name="T44" fmla="*/ 170 w 298"/>
                <a:gd name="T45" fmla="*/ 33 h 152"/>
                <a:gd name="T46" fmla="*/ 172 w 298"/>
                <a:gd name="T47" fmla="*/ 29 h 152"/>
                <a:gd name="T48" fmla="*/ 174 w 298"/>
                <a:gd name="T49" fmla="*/ 25 h 152"/>
                <a:gd name="T50" fmla="*/ 174 w 298"/>
                <a:gd name="T51" fmla="*/ 25 h 152"/>
                <a:gd name="T52" fmla="*/ 172 w 298"/>
                <a:gd name="T53" fmla="*/ 20 h 152"/>
                <a:gd name="T54" fmla="*/ 170 w 298"/>
                <a:gd name="T55" fmla="*/ 16 h 152"/>
                <a:gd name="T56" fmla="*/ 155 w 298"/>
                <a:gd name="T57" fmla="*/ 16 h 152"/>
                <a:gd name="T58" fmla="*/ 155 w 298"/>
                <a:gd name="T59" fmla="*/ 16 h 152"/>
                <a:gd name="T60" fmla="*/ 149 w 298"/>
                <a:gd name="T61" fmla="*/ 16 h 152"/>
                <a:gd name="T62" fmla="*/ 149 w 298"/>
                <a:gd name="T63" fmla="*/ 16 h 152"/>
                <a:gd name="T64" fmla="*/ 137 w 298"/>
                <a:gd name="T65" fmla="*/ 16 h 152"/>
                <a:gd name="T66" fmla="*/ 133 w 298"/>
                <a:gd name="T67" fmla="*/ 20 h 152"/>
                <a:gd name="T68" fmla="*/ 133 w 298"/>
                <a:gd name="T69" fmla="*/ 25 h 152"/>
                <a:gd name="T70" fmla="*/ 133 w 298"/>
                <a:gd name="T71" fmla="*/ 25 h 152"/>
                <a:gd name="T72" fmla="*/ 133 w 298"/>
                <a:gd name="T73" fmla="*/ 29 h 152"/>
                <a:gd name="T74" fmla="*/ 137 w 298"/>
                <a:gd name="T75" fmla="*/ 33 h 152"/>
                <a:gd name="T76" fmla="*/ 139 w 298"/>
                <a:gd name="T77" fmla="*/ 37 h 152"/>
                <a:gd name="T78" fmla="*/ 141 w 298"/>
                <a:gd name="T79" fmla="*/ 41 h 152"/>
                <a:gd name="T80" fmla="*/ 141 w 298"/>
                <a:gd name="T81" fmla="*/ 41 h 152"/>
                <a:gd name="T82" fmla="*/ 139 w 298"/>
                <a:gd name="T83" fmla="*/ 45 h 152"/>
                <a:gd name="T84" fmla="*/ 137 w 298"/>
                <a:gd name="T85" fmla="*/ 53 h 152"/>
                <a:gd name="T86" fmla="*/ 135 w 298"/>
                <a:gd name="T87" fmla="*/ 60 h 152"/>
                <a:gd name="T88" fmla="*/ 133 w 298"/>
                <a:gd name="T89" fmla="*/ 68 h 152"/>
                <a:gd name="T90" fmla="*/ 133 w 298"/>
                <a:gd name="T91" fmla="*/ 68 h 152"/>
                <a:gd name="T92" fmla="*/ 133 w 298"/>
                <a:gd name="T93" fmla="*/ 84 h 152"/>
                <a:gd name="T94" fmla="*/ 133 w 298"/>
                <a:gd name="T95" fmla="*/ 84 h 152"/>
                <a:gd name="T96" fmla="*/ 122 w 298"/>
                <a:gd name="T97" fmla="*/ 68 h 152"/>
                <a:gd name="T98" fmla="*/ 108 w 298"/>
                <a:gd name="T99" fmla="*/ 43 h 152"/>
                <a:gd name="T100" fmla="*/ 87 w 298"/>
                <a:gd name="T101" fmla="*/ 0 h 152"/>
                <a:gd name="T102" fmla="*/ 87 w 298"/>
                <a:gd name="T103" fmla="*/ 0 h 152"/>
                <a:gd name="T104" fmla="*/ 64 w 298"/>
                <a:gd name="T105" fmla="*/ 8 h 152"/>
                <a:gd name="T106" fmla="*/ 46 w 298"/>
                <a:gd name="T107" fmla="*/ 16 h 152"/>
                <a:gd name="T108" fmla="*/ 29 w 298"/>
                <a:gd name="T109" fmla="*/ 25 h 152"/>
                <a:gd name="T110" fmla="*/ 19 w 298"/>
                <a:gd name="T111" fmla="*/ 33 h 152"/>
                <a:gd name="T112" fmla="*/ 11 w 298"/>
                <a:gd name="T113" fmla="*/ 41 h 152"/>
                <a:gd name="T114" fmla="*/ 5 w 298"/>
                <a:gd name="T115" fmla="*/ 47 h 152"/>
                <a:gd name="T116" fmla="*/ 0 w 298"/>
                <a:gd name="T117" fmla="*/ 53 h 152"/>
                <a:gd name="T118" fmla="*/ 0 w 298"/>
                <a:gd name="T119" fmla="*/ 152 h 152"/>
                <a:gd name="T120" fmla="*/ 149 w 298"/>
                <a:gd name="T121" fmla="*/ 152 h 152"/>
                <a:gd name="T122" fmla="*/ 298 w 298"/>
                <a:gd name="T123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" h="152">
                  <a:moveTo>
                    <a:pt x="298" y="152"/>
                  </a:moveTo>
                  <a:lnTo>
                    <a:pt x="298" y="53"/>
                  </a:lnTo>
                  <a:lnTo>
                    <a:pt x="298" y="53"/>
                  </a:lnTo>
                  <a:lnTo>
                    <a:pt x="293" y="47"/>
                  </a:lnTo>
                  <a:lnTo>
                    <a:pt x="281" y="33"/>
                  </a:lnTo>
                  <a:lnTo>
                    <a:pt x="271" y="25"/>
                  </a:lnTo>
                  <a:lnTo>
                    <a:pt x="258" y="16"/>
                  </a:lnTo>
                  <a:lnTo>
                    <a:pt x="240" y="8"/>
                  </a:lnTo>
                  <a:lnTo>
                    <a:pt x="217" y="2"/>
                  </a:lnTo>
                  <a:lnTo>
                    <a:pt x="217" y="2"/>
                  </a:lnTo>
                  <a:lnTo>
                    <a:pt x="197" y="45"/>
                  </a:lnTo>
                  <a:lnTo>
                    <a:pt x="184" y="68"/>
                  </a:lnTo>
                  <a:lnTo>
                    <a:pt x="172" y="84"/>
                  </a:lnTo>
                  <a:lnTo>
                    <a:pt x="172" y="84"/>
                  </a:lnTo>
                  <a:lnTo>
                    <a:pt x="172" y="68"/>
                  </a:lnTo>
                  <a:lnTo>
                    <a:pt x="172" y="68"/>
                  </a:lnTo>
                  <a:lnTo>
                    <a:pt x="172" y="60"/>
                  </a:lnTo>
                  <a:lnTo>
                    <a:pt x="168" y="53"/>
                  </a:lnTo>
                  <a:lnTo>
                    <a:pt x="166" y="45"/>
                  </a:lnTo>
                  <a:lnTo>
                    <a:pt x="166" y="41"/>
                  </a:lnTo>
                  <a:lnTo>
                    <a:pt x="166" y="41"/>
                  </a:lnTo>
                  <a:lnTo>
                    <a:pt x="166" y="37"/>
                  </a:lnTo>
                  <a:lnTo>
                    <a:pt x="170" y="33"/>
                  </a:lnTo>
                  <a:lnTo>
                    <a:pt x="172" y="29"/>
                  </a:lnTo>
                  <a:lnTo>
                    <a:pt x="174" y="25"/>
                  </a:lnTo>
                  <a:lnTo>
                    <a:pt x="174" y="25"/>
                  </a:lnTo>
                  <a:lnTo>
                    <a:pt x="172" y="20"/>
                  </a:lnTo>
                  <a:lnTo>
                    <a:pt x="170" y="16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49" y="16"/>
                  </a:lnTo>
                  <a:lnTo>
                    <a:pt x="149" y="16"/>
                  </a:lnTo>
                  <a:lnTo>
                    <a:pt x="137" y="16"/>
                  </a:lnTo>
                  <a:lnTo>
                    <a:pt x="133" y="20"/>
                  </a:lnTo>
                  <a:lnTo>
                    <a:pt x="133" y="25"/>
                  </a:lnTo>
                  <a:lnTo>
                    <a:pt x="133" y="25"/>
                  </a:lnTo>
                  <a:lnTo>
                    <a:pt x="133" y="29"/>
                  </a:lnTo>
                  <a:lnTo>
                    <a:pt x="137" y="33"/>
                  </a:lnTo>
                  <a:lnTo>
                    <a:pt x="139" y="37"/>
                  </a:lnTo>
                  <a:lnTo>
                    <a:pt x="141" y="41"/>
                  </a:lnTo>
                  <a:lnTo>
                    <a:pt x="141" y="41"/>
                  </a:lnTo>
                  <a:lnTo>
                    <a:pt x="139" y="45"/>
                  </a:lnTo>
                  <a:lnTo>
                    <a:pt x="137" y="53"/>
                  </a:lnTo>
                  <a:lnTo>
                    <a:pt x="135" y="60"/>
                  </a:lnTo>
                  <a:lnTo>
                    <a:pt x="133" y="68"/>
                  </a:lnTo>
                  <a:lnTo>
                    <a:pt x="133" y="68"/>
                  </a:lnTo>
                  <a:lnTo>
                    <a:pt x="133" y="84"/>
                  </a:lnTo>
                  <a:lnTo>
                    <a:pt x="133" y="84"/>
                  </a:lnTo>
                  <a:lnTo>
                    <a:pt x="122" y="68"/>
                  </a:lnTo>
                  <a:lnTo>
                    <a:pt x="108" y="43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64" y="8"/>
                  </a:lnTo>
                  <a:lnTo>
                    <a:pt x="46" y="16"/>
                  </a:lnTo>
                  <a:lnTo>
                    <a:pt x="29" y="25"/>
                  </a:lnTo>
                  <a:lnTo>
                    <a:pt x="19" y="33"/>
                  </a:lnTo>
                  <a:lnTo>
                    <a:pt x="11" y="41"/>
                  </a:lnTo>
                  <a:lnTo>
                    <a:pt x="5" y="47"/>
                  </a:lnTo>
                  <a:lnTo>
                    <a:pt x="0" y="53"/>
                  </a:lnTo>
                  <a:lnTo>
                    <a:pt x="0" y="152"/>
                  </a:lnTo>
                  <a:lnTo>
                    <a:pt x="149" y="152"/>
                  </a:lnTo>
                  <a:lnTo>
                    <a:pt x="298" y="15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822326" y="1470025"/>
              <a:ext cx="258763" cy="334963"/>
            </a:xfrm>
            <a:custGeom>
              <a:avLst/>
              <a:gdLst>
                <a:gd name="T0" fmla="*/ 12 w 163"/>
                <a:gd name="T1" fmla="*/ 139 h 211"/>
                <a:gd name="T2" fmla="*/ 12 w 163"/>
                <a:gd name="T3" fmla="*/ 139 h 211"/>
                <a:gd name="T4" fmla="*/ 18 w 163"/>
                <a:gd name="T5" fmla="*/ 153 h 211"/>
                <a:gd name="T6" fmla="*/ 24 w 163"/>
                <a:gd name="T7" fmla="*/ 167 h 211"/>
                <a:gd name="T8" fmla="*/ 33 w 163"/>
                <a:gd name="T9" fmla="*/ 180 h 211"/>
                <a:gd name="T10" fmla="*/ 41 w 163"/>
                <a:gd name="T11" fmla="*/ 190 h 211"/>
                <a:gd name="T12" fmla="*/ 51 w 163"/>
                <a:gd name="T13" fmla="*/ 198 h 211"/>
                <a:gd name="T14" fmla="*/ 59 w 163"/>
                <a:gd name="T15" fmla="*/ 207 h 211"/>
                <a:gd name="T16" fmla="*/ 70 w 163"/>
                <a:gd name="T17" fmla="*/ 211 h 211"/>
                <a:gd name="T18" fmla="*/ 80 w 163"/>
                <a:gd name="T19" fmla="*/ 211 h 211"/>
                <a:gd name="T20" fmla="*/ 80 w 163"/>
                <a:gd name="T21" fmla="*/ 211 h 211"/>
                <a:gd name="T22" fmla="*/ 90 w 163"/>
                <a:gd name="T23" fmla="*/ 211 h 211"/>
                <a:gd name="T24" fmla="*/ 101 w 163"/>
                <a:gd name="T25" fmla="*/ 207 h 211"/>
                <a:gd name="T26" fmla="*/ 111 w 163"/>
                <a:gd name="T27" fmla="*/ 198 h 211"/>
                <a:gd name="T28" fmla="*/ 119 w 163"/>
                <a:gd name="T29" fmla="*/ 190 h 211"/>
                <a:gd name="T30" fmla="*/ 128 w 163"/>
                <a:gd name="T31" fmla="*/ 180 h 211"/>
                <a:gd name="T32" fmla="*/ 136 w 163"/>
                <a:gd name="T33" fmla="*/ 167 h 211"/>
                <a:gd name="T34" fmla="*/ 144 w 163"/>
                <a:gd name="T35" fmla="*/ 153 h 211"/>
                <a:gd name="T36" fmla="*/ 148 w 163"/>
                <a:gd name="T37" fmla="*/ 139 h 211"/>
                <a:gd name="T38" fmla="*/ 148 w 163"/>
                <a:gd name="T39" fmla="*/ 139 h 211"/>
                <a:gd name="T40" fmla="*/ 150 w 163"/>
                <a:gd name="T41" fmla="*/ 139 h 211"/>
                <a:gd name="T42" fmla="*/ 150 w 163"/>
                <a:gd name="T43" fmla="*/ 139 h 211"/>
                <a:gd name="T44" fmla="*/ 152 w 163"/>
                <a:gd name="T45" fmla="*/ 137 h 211"/>
                <a:gd name="T46" fmla="*/ 156 w 163"/>
                <a:gd name="T47" fmla="*/ 132 h 211"/>
                <a:gd name="T48" fmla="*/ 161 w 163"/>
                <a:gd name="T49" fmla="*/ 116 h 211"/>
                <a:gd name="T50" fmla="*/ 163 w 163"/>
                <a:gd name="T51" fmla="*/ 99 h 211"/>
                <a:gd name="T52" fmla="*/ 161 w 163"/>
                <a:gd name="T53" fmla="*/ 95 h 211"/>
                <a:gd name="T54" fmla="*/ 158 w 163"/>
                <a:gd name="T55" fmla="*/ 93 h 211"/>
                <a:gd name="T56" fmla="*/ 158 w 163"/>
                <a:gd name="T57" fmla="*/ 93 h 211"/>
                <a:gd name="T58" fmla="*/ 158 w 163"/>
                <a:gd name="T59" fmla="*/ 93 h 211"/>
                <a:gd name="T60" fmla="*/ 158 w 163"/>
                <a:gd name="T61" fmla="*/ 93 h 211"/>
                <a:gd name="T62" fmla="*/ 158 w 163"/>
                <a:gd name="T63" fmla="*/ 89 h 211"/>
                <a:gd name="T64" fmla="*/ 158 w 163"/>
                <a:gd name="T65" fmla="*/ 89 h 211"/>
                <a:gd name="T66" fmla="*/ 156 w 163"/>
                <a:gd name="T67" fmla="*/ 68 h 211"/>
                <a:gd name="T68" fmla="*/ 150 w 163"/>
                <a:gd name="T69" fmla="*/ 50 h 211"/>
                <a:gd name="T70" fmla="*/ 144 w 163"/>
                <a:gd name="T71" fmla="*/ 35 h 211"/>
                <a:gd name="T72" fmla="*/ 134 w 163"/>
                <a:gd name="T73" fmla="*/ 23 h 211"/>
                <a:gd name="T74" fmla="*/ 121 w 163"/>
                <a:gd name="T75" fmla="*/ 13 h 211"/>
                <a:gd name="T76" fmla="*/ 109 w 163"/>
                <a:gd name="T77" fmla="*/ 7 h 211"/>
                <a:gd name="T78" fmla="*/ 94 w 163"/>
                <a:gd name="T79" fmla="*/ 0 h 211"/>
                <a:gd name="T80" fmla="*/ 80 w 163"/>
                <a:gd name="T81" fmla="*/ 0 h 211"/>
                <a:gd name="T82" fmla="*/ 80 w 163"/>
                <a:gd name="T83" fmla="*/ 0 h 211"/>
                <a:gd name="T84" fmla="*/ 66 w 163"/>
                <a:gd name="T85" fmla="*/ 0 h 211"/>
                <a:gd name="T86" fmla="*/ 53 w 163"/>
                <a:gd name="T87" fmla="*/ 7 h 211"/>
                <a:gd name="T88" fmla="*/ 39 w 163"/>
                <a:gd name="T89" fmla="*/ 13 h 211"/>
                <a:gd name="T90" fmla="*/ 28 w 163"/>
                <a:gd name="T91" fmla="*/ 23 h 211"/>
                <a:gd name="T92" fmla="*/ 18 w 163"/>
                <a:gd name="T93" fmla="*/ 35 h 211"/>
                <a:gd name="T94" fmla="*/ 10 w 163"/>
                <a:gd name="T95" fmla="*/ 50 h 211"/>
                <a:gd name="T96" fmla="*/ 6 w 163"/>
                <a:gd name="T97" fmla="*/ 68 h 211"/>
                <a:gd name="T98" fmla="*/ 4 w 163"/>
                <a:gd name="T99" fmla="*/ 89 h 211"/>
                <a:gd name="T100" fmla="*/ 4 w 163"/>
                <a:gd name="T101" fmla="*/ 89 h 211"/>
                <a:gd name="T102" fmla="*/ 4 w 163"/>
                <a:gd name="T103" fmla="*/ 93 h 211"/>
                <a:gd name="T104" fmla="*/ 4 w 163"/>
                <a:gd name="T105" fmla="*/ 93 h 211"/>
                <a:gd name="T106" fmla="*/ 2 w 163"/>
                <a:gd name="T107" fmla="*/ 95 h 211"/>
                <a:gd name="T108" fmla="*/ 0 w 163"/>
                <a:gd name="T109" fmla="*/ 99 h 211"/>
                <a:gd name="T110" fmla="*/ 2 w 163"/>
                <a:gd name="T111" fmla="*/ 116 h 211"/>
                <a:gd name="T112" fmla="*/ 6 w 163"/>
                <a:gd name="T113" fmla="*/ 130 h 211"/>
                <a:gd name="T114" fmla="*/ 8 w 163"/>
                <a:gd name="T115" fmla="*/ 137 h 211"/>
                <a:gd name="T116" fmla="*/ 12 w 163"/>
                <a:gd name="T117" fmla="*/ 139 h 211"/>
                <a:gd name="T118" fmla="*/ 12 w 163"/>
                <a:gd name="T119" fmla="*/ 13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3" h="211">
                  <a:moveTo>
                    <a:pt x="12" y="139"/>
                  </a:moveTo>
                  <a:lnTo>
                    <a:pt x="12" y="139"/>
                  </a:lnTo>
                  <a:lnTo>
                    <a:pt x="18" y="153"/>
                  </a:lnTo>
                  <a:lnTo>
                    <a:pt x="24" y="167"/>
                  </a:lnTo>
                  <a:lnTo>
                    <a:pt x="33" y="180"/>
                  </a:lnTo>
                  <a:lnTo>
                    <a:pt x="41" y="190"/>
                  </a:lnTo>
                  <a:lnTo>
                    <a:pt x="51" y="198"/>
                  </a:lnTo>
                  <a:lnTo>
                    <a:pt x="59" y="207"/>
                  </a:lnTo>
                  <a:lnTo>
                    <a:pt x="70" y="211"/>
                  </a:lnTo>
                  <a:lnTo>
                    <a:pt x="80" y="211"/>
                  </a:lnTo>
                  <a:lnTo>
                    <a:pt x="80" y="211"/>
                  </a:lnTo>
                  <a:lnTo>
                    <a:pt x="90" y="211"/>
                  </a:lnTo>
                  <a:lnTo>
                    <a:pt x="101" y="207"/>
                  </a:lnTo>
                  <a:lnTo>
                    <a:pt x="111" y="198"/>
                  </a:lnTo>
                  <a:lnTo>
                    <a:pt x="119" y="190"/>
                  </a:lnTo>
                  <a:lnTo>
                    <a:pt x="128" y="180"/>
                  </a:lnTo>
                  <a:lnTo>
                    <a:pt x="136" y="167"/>
                  </a:lnTo>
                  <a:lnTo>
                    <a:pt x="144" y="153"/>
                  </a:lnTo>
                  <a:lnTo>
                    <a:pt x="148" y="139"/>
                  </a:lnTo>
                  <a:lnTo>
                    <a:pt x="148" y="139"/>
                  </a:lnTo>
                  <a:lnTo>
                    <a:pt x="150" y="139"/>
                  </a:lnTo>
                  <a:lnTo>
                    <a:pt x="150" y="139"/>
                  </a:lnTo>
                  <a:lnTo>
                    <a:pt x="152" y="137"/>
                  </a:lnTo>
                  <a:lnTo>
                    <a:pt x="156" y="132"/>
                  </a:lnTo>
                  <a:lnTo>
                    <a:pt x="161" y="116"/>
                  </a:lnTo>
                  <a:lnTo>
                    <a:pt x="163" y="99"/>
                  </a:lnTo>
                  <a:lnTo>
                    <a:pt x="161" y="95"/>
                  </a:lnTo>
                  <a:lnTo>
                    <a:pt x="158" y="93"/>
                  </a:lnTo>
                  <a:lnTo>
                    <a:pt x="158" y="93"/>
                  </a:lnTo>
                  <a:lnTo>
                    <a:pt x="158" y="93"/>
                  </a:lnTo>
                  <a:lnTo>
                    <a:pt x="158" y="93"/>
                  </a:lnTo>
                  <a:lnTo>
                    <a:pt x="158" y="89"/>
                  </a:lnTo>
                  <a:lnTo>
                    <a:pt x="158" y="89"/>
                  </a:lnTo>
                  <a:lnTo>
                    <a:pt x="156" y="68"/>
                  </a:lnTo>
                  <a:lnTo>
                    <a:pt x="150" y="50"/>
                  </a:lnTo>
                  <a:lnTo>
                    <a:pt x="144" y="35"/>
                  </a:lnTo>
                  <a:lnTo>
                    <a:pt x="134" y="23"/>
                  </a:lnTo>
                  <a:lnTo>
                    <a:pt x="121" y="13"/>
                  </a:lnTo>
                  <a:lnTo>
                    <a:pt x="109" y="7"/>
                  </a:lnTo>
                  <a:lnTo>
                    <a:pt x="94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53" y="7"/>
                  </a:lnTo>
                  <a:lnTo>
                    <a:pt x="39" y="13"/>
                  </a:lnTo>
                  <a:lnTo>
                    <a:pt x="28" y="23"/>
                  </a:lnTo>
                  <a:lnTo>
                    <a:pt x="18" y="35"/>
                  </a:lnTo>
                  <a:lnTo>
                    <a:pt x="10" y="50"/>
                  </a:lnTo>
                  <a:lnTo>
                    <a:pt x="6" y="68"/>
                  </a:lnTo>
                  <a:lnTo>
                    <a:pt x="4" y="89"/>
                  </a:lnTo>
                  <a:lnTo>
                    <a:pt x="4" y="89"/>
                  </a:lnTo>
                  <a:lnTo>
                    <a:pt x="4" y="93"/>
                  </a:lnTo>
                  <a:lnTo>
                    <a:pt x="4" y="93"/>
                  </a:lnTo>
                  <a:lnTo>
                    <a:pt x="2" y="95"/>
                  </a:lnTo>
                  <a:lnTo>
                    <a:pt x="0" y="99"/>
                  </a:lnTo>
                  <a:lnTo>
                    <a:pt x="2" y="116"/>
                  </a:lnTo>
                  <a:lnTo>
                    <a:pt x="6" y="130"/>
                  </a:lnTo>
                  <a:lnTo>
                    <a:pt x="8" y="137"/>
                  </a:lnTo>
                  <a:lnTo>
                    <a:pt x="12" y="139"/>
                  </a:lnTo>
                  <a:lnTo>
                    <a:pt x="12" y="13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69863" y="1860550"/>
              <a:ext cx="285750" cy="336550"/>
            </a:xfrm>
            <a:custGeom>
              <a:avLst/>
              <a:gdLst>
                <a:gd name="T0" fmla="*/ 76 w 180"/>
                <a:gd name="T1" fmla="*/ 208 h 212"/>
                <a:gd name="T2" fmla="*/ 76 w 180"/>
                <a:gd name="T3" fmla="*/ 208 h 212"/>
                <a:gd name="T4" fmla="*/ 89 w 180"/>
                <a:gd name="T5" fmla="*/ 212 h 212"/>
                <a:gd name="T6" fmla="*/ 105 w 180"/>
                <a:gd name="T7" fmla="*/ 212 h 212"/>
                <a:gd name="T8" fmla="*/ 122 w 180"/>
                <a:gd name="T9" fmla="*/ 210 h 212"/>
                <a:gd name="T10" fmla="*/ 140 w 180"/>
                <a:gd name="T11" fmla="*/ 206 h 212"/>
                <a:gd name="T12" fmla="*/ 155 w 180"/>
                <a:gd name="T13" fmla="*/ 198 h 212"/>
                <a:gd name="T14" fmla="*/ 167 w 180"/>
                <a:gd name="T15" fmla="*/ 186 h 212"/>
                <a:gd name="T16" fmla="*/ 173 w 180"/>
                <a:gd name="T17" fmla="*/ 179 h 212"/>
                <a:gd name="T18" fmla="*/ 175 w 180"/>
                <a:gd name="T19" fmla="*/ 171 h 212"/>
                <a:gd name="T20" fmla="*/ 177 w 180"/>
                <a:gd name="T21" fmla="*/ 163 h 212"/>
                <a:gd name="T22" fmla="*/ 180 w 180"/>
                <a:gd name="T23" fmla="*/ 153 h 212"/>
                <a:gd name="T24" fmla="*/ 180 w 180"/>
                <a:gd name="T25" fmla="*/ 153 h 212"/>
                <a:gd name="T26" fmla="*/ 180 w 180"/>
                <a:gd name="T27" fmla="*/ 132 h 212"/>
                <a:gd name="T28" fmla="*/ 177 w 180"/>
                <a:gd name="T29" fmla="*/ 107 h 212"/>
                <a:gd name="T30" fmla="*/ 173 w 180"/>
                <a:gd name="T31" fmla="*/ 82 h 212"/>
                <a:gd name="T32" fmla="*/ 165 w 180"/>
                <a:gd name="T33" fmla="*/ 58 h 212"/>
                <a:gd name="T34" fmla="*/ 161 w 180"/>
                <a:gd name="T35" fmla="*/ 45 h 212"/>
                <a:gd name="T36" fmla="*/ 155 w 180"/>
                <a:gd name="T37" fmla="*/ 35 h 212"/>
                <a:gd name="T38" fmla="*/ 146 w 180"/>
                <a:gd name="T39" fmla="*/ 25 h 212"/>
                <a:gd name="T40" fmla="*/ 138 w 180"/>
                <a:gd name="T41" fmla="*/ 16 h 212"/>
                <a:gd name="T42" fmla="*/ 130 w 180"/>
                <a:gd name="T43" fmla="*/ 10 h 212"/>
                <a:gd name="T44" fmla="*/ 118 w 180"/>
                <a:gd name="T45" fmla="*/ 4 h 212"/>
                <a:gd name="T46" fmla="*/ 105 w 180"/>
                <a:gd name="T47" fmla="*/ 2 h 212"/>
                <a:gd name="T48" fmla="*/ 91 w 180"/>
                <a:gd name="T49" fmla="*/ 0 h 212"/>
                <a:gd name="T50" fmla="*/ 91 w 180"/>
                <a:gd name="T51" fmla="*/ 0 h 212"/>
                <a:gd name="T52" fmla="*/ 76 w 180"/>
                <a:gd name="T53" fmla="*/ 2 h 212"/>
                <a:gd name="T54" fmla="*/ 62 w 180"/>
                <a:gd name="T55" fmla="*/ 4 h 212"/>
                <a:gd name="T56" fmla="*/ 52 w 180"/>
                <a:gd name="T57" fmla="*/ 8 h 212"/>
                <a:gd name="T58" fmla="*/ 41 w 180"/>
                <a:gd name="T59" fmla="*/ 12 h 212"/>
                <a:gd name="T60" fmla="*/ 33 w 180"/>
                <a:gd name="T61" fmla="*/ 18 h 212"/>
                <a:gd name="T62" fmla="*/ 25 w 180"/>
                <a:gd name="T63" fmla="*/ 27 h 212"/>
                <a:gd name="T64" fmla="*/ 14 w 180"/>
                <a:gd name="T65" fmla="*/ 43 h 212"/>
                <a:gd name="T66" fmla="*/ 6 w 180"/>
                <a:gd name="T67" fmla="*/ 60 h 212"/>
                <a:gd name="T68" fmla="*/ 2 w 180"/>
                <a:gd name="T69" fmla="*/ 76 h 212"/>
                <a:gd name="T70" fmla="*/ 2 w 180"/>
                <a:gd name="T71" fmla="*/ 89 h 212"/>
                <a:gd name="T72" fmla="*/ 0 w 180"/>
                <a:gd name="T73" fmla="*/ 99 h 212"/>
                <a:gd name="T74" fmla="*/ 0 w 180"/>
                <a:gd name="T75" fmla="*/ 99 h 212"/>
                <a:gd name="T76" fmla="*/ 2 w 180"/>
                <a:gd name="T77" fmla="*/ 120 h 212"/>
                <a:gd name="T78" fmla="*/ 8 w 180"/>
                <a:gd name="T79" fmla="*/ 136 h 212"/>
                <a:gd name="T80" fmla="*/ 17 w 180"/>
                <a:gd name="T81" fmla="*/ 155 h 212"/>
                <a:gd name="T82" fmla="*/ 27 w 180"/>
                <a:gd name="T83" fmla="*/ 169 h 212"/>
                <a:gd name="T84" fmla="*/ 37 w 180"/>
                <a:gd name="T85" fmla="*/ 181 h 212"/>
                <a:gd name="T86" fmla="*/ 50 w 180"/>
                <a:gd name="T87" fmla="*/ 194 h 212"/>
                <a:gd name="T88" fmla="*/ 62 w 180"/>
                <a:gd name="T89" fmla="*/ 202 h 212"/>
                <a:gd name="T90" fmla="*/ 76 w 180"/>
                <a:gd name="T91" fmla="*/ 208 h 212"/>
                <a:gd name="T92" fmla="*/ 76 w 180"/>
                <a:gd name="T93" fmla="*/ 20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0" h="212">
                  <a:moveTo>
                    <a:pt x="76" y="208"/>
                  </a:moveTo>
                  <a:lnTo>
                    <a:pt x="76" y="208"/>
                  </a:lnTo>
                  <a:lnTo>
                    <a:pt x="89" y="212"/>
                  </a:lnTo>
                  <a:lnTo>
                    <a:pt x="105" y="212"/>
                  </a:lnTo>
                  <a:lnTo>
                    <a:pt x="122" y="210"/>
                  </a:lnTo>
                  <a:lnTo>
                    <a:pt x="140" y="206"/>
                  </a:lnTo>
                  <a:lnTo>
                    <a:pt x="155" y="198"/>
                  </a:lnTo>
                  <a:lnTo>
                    <a:pt x="167" y="186"/>
                  </a:lnTo>
                  <a:lnTo>
                    <a:pt x="173" y="179"/>
                  </a:lnTo>
                  <a:lnTo>
                    <a:pt x="175" y="171"/>
                  </a:lnTo>
                  <a:lnTo>
                    <a:pt x="177" y="163"/>
                  </a:lnTo>
                  <a:lnTo>
                    <a:pt x="180" y="153"/>
                  </a:lnTo>
                  <a:lnTo>
                    <a:pt x="180" y="153"/>
                  </a:lnTo>
                  <a:lnTo>
                    <a:pt x="180" y="132"/>
                  </a:lnTo>
                  <a:lnTo>
                    <a:pt x="177" y="107"/>
                  </a:lnTo>
                  <a:lnTo>
                    <a:pt x="173" y="82"/>
                  </a:lnTo>
                  <a:lnTo>
                    <a:pt x="165" y="58"/>
                  </a:lnTo>
                  <a:lnTo>
                    <a:pt x="161" y="45"/>
                  </a:lnTo>
                  <a:lnTo>
                    <a:pt x="155" y="35"/>
                  </a:lnTo>
                  <a:lnTo>
                    <a:pt x="146" y="25"/>
                  </a:lnTo>
                  <a:lnTo>
                    <a:pt x="138" y="16"/>
                  </a:lnTo>
                  <a:lnTo>
                    <a:pt x="130" y="10"/>
                  </a:lnTo>
                  <a:lnTo>
                    <a:pt x="118" y="4"/>
                  </a:lnTo>
                  <a:lnTo>
                    <a:pt x="105" y="2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6" y="2"/>
                  </a:lnTo>
                  <a:lnTo>
                    <a:pt x="62" y="4"/>
                  </a:lnTo>
                  <a:lnTo>
                    <a:pt x="52" y="8"/>
                  </a:lnTo>
                  <a:lnTo>
                    <a:pt x="41" y="12"/>
                  </a:lnTo>
                  <a:lnTo>
                    <a:pt x="33" y="18"/>
                  </a:lnTo>
                  <a:lnTo>
                    <a:pt x="25" y="27"/>
                  </a:lnTo>
                  <a:lnTo>
                    <a:pt x="14" y="43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2" y="89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2" y="120"/>
                  </a:lnTo>
                  <a:lnTo>
                    <a:pt x="8" y="136"/>
                  </a:lnTo>
                  <a:lnTo>
                    <a:pt x="17" y="155"/>
                  </a:lnTo>
                  <a:lnTo>
                    <a:pt x="27" y="169"/>
                  </a:lnTo>
                  <a:lnTo>
                    <a:pt x="37" y="181"/>
                  </a:lnTo>
                  <a:lnTo>
                    <a:pt x="50" y="194"/>
                  </a:lnTo>
                  <a:lnTo>
                    <a:pt x="62" y="202"/>
                  </a:lnTo>
                  <a:lnTo>
                    <a:pt x="76" y="208"/>
                  </a:lnTo>
                  <a:lnTo>
                    <a:pt x="76" y="20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69863" y="2252663"/>
              <a:ext cx="520700" cy="522288"/>
            </a:xfrm>
            <a:custGeom>
              <a:avLst/>
              <a:gdLst>
                <a:gd name="T0" fmla="*/ 165 w 328"/>
                <a:gd name="T1" fmla="*/ 250 h 329"/>
                <a:gd name="T2" fmla="*/ 165 w 328"/>
                <a:gd name="T3" fmla="*/ 250 h 329"/>
                <a:gd name="T4" fmla="*/ 169 w 328"/>
                <a:gd name="T5" fmla="*/ 236 h 329"/>
                <a:gd name="T6" fmla="*/ 180 w 328"/>
                <a:gd name="T7" fmla="*/ 203 h 329"/>
                <a:gd name="T8" fmla="*/ 186 w 328"/>
                <a:gd name="T9" fmla="*/ 180 h 329"/>
                <a:gd name="T10" fmla="*/ 190 w 328"/>
                <a:gd name="T11" fmla="*/ 153 h 329"/>
                <a:gd name="T12" fmla="*/ 194 w 328"/>
                <a:gd name="T13" fmla="*/ 128 h 329"/>
                <a:gd name="T14" fmla="*/ 196 w 328"/>
                <a:gd name="T15" fmla="*/ 100 h 329"/>
                <a:gd name="T16" fmla="*/ 196 w 328"/>
                <a:gd name="T17" fmla="*/ 100 h 329"/>
                <a:gd name="T18" fmla="*/ 194 w 328"/>
                <a:gd name="T19" fmla="*/ 87 h 329"/>
                <a:gd name="T20" fmla="*/ 192 w 328"/>
                <a:gd name="T21" fmla="*/ 75 h 329"/>
                <a:gd name="T22" fmla="*/ 188 w 328"/>
                <a:gd name="T23" fmla="*/ 64 h 329"/>
                <a:gd name="T24" fmla="*/ 182 w 328"/>
                <a:gd name="T25" fmla="*/ 54 h 329"/>
                <a:gd name="T26" fmla="*/ 173 w 328"/>
                <a:gd name="T27" fmla="*/ 46 h 329"/>
                <a:gd name="T28" fmla="*/ 165 w 328"/>
                <a:gd name="T29" fmla="*/ 38 h 329"/>
                <a:gd name="T30" fmla="*/ 144 w 328"/>
                <a:gd name="T31" fmla="*/ 23 h 329"/>
                <a:gd name="T32" fmla="*/ 124 w 328"/>
                <a:gd name="T33" fmla="*/ 13 h 329"/>
                <a:gd name="T34" fmla="*/ 103 w 328"/>
                <a:gd name="T35" fmla="*/ 5 h 329"/>
                <a:gd name="T36" fmla="*/ 83 w 328"/>
                <a:gd name="T37" fmla="*/ 0 h 329"/>
                <a:gd name="T38" fmla="*/ 66 w 328"/>
                <a:gd name="T39" fmla="*/ 0 h 329"/>
                <a:gd name="T40" fmla="*/ 66 w 328"/>
                <a:gd name="T41" fmla="*/ 0 h 329"/>
                <a:gd name="T42" fmla="*/ 52 w 328"/>
                <a:gd name="T43" fmla="*/ 3 h 329"/>
                <a:gd name="T44" fmla="*/ 39 w 328"/>
                <a:gd name="T45" fmla="*/ 7 h 329"/>
                <a:gd name="T46" fmla="*/ 29 w 328"/>
                <a:gd name="T47" fmla="*/ 15 h 329"/>
                <a:gd name="T48" fmla="*/ 19 w 328"/>
                <a:gd name="T49" fmla="*/ 25 h 329"/>
                <a:gd name="T50" fmla="*/ 10 w 328"/>
                <a:gd name="T51" fmla="*/ 38 h 329"/>
                <a:gd name="T52" fmla="*/ 6 w 328"/>
                <a:gd name="T53" fmla="*/ 54 h 329"/>
                <a:gd name="T54" fmla="*/ 2 w 328"/>
                <a:gd name="T55" fmla="*/ 71 h 329"/>
                <a:gd name="T56" fmla="*/ 0 w 328"/>
                <a:gd name="T57" fmla="*/ 87 h 329"/>
                <a:gd name="T58" fmla="*/ 0 w 328"/>
                <a:gd name="T59" fmla="*/ 87 h 329"/>
                <a:gd name="T60" fmla="*/ 0 w 328"/>
                <a:gd name="T61" fmla="*/ 329 h 329"/>
                <a:gd name="T62" fmla="*/ 328 w 328"/>
                <a:gd name="T63" fmla="*/ 329 h 329"/>
                <a:gd name="T64" fmla="*/ 328 w 328"/>
                <a:gd name="T65" fmla="*/ 329 h 329"/>
                <a:gd name="T66" fmla="*/ 326 w 328"/>
                <a:gd name="T67" fmla="*/ 308 h 329"/>
                <a:gd name="T68" fmla="*/ 324 w 328"/>
                <a:gd name="T69" fmla="*/ 300 h 329"/>
                <a:gd name="T70" fmla="*/ 322 w 328"/>
                <a:gd name="T71" fmla="*/ 291 h 329"/>
                <a:gd name="T72" fmla="*/ 318 w 328"/>
                <a:gd name="T73" fmla="*/ 283 h 329"/>
                <a:gd name="T74" fmla="*/ 312 w 328"/>
                <a:gd name="T75" fmla="*/ 277 h 329"/>
                <a:gd name="T76" fmla="*/ 303 w 328"/>
                <a:gd name="T77" fmla="*/ 271 h 329"/>
                <a:gd name="T78" fmla="*/ 295 w 328"/>
                <a:gd name="T79" fmla="*/ 267 h 329"/>
                <a:gd name="T80" fmla="*/ 274 w 328"/>
                <a:gd name="T81" fmla="*/ 258 h 329"/>
                <a:gd name="T82" fmla="*/ 246 w 328"/>
                <a:gd name="T83" fmla="*/ 254 h 329"/>
                <a:gd name="T84" fmla="*/ 208 w 328"/>
                <a:gd name="T85" fmla="*/ 250 h 329"/>
                <a:gd name="T86" fmla="*/ 165 w 328"/>
                <a:gd name="T87" fmla="*/ 250 h 329"/>
                <a:gd name="T88" fmla="*/ 165 w 328"/>
                <a:gd name="T89" fmla="*/ 25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8" h="329">
                  <a:moveTo>
                    <a:pt x="165" y="250"/>
                  </a:moveTo>
                  <a:lnTo>
                    <a:pt x="165" y="250"/>
                  </a:lnTo>
                  <a:lnTo>
                    <a:pt x="169" y="236"/>
                  </a:lnTo>
                  <a:lnTo>
                    <a:pt x="180" y="203"/>
                  </a:lnTo>
                  <a:lnTo>
                    <a:pt x="186" y="180"/>
                  </a:lnTo>
                  <a:lnTo>
                    <a:pt x="190" y="153"/>
                  </a:lnTo>
                  <a:lnTo>
                    <a:pt x="194" y="128"/>
                  </a:lnTo>
                  <a:lnTo>
                    <a:pt x="196" y="100"/>
                  </a:lnTo>
                  <a:lnTo>
                    <a:pt x="196" y="100"/>
                  </a:lnTo>
                  <a:lnTo>
                    <a:pt x="194" y="87"/>
                  </a:lnTo>
                  <a:lnTo>
                    <a:pt x="192" y="75"/>
                  </a:lnTo>
                  <a:lnTo>
                    <a:pt x="188" y="64"/>
                  </a:lnTo>
                  <a:lnTo>
                    <a:pt x="182" y="54"/>
                  </a:lnTo>
                  <a:lnTo>
                    <a:pt x="173" y="46"/>
                  </a:lnTo>
                  <a:lnTo>
                    <a:pt x="165" y="38"/>
                  </a:lnTo>
                  <a:lnTo>
                    <a:pt x="144" y="23"/>
                  </a:lnTo>
                  <a:lnTo>
                    <a:pt x="124" y="13"/>
                  </a:lnTo>
                  <a:lnTo>
                    <a:pt x="103" y="5"/>
                  </a:lnTo>
                  <a:lnTo>
                    <a:pt x="83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52" y="3"/>
                  </a:lnTo>
                  <a:lnTo>
                    <a:pt x="39" y="7"/>
                  </a:lnTo>
                  <a:lnTo>
                    <a:pt x="29" y="15"/>
                  </a:lnTo>
                  <a:lnTo>
                    <a:pt x="19" y="25"/>
                  </a:lnTo>
                  <a:lnTo>
                    <a:pt x="10" y="38"/>
                  </a:lnTo>
                  <a:lnTo>
                    <a:pt x="6" y="54"/>
                  </a:lnTo>
                  <a:lnTo>
                    <a:pt x="2" y="71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0" y="329"/>
                  </a:lnTo>
                  <a:lnTo>
                    <a:pt x="328" y="329"/>
                  </a:lnTo>
                  <a:lnTo>
                    <a:pt x="328" y="329"/>
                  </a:lnTo>
                  <a:lnTo>
                    <a:pt x="326" y="308"/>
                  </a:lnTo>
                  <a:lnTo>
                    <a:pt x="324" y="300"/>
                  </a:lnTo>
                  <a:lnTo>
                    <a:pt x="322" y="291"/>
                  </a:lnTo>
                  <a:lnTo>
                    <a:pt x="318" y="283"/>
                  </a:lnTo>
                  <a:lnTo>
                    <a:pt x="312" y="277"/>
                  </a:lnTo>
                  <a:lnTo>
                    <a:pt x="303" y="271"/>
                  </a:lnTo>
                  <a:lnTo>
                    <a:pt x="295" y="267"/>
                  </a:lnTo>
                  <a:lnTo>
                    <a:pt x="274" y="258"/>
                  </a:lnTo>
                  <a:lnTo>
                    <a:pt x="246" y="254"/>
                  </a:lnTo>
                  <a:lnTo>
                    <a:pt x="208" y="250"/>
                  </a:lnTo>
                  <a:lnTo>
                    <a:pt x="165" y="250"/>
                  </a:lnTo>
                  <a:lnTo>
                    <a:pt x="165" y="25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536576" y="2122488"/>
              <a:ext cx="828675" cy="652463"/>
            </a:xfrm>
            <a:custGeom>
              <a:avLst/>
              <a:gdLst>
                <a:gd name="T0" fmla="*/ 522 w 522"/>
                <a:gd name="T1" fmla="*/ 283 h 411"/>
                <a:gd name="T2" fmla="*/ 456 w 522"/>
                <a:gd name="T3" fmla="*/ 0 h 411"/>
                <a:gd name="T4" fmla="*/ 260 w 522"/>
                <a:gd name="T5" fmla="*/ 0 h 411"/>
                <a:gd name="T6" fmla="*/ 64 w 522"/>
                <a:gd name="T7" fmla="*/ 0 h 411"/>
                <a:gd name="T8" fmla="*/ 0 w 522"/>
                <a:gd name="T9" fmla="*/ 283 h 411"/>
                <a:gd name="T10" fmla="*/ 0 w 522"/>
                <a:gd name="T11" fmla="*/ 283 h 411"/>
                <a:gd name="T12" fmla="*/ 6 w 522"/>
                <a:gd name="T13" fmla="*/ 283 h 411"/>
                <a:gd name="T14" fmla="*/ 25 w 522"/>
                <a:gd name="T15" fmla="*/ 285 h 411"/>
                <a:gd name="T16" fmla="*/ 50 w 522"/>
                <a:gd name="T17" fmla="*/ 289 h 411"/>
                <a:gd name="T18" fmla="*/ 64 w 522"/>
                <a:gd name="T19" fmla="*/ 291 h 411"/>
                <a:gd name="T20" fmla="*/ 81 w 522"/>
                <a:gd name="T21" fmla="*/ 297 h 411"/>
                <a:gd name="T22" fmla="*/ 95 w 522"/>
                <a:gd name="T23" fmla="*/ 303 h 411"/>
                <a:gd name="T24" fmla="*/ 109 w 522"/>
                <a:gd name="T25" fmla="*/ 312 h 411"/>
                <a:gd name="T26" fmla="*/ 122 w 522"/>
                <a:gd name="T27" fmla="*/ 322 h 411"/>
                <a:gd name="T28" fmla="*/ 134 w 522"/>
                <a:gd name="T29" fmla="*/ 334 h 411"/>
                <a:gd name="T30" fmla="*/ 145 w 522"/>
                <a:gd name="T31" fmla="*/ 349 h 411"/>
                <a:gd name="T32" fmla="*/ 153 w 522"/>
                <a:gd name="T33" fmla="*/ 365 h 411"/>
                <a:gd name="T34" fmla="*/ 157 w 522"/>
                <a:gd name="T35" fmla="*/ 386 h 411"/>
                <a:gd name="T36" fmla="*/ 159 w 522"/>
                <a:gd name="T37" fmla="*/ 411 h 411"/>
                <a:gd name="T38" fmla="*/ 260 w 522"/>
                <a:gd name="T39" fmla="*/ 411 h 411"/>
                <a:gd name="T40" fmla="*/ 363 w 522"/>
                <a:gd name="T41" fmla="*/ 411 h 411"/>
                <a:gd name="T42" fmla="*/ 363 w 522"/>
                <a:gd name="T43" fmla="*/ 411 h 411"/>
                <a:gd name="T44" fmla="*/ 363 w 522"/>
                <a:gd name="T45" fmla="*/ 386 h 411"/>
                <a:gd name="T46" fmla="*/ 369 w 522"/>
                <a:gd name="T47" fmla="*/ 365 h 411"/>
                <a:gd name="T48" fmla="*/ 378 w 522"/>
                <a:gd name="T49" fmla="*/ 349 h 411"/>
                <a:gd name="T50" fmla="*/ 388 w 522"/>
                <a:gd name="T51" fmla="*/ 334 h 411"/>
                <a:gd name="T52" fmla="*/ 398 w 522"/>
                <a:gd name="T53" fmla="*/ 322 h 411"/>
                <a:gd name="T54" fmla="*/ 413 w 522"/>
                <a:gd name="T55" fmla="*/ 312 h 411"/>
                <a:gd name="T56" fmla="*/ 427 w 522"/>
                <a:gd name="T57" fmla="*/ 303 h 411"/>
                <a:gd name="T58" fmla="*/ 442 w 522"/>
                <a:gd name="T59" fmla="*/ 297 h 411"/>
                <a:gd name="T60" fmla="*/ 456 w 522"/>
                <a:gd name="T61" fmla="*/ 291 h 411"/>
                <a:gd name="T62" fmla="*/ 471 w 522"/>
                <a:gd name="T63" fmla="*/ 289 h 411"/>
                <a:gd name="T64" fmla="*/ 497 w 522"/>
                <a:gd name="T65" fmla="*/ 285 h 411"/>
                <a:gd name="T66" fmla="*/ 514 w 522"/>
                <a:gd name="T67" fmla="*/ 283 h 411"/>
                <a:gd name="T68" fmla="*/ 522 w 522"/>
                <a:gd name="T69" fmla="*/ 283 h 411"/>
                <a:gd name="T70" fmla="*/ 522 w 522"/>
                <a:gd name="T71" fmla="*/ 283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22" h="411">
                  <a:moveTo>
                    <a:pt x="522" y="283"/>
                  </a:moveTo>
                  <a:lnTo>
                    <a:pt x="456" y="0"/>
                  </a:lnTo>
                  <a:lnTo>
                    <a:pt x="260" y="0"/>
                  </a:lnTo>
                  <a:lnTo>
                    <a:pt x="64" y="0"/>
                  </a:lnTo>
                  <a:lnTo>
                    <a:pt x="0" y="283"/>
                  </a:lnTo>
                  <a:lnTo>
                    <a:pt x="0" y="283"/>
                  </a:lnTo>
                  <a:lnTo>
                    <a:pt x="6" y="283"/>
                  </a:lnTo>
                  <a:lnTo>
                    <a:pt x="25" y="285"/>
                  </a:lnTo>
                  <a:lnTo>
                    <a:pt x="50" y="289"/>
                  </a:lnTo>
                  <a:lnTo>
                    <a:pt x="64" y="291"/>
                  </a:lnTo>
                  <a:lnTo>
                    <a:pt x="81" y="297"/>
                  </a:lnTo>
                  <a:lnTo>
                    <a:pt x="95" y="303"/>
                  </a:lnTo>
                  <a:lnTo>
                    <a:pt x="109" y="312"/>
                  </a:lnTo>
                  <a:lnTo>
                    <a:pt x="122" y="322"/>
                  </a:lnTo>
                  <a:lnTo>
                    <a:pt x="134" y="334"/>
                  </a:lnTo>
                  <a:lnTo>
                    <a:pt x="145" y="349"/>
                  </a:lnTo>
                  <a:lnTo>
                    <a:pt x="153" y="365"/>
                  </a:lnTo>
                  <a:lnTo>
                    <a:pt x="157" y="386"/>
                  </a:lnTo>
                  <a:lnTo>
                    <a:pt x="159" y="411"/>
                  </a:lnTo>
                  <a:lnTo>
                    <a:pt x="260" y="411"/>
                  </a:lnTo>
                  <a:lnTo>
                    <a:pt x="363" y="411"/>
                  </a:lnTo>
                  <a:lnTo>
                    <a:pt x="363" y="411"/>
                  </a:lnTo>
                  <a:lnTo>
                    <a:pt x="363" y="386"/>
                  </a:lnTo>
                  <a:lnTo>
                    <a:pt x="369" y="365"/>
                  </a:lnTo>
                  <a:lnTo>
                    <a:pt x="378" y="349"/>
                  </a:lnTo>
                  <a:lnTo>
                    <a:pt x="388" y="334"/>
                  </a:lnTo>
                  <a:lnTo>
                    <a:pt x="398" y="322"/>
                  </a:lnTo>
                  <a:lnTo>
                    <a:pt x="413" y="312"/>
                  </a:lnTo>
                  <a:lnTo>
                    <a:pt x="427" y="303"/>
                  </a:lnTo>
                  <a:lnTo>
                    <a:pt x="442" y="297"/>
                  </a:lnTo>
                  <a:lnTo>
                    <a:pt x="456" y="291"/>
                  </a:lnTo>
                  <a:lnTo>
                    <a:pt x="471" y="289"/>
                  </a:lnTo>
                  <a:lnTo>
                    <a:pt x="497" y="285"/>
                  </a:lnTo>
                  <a:lnTo>
                    <a:pt x="514" y="283"/>
                  </a:lnTo>
                  <a:lnTo>
                    <a:pt x="522" y="283"/>
                  </a:lnTo>
                  <a:lnTo>
                    <a:pt x="522" y="283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447801" y="1860550"/>
              <a:ext cx="280988" cy="336550"/>
            </a:xfrm>
            <a:custGeom>
              <a:avLst/>
              <a:gdLst>
                <a:gd name="T0" fmla="*/ 103 w 177"/>
                <a:gd name="T1" fmla="*/ 208 h 212"/>
                <a:gd name="T2" fmla="*/ 103 w 177"/>
                <a:gd name="T3" fmla="*/ 208 h 212"/>
                <a:gd name="T4" fmla="*/ 115 w 177"/>
                <a:gd name="T5" fmla="*/ 202 h 212"/>
                <a:gd name="T6" fmla="*/ 128 w 177"/>
                <a:gd name="T7" fmla="*/ 192 h 212"/>
                <a:gd name="T8" fmla="*/ 140 w 177"/>
                <a:gd name="T9" fmla="*/ 181 h 212"/>
                <a:gd name="T10" fmla="*/ 152 w 177"/>
                <a:gd name="T11" fmla="*/ 169 h 212"/>
                <a:gd name="T12" fmla="*/ 163 w 177"/>
                <a:gd name="T13" fmla="*/ 153 h 212"/>
                <a:gd name="T14" fmla="*/ 171 w 177"/>
                <a:gd name="T15" fmla="*/ 136 h 212"/>
                <a:gd name="T16" fmla="*/ 175 w 177"/>
                <a:gd name="T17" fmla="*/ 117 h 212"/>
                <a:gd name="T18" fmla="*/ 177 w 177"/>
                <a:gd name="T19" fmla="*/ 99 h 212"/>
                <a:gd name="T20" fmla="*/ 177 w 177"/>
                <a:gd name="T21" fmla="*/ 99 h 212"/>
                <a:gd name="T22" fmla="*/ 177 w 177"/>
                <a:gd name="T23" fmla="*/ 89 h 212"/>
                <a:gd name="T24" fmla="*/ 175 w 177"/>
                <a:gd name="T25" fmla="*/ 74 h 212"/>
                <a:gd name="T26" fmla="*/ 171 w 177"/>
                <a:gd name="T27" fmla="*/ 60 h 212"/>
                <a:gd name="T28" fmla="*/ 165 w 177"/>
                <a:gd name="T29" fmla="*/ 41 h 212"/>
                <a:gd name="T30" fmla="*/ 152 w 177"/>
                <a:gd name="T31" fmla="*/ 27 h 212"/>
                <a:gd name="T32" fmla="*/ 146 w 177"/>
                <a:gd name="T33" fmla="*/ 18 h 212"/>
                <a:gd name="T34" fmla="*/ 138 w 177"/>
                <a:gd name="T35" fmla="*/ 12 h 212"/>
                <a:gd name="T36" fmla="*/ 128 w 177"/>
                <a:gd name="T37" fmla="*/ 8 h 212"/>
                <a:gd name="T38" fmla="*/ 115 w 177"/>
                <a:gd name="T39" fmla="*/ 4 h 212"/>
                <a:gd name="T40" fmla="*/ 103 w 177"/>
                <a:gd name="T41" fmla="*/ 0 h 212"/>
                <a:gd name="T42" fmla="*/ 88 w 177"/>
                <a:gd name="T43" fmla="*/ 0 h 212"/>
                <a:gd name="T44" fmla="*/ 88 w 177"/>
                <a:gd name="T45" fmla="*/ 0 h 212"/>
                <a:gd name="T46" fmla="*/ 74 w 177"/>
                <a:gd name="T47" fmla="*/ 0 h 212"/>
                <a:gd name="T48" fmla="*/ 62 w 177"/>
                <a:gd name="T49" fmla="*/ 4 h 212"/>
                <a:gd name="T50" fmla="*/ 49 w 177"/>
                <a:gd name="T51" fmla="*/ 10 h 212"/>
                <a:gd name="T52" fmla="*/ 39 w 177"/>
                <a:gd name="T53" fmla="*/ 16 h 212"/>
                <a:gd name="T54" fmla="*/ 31 w 177"/>
                <a:gd name="T55" fmla="*/ 25 h 212"/>
                <a:gd name="T56" fmla="*/ 24 w 177"/>
                <a:gd name="T57" fmla="*/ 35 h 212"/>
                <a:gd name="T58" fmla="*/ 18 w 177"/>
                <a:gd name="T59" fmla="*/ 45 h 212"/>
                <a:gd name="T60" fmla="*/ 12 w 177"/>
                <a:gd name="T61" fmla="*/ 56 h 212"/>
                <a:gd name="T62" fmla="*/ 6 w 177"/>
                <a:gd name="T63" fmla="*/ 80 h 212"/>
                <a:gd name="T64" fmla="*/ 2 w 177"/>
                <a:gd name="T65" fmla="*/ 107 h 212"/>
                <a:gd name="T66" fmla="*/ 0 w 177"/>
                <a:gd name="T67" fmla="*/ 132 h 212"/>
                <a:gd name="T68" fmla="*/ 0 w 177"/>
                <a:gd name="T69" fmla="*/ 153 h 212"/>
                <a:gd name="T70" fmla="*/ 0 w 177"/>
                <a:gd name="T71" fmla="*/ 153 h 212"/>
                <a:gd name="T72" fmla="*/ 0 w 177"/>
                <a:gd name="T73" fmla="*/ 163 h 212"/>
                <a:gd name="T74" fmla="*/ 2 w 177"/>
                <a:gd name="T75" fmla="*/ 171 h 212"/>
                <a:gd name="T76" fmla="*/ 6 w 177"/>
                <a:gd name="T77" fmla="*/ 179 h 212"/>
                <a:gd name="T78" fmla="*/ 10 w 177"/>
                <a:gd name="T79" fmla="*/ 186 h 212"/>
                <a:gd name="T80" fmla="*/ 22 w 177"/>
                <a:gd name="T81" fmla="*/ 196 h 212"/>
                <a:gd name="T82" fmla="*/ 39 w 177"/>
                <a:gd name="T83" fmla="*/ 204 h 212"/>
                <a:gd name="T84" fmla="*/ 55 w 177"/>
                <a:gd name="T85" fmla="*/ 210 h 212"/>
                <a:gd name="T86" fmla="*/ 74 w 177"/>
                <a:gd name="T87" fmla="*/ 212 h 212"/>
                <a:gd name="T88" fmla="*/ 88 w 177"/>
                <a:gd name="T89" fmla="*/ 210 h 212"/>
                <a:gd name="T90" fmla="*/ 103 w 177"/>
                <a:gd name="T91" fmla="*/ 208 h 212"/>
                <a:gd name="T92" fmla="*/ 103 w 177"/>
                <a:gd name="T93" fmla="*/ 20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77" h="212">
                  <a:moveTo>
                    <a:pt x="103" y="208"/>
                  </a:moveTo>
                  <a:lnTo>
                    <a:pt x="103" y="208"/>
                  </a:lnTo>
                  <a:lnTo>
                    <a:pt x="115" y="202"/>
                  </a:lnTo>
                  <a:lnTo>
                    <a:pt x="128" y="192"/>
                  </a:lnTo>
                  <a:lnTo>
                    <a:pt x="140" y="181"/>
                  </a:lnTo>
                  <a:lnTo>
                    <a:pt x="152" y="169"/>
                  </a:lnTo>
                  <a:lnTo>
                    <a:pt x="163" y="153"/>
                  </a:lnTo>
                  <a:lnTo>
                    <a:pt x="171" y="136"/>
                  </a:lnTo>
                  <a:lnTo>
                    <a:pt x="175" y="117"/>
                  </a:lnTo>
                  <a:lnTo>
                    <a:pt x="177" y="99"/>
                  </a:lnTo>
                  <a:lnTo>
                    <a:pt x="177" y="99"/>
                  </a:lnTo>
                  <a:lnTo>
                    <a:pt x="177" y="89"/>
                  </a:lnTo>
                  <a:lnTo>
                    <a:pt x="175" y="74"/>
                  </a:lnTo>
                  <a:lnTo>
                    <a:pt x="171" y="60"/>
                  </a:lnTo>
                  <a:lnTo>
                    <a:pt x="165" y="41"/>
                  </a:lnTo>
                  <a:lnTo>
                    <a:pt x="152" y="27"/>
                  </a:lnTo>
                  <a:lnTo>
                    <a:pt x="146" y="18"/>
                  </a:lnTo>
                  <a:lnTo>
                    <a:pt x="138" y="12"/>
                  </a:lnTo>
                  <a:lnTo>
                    <a:pt x="128" y="8"/>
                  </a:lnTo>
                  <a:lnTo>
                    <a:pt x="115" y="4"/>
                  </a:lnTo>
                  <a:lnTo>
                    <a:pt x="103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4" y="0"/>
                  </a:lnTo>
                  <a:lnTo>
                    <a:pt x="62" y="4"/>
                  </a:lnTo>
                  <a:lnTo>
                    <a:pt x="49" y="10"/>
                  </a:lnTo>
                  <a:lnTo>
                    <a:pt x="39" y="16"/>
                  </a:lnTo>
                  <a:lnTo>
                    <a:pt x="31" y="25"/>
                  </a:lnTo>
                  <a:lnTo>
                    <a:pt x="24" y="35"/>
                  </a:lnTo>
                  <a:lnTo>
                    <a:pt x="18" y="45"/>
                  </a:lnTo>
                  <a:lnTo>
                    <a:pt x="12" y="56"/>
                  </a:lnTo>
                  <a:lnTo>
                    <a:pt x="6" y="80"/>
                  </a:lnTo>
                  <a:lnTo>
                    <a:pt x="2" y="107"/>
                  </a:lnTo>
                  <a:lnTo>
                    <a:pt x="0" y="132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0" y="163"/>
                  </a:lnTo>
                  <a:lnTo>
                    <a:pt x="2" y="171"/>
                  </a:lnTo>
                  <a:lnTo>
                    <a:pt x="6" y="179"/>
                  </a:lnTo>
                  <a:lnTo>
                    <a:pt x="10" y="186"/>
                  </a:lnTo>
                  <a:lnTo>
                    <a:pt x="22" y="196"/>
                  </a:lnTo>
                  <a:lnTo>
                    <a:pt x="39" y="204"/>
                  </a:lnTo>
                  <a:lnTo>
                    <a:pt x="55" y="210"/>
                  </a:lnTo>
                  <a:lnTo>
                    <a:pt x="74" y="212"/>
                  </a:lnTo>
                  <a:lnTo>
                    <a:pt x="88" y="210"/>
                  </a:lnTo>
                  <a:lnTo>
                    <a:pt x="103" y="208"/>
                  </a:lnTo>
                  <a:lnTo>
                    <a:pt x="103" y="20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208088" y="2249488"/>
              <a:ext cx="520700" cy="520700"/>
            </a:xfrm>
            <a:custGeom>
              <a:avLst/>
              <a:gdLst>
                <a:gd name="T0" fmla="*/ 264 w 328"/>
                <a:gd name="T1" fmla="*/ 0 h 328"/>
                <a:gd name="T2" fmla="*/ 264 w 328"/>
                <a:gd name="T3" fmla="*/ 0 h 328"/>
                <a:gd name="T4" fmla="*/ 248 w 328"/>
                <a:gd name="T5" fmla="*/ 2 h 328"/>
                <a:gd name="T6" fmla="*/ 227 w 328"/>
                <a:gd name="T7" fmla="*/ 7 h 328"/>
                <a:gd name="T8" fmla="*/ 206 w 328"/>
                <a:gd name="T9" fmla="*/ 15 h 328"/>
                <a:gd name="T10" fmla="*/ 184 w 328"/>
                <a:gd name="T11" fmla="*/ 25 h 328"/>
                <a:gd name="T12" fmla="*/ 165 w 328"/>
                <a:gd name="T13" fmla="*/ 40 h 328"/>
                <a:gd name="T14" fmla="*/ 157 w 328"/>
                <a:gd name="T15" fmla="*/ 46 h 328"/>
                <a:gd name="T16" fmla="*/ 149 w 328"/>
                <a:gd name="T17" fmla="*/ 56 h 328"/>
                <a:gd name="T18" fmla="*/ 142 w 328"/>
                <a:gd name="T19" fmla="*/ 66 h 328"/>
                <a:gd name="T20" fmla="*/ 138 w 328"/>
                <a:gd name="T21" fmla="*/ 77 h 328"/>
                <a:gd name="T22" fmla="*/ 134 w 328"/>
                <a:gd name="T23" fmla="*/ 89 h 328"/>
                <a:gd name="T24" fmla="*/ 134 w 328"/>
                <a:gd name="T25" fmla="*/ 102 h 328"/>
                <a:gd name="T26" fmla="*/ 134 w 328"/>
                <a:gd name="T27" fmla="*/ 102 h 328"/>
                <a:gd name="T28" fmla="*/ 134 w 328"/>
                <a:gd name="T29" fmla="*/ 128 h 328"/>
                <a:gd name="T30" fmla="*/ 138 w 328"/>
                <a:gd name="T31" fmla="*/ 155 h 328"/>
                <a:gd name="T32" fmla="*/ 144 w 328"/>
                <a:gd name="T33" fmla="*/ 180 h 328"/>
                <a:gd name="T34" fmla="*/ 149 w 328"/>
                <a:gd name="T35" fmla="*/ 203 h 328"/>
                <a:gd name="T36" fmla="*/ 159 w 328"/>
                <a:gd name="T37" fmla="*/ 238 h 328"/>
                <a:gd name="T38" fmla="*/ 165 w 328"/>
                <a:gd name="T39" fmla="*/ 250 h 328"/>
                <a:gd name="T40" fmla="*/ 165 w 328"/>
                <a:gd name="T41" fmla="*/ 250 h 328"/>
                <a:gd name="T42" fmla="*/ 120 w 328"/>
                <a:gd name="T43" fmla="*/ 252 h 328"/>
                <a:gd name="T44" fmla="*/ 85 w 328"/>
                <a:gd name="T45" fmla="*/ 254 h 328"/>
                <a:gd name="T46" fmla="*/ 56 w 328"/>
                <a:gd name="T47" fmla="*/ 260 h 328"/>
                <a:gd name="T48" fmla="*/ 33 w 328"/>
                <a:gd name="T49" fmla="*/ 269 h 328"/>
                <a:gd name="T50" fmla="*/ 25 w 328"/>
                <a:gd name="T51" fmla="*/ 273 h 328"/>
                <a:gd name="T52" fmla="*/ 19 w 328"/>
                <a:gd name="T53" fmla="*/ 279 h 328"/>
                <a:gd name="T54" fmla="*/ 12 w 328"/>
                <a:gd name="T55" fmla="*/ 285 h 328"/>
                <a:gd name="T56" fmla="*/ 8 w 328"/>
                <a:gd name="T57" fmla="*/ 291 h 328"/>
                <a:gd name="T58" fmla="*/ 4 w 328"/>
                <a:gd name="T59" fmla="*/ 300 h 328"/>
                <a:gd name="T60" fmla="*/ 2 w 328"/>
                <a:gd name="T61" fmla="*/ 308 h 328"/>
                <a:gd name="T62" fmla="*/ 0 w 328"/>
                <a:gd name="T63" fmla="*/ 328 h 328"/>
                <a:gd name="T64" fmla="*/ 328 w 328"/>
                <a:gd name="T65" fmla="*/ 328 h 328"/>
                <a:gd name="T66" fmla="*/ 328 w 328"/>
                <a:gd name="T67" fmla="*/ 328 h 328"/>
                <a:gd name="T68" fmla="*/ 328 w 328"/>
                <a:gd name="T69" fmla="*/ 89 h 328"/>
                <a:gd name="T70" fmla="*/ 328 w 328"/>
                <a:gd name="T71" fmla="*/ 89 h 328"/>
                <a:gd name="T72" fmla="*/ 328 w 328"/>
                <a:gd name="T73" fmla="*/ 71 h 328"/>
                <a:gd name="T74" fmla="*/ 324 w 328"/>
                <a:gd name="T75" fmla="*/ 54 h 328"/>
                <a:gd name="T76" fmla="*/ 318 w 328"/>
                <a:gd name="T77" fmla="*/ 40 h 328"/>
                <a:gd name="T78" fmla="*/ 312 w 328"/>
                <a:gd name="T79" fmla="*/ 27 h 328"/>
                <a:gd name="T80" fmla="*/ 301 w 328"/>
                <a:gd name="T81" fmla="*/ 17 h 328"/>
                <a:gd name="T82" fmla="*/ 291 w 328"/>
                <a:gd name="T83" fmla="*/ 9 h 328"/>
                <a:gd name="T84" fmla="*/ 279 w 328"/>
                <a:gd name="T85" fmla="*/ 2 h 328"/>
                <a:gd name="T86" fmla="*/ 264 w 328"/>
                <a:gd name="T87" fmla="*/ 0 h 328"/>
                <a:gd name="T88" fmla="*/ 264 w 328"/>
                <a:gd name="T8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8" h="328">
                  <a:moveTo>
                    <a:pt x="264" y="0"/>
                  </a:moveTo>
                  <a:lnTo>
                    <a:pt x="264" y="0"/>
                  </a:lnTo>
                  <a:lnTo>
                    <a:pt x="248" y="2"/>
                  </a:lnTo>
                  <a:lnTo>
                    <a:pt x="227" y="7"/>
                  </a:lnTo>
                  <a:lnTo>
                    <a:pt x="206" y="15"/>
                  </a:lnTo>
                  <a:lnTo>
                    <a:pt x="184" y="25"/>
                  </a:lnTo>
                  <a:lnTo>
                    <a:pt x="165" y="40"/>
                  </a:lnTo>
                  <a:lnTo>
                    <a:pt x="157" y="46"/>
                  </a:lnTo>
                  <a:lnTo>
                    <a:pt x="149" y="56"/>
                  </a:lnTo>
                  <a:lnTo>
                    <a:pt x="142" y="66"/>
                  </a:lnTo>
                  <a:lnTo>
                    <a:pt x="138" y="77"/>
                  </a:lnTo>
                  <a:lnTo>
                    <a:pt x="134" y="89"/>
                  </a:lnTo>
                  <a:lnTo>
                    <a:pt x="134" y="102"/>
                  </a:lnTo>
                  <a:lnTo>
                    <a:pt x="134" y="102"/>
                  </a:lnTo>
                  <a:lnTo>
                    <a:pt x="134" y="128"/>
                  </a:lnTo>
                  <a:lnTo>
                    <a:pt x="138" y="155"/>
                  </a:lnTo>
                  <a:lnTo>
                    <a:pt x="144" y="180"/>
                  </a:lnTo>
                  <a:lnTo>
                    <a:pt x="149" y="203"/>
                  </a:lnTo>
                  <a:lnTo>
                    <a:pt x="159" y="238"/>
                  </a:lnTo>
                  <a:lnTo>
                    <a:pt x="165" y="250"/>
                  </a:lnTo>
                  <a:lnTo>
                    <a:pt x="165" y="250"/>
                  </a:lnTo>
                  <a:lnTo>
                    <a:pt x="120" y="252"/>
                  </a:lnTo>
                  <a:lnTo>
                    <a:pt x="85" y="254"/>
                  </a:lnTo>
                  <a:lnTo>
                    <a:pt x="56" y="260"/>
                  </a:lnTo>
                  <a:lnTo>
                    <a:pt x="33" y="269"/>
                  </a:lnTo>
                  <a:lnTo>
                    <a:pt x="25" y="273"/>
                  </a:lnTo>
                  <a:lnTo>
                    <a:pt x="19" y="279"/>
                  </a:lnTo>
                  <a:lnTo>
                    <a:pt x="12" y="285"/>
                  </a:lnTo>
                  <a:lnTo>
                    <a:pt x="8" y="291"/>
                  </a:lnTo>
                  <a:lnTo>
                    <a:pt x="4" y="300"/>
                  </a:lnTo>
                  <a:lnTo>
                    <a:pt x="2" y="308"/>
                  </a:lnTo>
                  <a:lnTo>
                    <a:pt x="0" y="328"/>
                  </a:lnTo>
                  <a:lnTo>
                    <a:pt x="328" y="328"/>
                  </a:lnTo>
                  <a:lnTo>
                    <a:pt x="328" y="328"/>
                  </a:lnTo>
                  <a:lnTo>
                    <a:pt x="328" y="89"/>
                  </a:lnTo>
                  <a:lnTo>
                    <a:pt x="328" y="89"/>
                  </a:lnTo>
                  <a:lnTo>
                    <a:pt x="328" y="71"/>
                  </a:lnTo>
                  <a:lnTo>
                    <a:pt x="324" y="54"/>
                  </a:lnTo>
                  <a:lnTo>
                    <a:pt x="318" y="40"/>
                  </a:lnTo>
                  <a:lnTo>
                    <a:pt x="312" y="27"/>
                  </a:lnTo>
                  <a:lnTo>
                    <a:pt x="301" y="17"/>
                  </a:lnTo>
                  <a:lnTo>
                    <a:pt x="291" y="9"/>
                  </a:lnTo>
                  <a:lnTo>
                    <a:pt x="279" y="2"/>
                  </a:lnTo>
                  <a:lnTo>
                    <a:pt x="264" y="0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2954338" y="1349375"/>
            <a:ext cx="1103313" cy="1543050"/>
            <a:chOff x="2954338" y="1349375"/>
            <a:chExt cx="1103313" cy="1543050"/>
          </a:xfrm>
        </p:grpSpPr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2954338" y="2187575"/>
              <a:ext cx="1103313" cy="704850"/>
            </a:xfrm>
            <a:custGeom>
              <a:avLst/>
              <a:gdLst>
                <a:gd name="T0" fmla="*/ 0 w 695"/>
                <a:gd name="T1" fmla="*/ 0 h 444"/>
                <a:gd name="T2" fmla="*/ 0 w 695"/>
                <a:gd name="T3" fmla="*/ 110 h 444"/>
                <a:gd name="T4" fmla="*/ 0 w 695"/>
                <a:gd name="T5" fmla="*/ 110 h 444"/>
                <a:gd name="T6" fmla="*/ 2 w 695"/>
                <a:gd name="T7" fmla="*/ 124 h 444"/>
                <a:gd name="T8" fmla="*/ 6 w 695"/>
                <a:gd name="T9" fmla="*/ 141 h 444"/>
                <a:gd name="T10" fmla="*/ 12 w 695"/>
                <a:gd name="T11" fmla="*/ 153 h 444"/>
                <a:gd name="T12" fmla="*/ 22 w 695"/>
                <a:gd name="T13" fmla="*/ 165 h 444"/>
                <a:gd name="T14" fmla="*/ 35 w 695"/>
                <a:gd name="T15" fmla="*/ 176 h 444"/>
                <a:gd name="T16" fmla="*/ 49 w 695"/>
                <a:gd name="T17" fmla="*/ 182 h 444"/>
                <a:gd name="T18" fmla="*/ 64 w 695"/>
                <a:gd name="T19" fmla="*/ 188 h 444"/>
                <a:gd name="T20" fmla="*/ 80 w 695"/>
                <a:gd name="T21" fmla="*/ 190 h 444"/>
                <a:gd name="T22" fmla="*/ 165 w 695"/>
                <a:gd name="T23" fmla="*/ 190 h 444"/>
                <a:gd name="T24" fmla="*/ 165 w 695"/>
                <a:gd name="T25" fmla="*/ 444 h 444"/>
                <a:gd name="T26" fmla="*/ 530 w 695"/>
                <a:gd name="T27" fmla="*/ 444 h 444"/>
                <a:gd name="T28" fmla="*/ 530 w 695"/>
                <a:gd name="T29" fmla="*/ 190 h 444"/>
                <a:gd name="T30" fmla="*/ 615 w 695"/>
                <a:gd name="T31" fmla="*/ 190 h 444"/>
                <a:gd name="T32" fmla="*/ 615 w 695"/>
                <a:gd name="T33" fmla="*/ 190 h 444"/>
                <a:gd name="T34" fmla="*/ 631 w 695"/>
                <a:gd name="T35" fmla="*/ 188 h 444"/>
                <a:gd name="T36" fmla="*/ 646 w 695"/>
                <a:gd name="T37" fmla="*/ 182 h 444"/>
                <a:gd name="T38" fmla="*/ 660 w 695"/>
                <a:gd name="T39" fmla="*/ 176 h 444"/>
                <a:gd name="T40" fmla="*/ 672 w 695"/>
                <a:gd name="T41" fmla="*/ 165 h 444"/>
                <a:gd name="T42" fmla="*/ 681 w 695"/>
                <a:gd name="T43" fmla="*/ 153 h 444"/>
                <a:gd name="T44" fmla="*/ 689 w 695"/>
                <a:gd name="T45" fmla="*/ 141 h 444"/>
                <a:gd name="T46" fmla="*/ 693 w 695"/>
                <a:gd name="T47" fmla="*/ 124 h 444"/>
                <a:gd name="T48" fmla="*/ 695 w 695"/>
                <a:gd name="T49" fmla="*/ 110 h 444"/>
                <a:gd name="T50" fmla="*/ 695 w 695"/>
                <a:gd name="T51" fmla="*/ 0 h 444"/>
                <a:gd name="T52" fmla="*/ 0 w 695"/>
                <a:gd name="T53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95" h="444">
                  <a:moveTo>
                    <a:pt x="0" y="0"/>
                  </a:moveTo>
                  <a:lnTo>
                    <a:pt x="0" y="110"/>
                  </a:lnTo>
                  <a:lnTo>
                    <a:pt x="0" y="110"/>
                  </a:lnTo>
                  <a:lnTo>
                    <a:pt x="2" y="124"/>
                  </a:lnTo>
                  <a:lnTo>
                    <a:pt x="6" y="141"/>
                  </a:lnTo>
                  <a:lnTo>
                    <a:pt x="12" y="153"/>
                  </a:lnTo>
                  <a:lnTo>
                    <a:pt x="22" y="165"/>
                  </a:lnTo>
                  <a:lnTo>
                    <a:pt x="35" y="176"/>
                  </a:lnTo>
                  <a:lnTo>
                    <a:pt x="49" y="182"/>
                  </a:lnTo>
                  <a:lnTo>
                    <a:pt x="64" y="188"/>
                  </a:lnTo>
                  <a:lnTo>
                    <a:pt x="80" y="190"/>
                  </a:lnTo>
                  <a:lnTo>
                    <a:pt x="165" y="190"/>
                  </a:lnTo>
                  <a:lnTo>
                    <a:pt x="165" y="444"/>
                  </a:lnTo>
                  <a:lnTo>
                    <a:pt x="530" y="444"/>
                  </a:lnTo>
                  <a:lnTo>
                    <a:pt x="530" y="190"/>
                  </a:lnTo>
                  <a:lnTo>
                    <a:pt x="615" y="190"/>
                  </a:lnTo>
                  <a:lnTo>
                    <a:pt x="615" y="190"/>
                  </a:lnTo>
                  <a:lnTo>
                    <a:pt x="631" y="188"/>
                  </a:lnTo>
                  <a:lnTo>
                    <a:pt x="646" y="182"/>
                  </a:lnTo>
                  <a:lnTo>
                    <a:pt x="660" y="176"/>
                  </a:lnTo>
                  <a:lnTo>
                    <a:pt x="672" y="165"/>
                  </a:lnTo>
                  <a:lnTo>
                    <a:pt x="681" y="153"/>
                  </a:lnTo>
                  <a:lnTo>
                    <a:pt x="689" y="141"/>
                  </a:lnTo>
                  <a:lnTo>
                    <a:pt x="693" y="124"/>
                  </a:lnTo>
                  <a:lnTo>
                    <a:pt x="695" y="110"/>
                  </a:lnTo>
                  <a:lnTo>
                    <a:pt x="69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203576" y="1778000"/>
              <a:ext cx="604838" cy="311150"/>
            </a:xfrm>
            <a:custGeom>
              <a:avLst/>
              <a:gdLst>
                <a:gd name="T0" fmla="*/ 381 w 381"/>
                <a:gd name="T1" fmla="*/ 68 h 196"/>
                <a:gd name="T2" fmla="*/ 377 w 381"/>
                <a:gd name="T3" fmla="*/ 60 h 196"/>
                <a:gd name="T4" fmla="*/ 361 w 381"/>
                <a:gd name="T5" fmla="*/ 44 h 196"/>
                <a:gd name="T6" fmla="*/ 330 w 381"/>
                <a:gd name="T7" fmla="*/ 23 h 196"/>
                <a:gd name="T8" fmla="*/ 278 w 381"/>
                <a:gd name="T9" fmla="*/ 2 h 196"/>
                <a:gd name="T10" fmla="*/ 249 w 381"/>
                <a:gd name="T11" fmla="*/ 58 h 196"/>
                <a:gd name="T12" fmla="*/ 220 w 381"/>
                <a:gd name="T13" fmla="*/ 108 h 196"/>
                <a:gd name="T14" fmla="*/ 220 w 381"/>
                <a:gd name="T15" fmla="*/ 87 h 196"/>
                <a:gd name="T16" fmla="*/ 218 w 381"/>
                <a:gd name="T17" fmla="*/ 79 h 196"/>
                <a:gd name="T18" fmla="*/ 212 w 381"/>
                <a:gd name="T19" fmla="*/ 60 h 196"/>
                <a:gd name="T20" fmla="*/ 210 w 381"/>
                <a:gd name="T21" fmla="*/ 52 h 196"/>
                <a:gd name="T22" fmla="*/ 214 w 381"/>
                <a:gd name="T23" fmla="*/ 42 h 196"/>
                <a:gd name="T24" fmla="*/ 220 w 381"/>
                <a:gd name="T25" fmla="*/ 31 h 196"/>
                <a:gd name="T26" fmla="*/ 218 w 381"/>
                <a:gd name="T27" fmla="*/ 25 h 196"/>
                <a:gd name="T28" fmla="*/ 208 w 381"/>
                <a:gd name="T29" fmla="*/ 21 h 196"/>
                <a:gd name="T30" fmla="*/ 198 w 381"/>
                <a:gd name="T31" fmla="*/ 21 h 196"/>
                <a:gd name="T32" fmla="*/ 189 w 381"/>
                <a:gd name="T33" fmla="*/ 21 h 196"/>
                <a:gd name="T34" fmla="*/ 173 w 381"/>
                <a:gd name="T35" fmla="*/ 23 h 196"/>
                <a:gd name="T36" fmla="*/ 167 w 381"/>
                <a:gd name="T37" fmla="*/ 31 h 196"/>
                <a:gd name="T38" fmla="*/ 169 w 381"/>
                <a:gd name="T39" fmla="*/ 37 h 196"/>
                <a:gd name="T40" fmla="*/ 177 w 381"/>
                <a:gd name="T41" fmla="*/ 48 h 196"/>
                <a:gd name="T42" fmla="*/ 177 w 381"/>
                <a:gd name="T43" fmla="*/ 52 h 196"/>
                <a:gd name="T44" fmla="*/ 173 w 381"/>
                <a:gd name="T45" fmla="*/ 68 h 196"/>
                <a:gd name="T46" fmla="*/ 169 w 381"/>
                <a:gd name="T47" fmla="*/ 87 h 196"/>
                <a:gd name="T48" fmla="*/ 169 w 381"/>
                <a:gd name="T49" fmla="*/ 108 h 196"/>
                <a:gd name="T50" fmla="*/ 154 w 381"/>
                <a:gd name="T51" fmla="*/ 87 h 196"/>
                <a:gd name="T52" fmla="*/ 109 w 381"/>
                <a:gd name="T53" fmla="*/ 0 h 196"/>
                <a:gd name="T54" fmla="*/ 80 w 381"/>
                <a:gd name="T55" fmla="*/ 11 h 196"/>
                <a:gd name="T56" fmla="*/ 37 w 381"/>
                <a:gd name="T57" fmla="*/ 31 h 196"/>
                <a:gd name="T58" fmla="*/ 12 w 381"/>
                <a:gd name="T59" fmla="*/ 52 h 196"/>
                <a:gd name="T60" fmla="*/ 0 w 381"/>
                <a:gd name="T61" fmla="*/ 68 h 196"/>
                <a:gd name="T62" fmla="*/ 189 w 381"/>
                <a:gd name="T63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1" h="196">
                  <a:moveTo>
                    <a:pt x="381" y="196"/>
                  </a:moveTo>
                  <a:lnTo>
                    <a:pt x="381" y="68"/>
                  </a:lnTo>
                  <a:lnTo>
                    <a:pt x="381" y="68"/>
                  </a:lnTo>
                  <a:lnTo>
                    <a:pt x="377" y="60"/>
                  </a:lnTo>
                  <a:lnTo>
                    <a:pt x="371" y="54"/>
                  </a:lnTo>
                  <a:lnTo>
                    <a:pt x="361" y="44"/>
                  </a:lnTo>
                  <a:lnTo>
                    <a:pt x="346" y="33"/>
                  </a:lnTo>
                  <a:lnTo>
                    <a:pt x="330" y="23"/>
                  </a:lnTo>
                  <a:lnTo>
                    <a:pt x="307" y="13"/>
                  </a:lnTo>
                  <a:lnTo>
                    <a:pt x="278" y="2"/>
                  </a:lnTo>
                  <a:lnTo>
                    <a:pt x="278" y="2"/>
                  </a:lnTo>
                  <a:lnTo>
                    <a:pt x="249" y="58"/>
                  </a:lnTo>
                  <a:lnTo>
                    <a:pt x="235" y="87"/>
                  </a:lnTo>
                  <a:lnTo>
                    <a:pt x="220" y="108"/>
                  </a:lnTo>
                  <a:lnTo>
                    <a:pt x="220" y="108"/>
                  </a:lnTo>
                  <a:lnTo>
                    <a:pt x="220" y="87"/>
                  </a:lnTo>
                  <a:lnTo>
                    <a:pt x="220" y="87"/>
                  </a:lnTo>
                  <a:lnTo>
                    <a:pt x="218" y="79"/>
                  </a:lnTo>
                  <a:lnTo>
                    <a:pt x="214" y="68"/>
                  </a:lnTo>
                  <a:lnTo>
                    <a:pt x="212" y="60"/>
                  </a:lnTo>
                  <a:lnTo>
                    <a:pt x="210" y="52"/>
                  </a:lnTo>
                  <a:lnTo>
                    <a:pt x="210" y="52"/>
                  </a:lnTo>
                  <a:lnTo>
                    <a:pt x="212" y="48"/>
                  </a:lnTo>
                  <a:lnTo>
                    <a:pt x="214" y="42"/>
                  </a:lnTo>
                  <a:lnTo>
                    <a:pt x="218" y="37"/>
                  </a:lnTo>
                  <a:lnTo>
                    <a:pt x="220" y="31"/>
                  </a:lnTo>
                  <a:lnTo>
                    <a:pt x="220" y="31"/>
                  </a:lnTo>
                  <a:lnTo>
                    <a:pt x="218" y="25"/>
                  </a:lnTo>
                  <a:lnTo>
                    <a:pt x="216" y="23"/>
                  </a:lnTo>
                  <a:lnTo>
                    <a:pt x="208" y="21"/>
                  </a:lnTo>
                  <a:lnTo>
                    <a:pt x="198" y="21"/>
                  </a:lnTo>
                  <a:lnTo>
                    <a:pt x="198" y="21"/>
                  </a:lnTo>
                  <a:lnTo>
                    <a:pt x="189" y="21"/>
                  </a:lnTo>
                  <a:lnTo>
                    <a:pt x="189" y="21"/>
                  </a:lnTo>
                  <a:lnTo>
                    <a:pt x="179" y="21"/>
                  </a:lnTo>
                  <a:lnTo>
                    <a:pt x="173" y="23"/>
                  </a:lnTo>
                  <a:lnTo>
                    <a:pt x="169" y="25"/>
                  </a:lnTo>
                  <a:lnTo>
                    <a:pt x="167" y="31"/>
                  </a:lnTo>
                  <a:lnTo>
                    <a:pt x="167" y="31"/>
                  </a:lnTo>
                  <a:lnTo>
                    <a:pt x="169" y="37"/>
                  </a:lnTo>
                  <a:lnTo>
                    <a:pt x="173" y="42"/>
                  </a:lnTo>
                  <a:lnTo>
                    <a:pt x="177" y="48"/>
                  </a:lnTo>
                  <a:lnTo>
                    <a:pt x="177" y="52"/>
                  </a:lnTo>
                  <a:lnTo>
                    <a:pt x="177" y="52"/>
                  </a:lnTo>
                  <a:lnTo>
                    <a:pt x="177" y="60"/>
                  </a:lnTo>
                  <a:lnTo>
                    <a:pt x="173" y="68"/>
                  </a:lnTo>
                  <a:lnTo>
                    <a:pt x="169" y="79"/>
                  </a:lnTo>
                  <a:lnTo>
                    <a:pt x="169" y="87"/>
                  </a:lnTo>
                  <a:lnTo>
                    <a:pt x="169" y="87"/>
                  </a:lnTo>
                  <a:lnTo>
                    <a:pt x="169" y="108"/>
                  </a:lnTo>
                  <a:lnTo>
                    <a:pt x="169" y="108"/>
                  </a:lnTo>
                  <a:lnTo>
                    <a:pt x="154" y="87"/>
                  </a:lnTo>
                  <a:lnTo>
                    <a:pt x="138" y="56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80" y="11"/>
                  </a:lnTo>
                  <a:lnTo>
                    <a:pt x="55" y="21"/>
                  </a:lnTo>
                  <a:lnTo>
                    <a:pt x="37" y="31"/>
                  </a:lnTo>
                  <a:lnTo>
                    <a:pt x="22" y="42"/>
                  </a:lnTo>
                  <a:lnTo>
                    <a:pt x="12" y="52"/>
                  </a:lnTo>
                  <a:lnTo>
                    <a:pt x="4" y="60"/>
                  </a:lnTo>
                  <a:lnTo>
                    <a:pt x="0" y="68"/>
                  </a:lnTo>
                  <a:lnTo>
                    <a:pt x="0" y="196"/>
                  </a:lnTo>
                  <a:lnTo>
                    <a:pt x="189" y="196"/>
                  </a:lnTo>
                  <a:lnTo>
                    <a:pt x="381" y="196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340101" y="1349375"/>
              <a:ext cx="331788" cy="434975"/>
            </a:xfrm>
            <a:custGeom>
              <a:avLst/>
              <a:gdLst>
                <a:gd name="T0" fmla="*/ 17 w 209"/>
                <a:gd name="T1" fmla="*/ 180 h 274"/>
                <a:gd name="T2" fmla="*/ 31 w 209"/>
                <a:gd name="T3" fmla="*/ 217 h 274"/>
                <a:gd name="T4" fmla="*/ 54 w 209"/>
                <a:gd name="T5" fmla="*/ 246 h 274"/>
                <a:gd name="T6" fmla="*/ 79 w 209"/>
                <a:gd name="T7" fmla="*/ 266 h 274"/>
                <a:gd name="T8" fmla="*/ 103 w 209"/>
                <a:gd name="T9" fmla="*/ 274 h 274"/>
                <a:gd name="T10" fmla="*/ 118 w 209"/>
                <a:gd name="T11" fmla="*/ 272 h 274"/>
                <a:gd name="T12" fmla="*/ 143 w 209"/>
                <a:gd name="T13" fmla="*/ 258 h 274"/>
                <a:gd name="T14" fmla="*/ 165 w 209"/>
                <a:gd name="T15" fmla="*/ 231 h 274"/>
                <a:gd name="T16" fmla="*/ 184 w 209"/>
                <a:gd name="T17" fmla="*/ 198 h 274"/>
                <a:gd name="T18" fmla="*/ 192 w 209"/>
                <a:gd name="T19" fmla="*/ 180 h 274"/>
                <a:gd name="T20" fmla="*/ 192 w 209"/>
                <a:gd name="T21" fmla="*/ 180 h 274"/>
                <a:gd name="T22" fmla="*/ 200 w 209"/>
                <a:gd name="T23" fmla="*/ 171 h 274"/>
                <a:gd name="T24" fmla="*/ 207 w 209"/>
                <a:gd name="T25" fmla="*/ 151 h 274"/>
                <a:gd name="T26" fmla="*/ 209 w 209"/>
                <a:gd name="T27" fmla="*/ 130 h 274"/>
                <a:gd name="T28" fmla="*/ 207 w 209"/>
                <a:gd name="T29" fmla="*/ 120 h 274"/>
                <a:gd name="T30" fmla="*/ 204 w 209"/>
                <a:gd name="T31" fmla="*/ 120 h 274"/>
                <a:gd name="T32" fmla="*/ 202 w 209"/>
                <a:gd name="T33" fmla="*/ 120 h 274"/>
                <a:gd name="T34" fmla="*/ 204 w 209"/>
                <a:gd name="T35" fmla="*/ 116 h 274"/>
                <a:gd name="T36" fmla="*/ 194 w 209"/>
                <a:gd name="T37" fmla="*/ 66 h 274"/>
                <a:gd name="T38" fmla="*/ 171 w 209"/>
                <a:gd name="T39" fmla="*/ 29 h 274"/>
                <a:gd name="T40" fmla="*/ 141 w 209"/>
                <a:gd name="T41" fmla="*/ 8 h 274"/>
                <a:gd name="T42" fmla="*/ 103 w 209"/>
                <a:gd name="T43" fmla="*/ 0 h 274"/>
                <a:gd name="T44" fmla="*/ 85 w 209"/>
                <a:gd name="T45" fmla="*/ 2 h 274"/>
                <a:gd name="T46" fmla="*/ 52 w 209"/>
                <a:gd name="T47" fmla="*/ 17 h 274"/>
                <a:gd name="T48" fmla="*/ 23 w 209"/>
                <a:gd name="T49" fmla="*/ 45 h 274"/>
                <a:gd name="T50" fmla="*/ 6 w 209"/>
                <a:gd name="T51" fmla="*/ 89 h 274"/>
                <a:gd name="T52" fmla="*/ 4 w 209"/>
                <a:gd name="T53" fmla="*/ 116 h 274"/>
                <a:gd name="T54" fmla="*/ 4 w 209"/>
                <a:gd name="T55" fmla="*/ 120 h 274"/>
                <a:gd name="T56" fmla="*/ 0 w 209"/>
                <a:gd name="T57" fmla="*/ 130 h 274"/>
                <a:gd name="T58" fmla="*/ 4 w 209"/>
                <a:gd name="T59" fmla="*/ 161 h 274"/>
                <a:gd name="T60" fmla="*/ 11 w 209"/>
                <a:gd name="T61" fmla="*/ 175 h 274"/>
                <a:gd name="T62" fmla="*/ 17 w 209"/>
                <a:gd name="T63" fmla="*/ 18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9" h="274">
                  <a:moveTo>
                    <a:pt x="17" y="180"/>
                  </a:moveTo>
                  <a:lnTo>
                    <a:pt x="17" y="180"/>
                  </a:lnTo>
                  <a:lnTo>
                    <a:pt x="23" y="198"/>
                  </a:lnTo>
                  <a:lnTo>
                    <a:pt x="31" y="217"/>
                  </a:lnTo>
                  <a:lnTo>
                    <a:pt x="41" y="231"/>
                  </a:lnTo>
                  <a:lnTo>
                    <a:pt x="54" y="246"/>
                  </a:lnTo>
                  <a:lnTo>
                    <a:pt x="66" y="258"/>
                  </a:lnTo>
                  <a:lnTo>
                    <a:pt x="79" y="266"/>
                  </a:lnTo>
                  <a:lnTo>
                    <a:pt x="91" y="272"/>
                  </a:lnTo>
                  <a:lnTo>
                    <a:pt x="103" y="274"/>
                  </a:lnTo>
                  <a:lnTo>
                    <a:pt x="103" y="274"/>
                  </a:lnTo>
                  <a:lnTo>
                    <a:pt x="118" y="272"/>
                  </a:lnTo>
                  <a:lnTo>
                    <a:pt x="130" y="266"/>
                  </a:lnTo>
                  <a:lnTo>
                    <a:pt x="143" y="258"/>
                  </a:lnTo>
                  <a:lnTo>
                    <a:pt x="155" y="246"/>
                  </a:lnTo>
                  <a:lnTo>
                    <a:pt x="165" y="231"/>
                  </a:lnTo>
                  <a:lnTo>
                    <a:pt x="176" y="217"/>
                  </a:lnTo>
                  <a:lnTo>
                    <a:pt x="184" y="198"/>
                  </a:lnTo>
                  <a:lnTo>
                    <a:pt x="192" y="180"/>
                  </a:lnTo>
                  <a:lnTo>
                    <a:pt x="192" y="180"/>
                  </a:lnTo>
                  <a:lnTo>
                    <a:pt x="192" y="180"/>
                  </a:lnTo>
                  <a:lnTo>
                    <a:pt x="192" y="180"/>
                  </a:lnTo>
                  <a:lnTo>
                    <a:pt x="196" y="177"/>
                  </a:lnTo>
                  <a:lnTo>
                    <a:pt x="200" y="171"/>
                  </a:lnTo>
                  <a:lnTo>
                    <a:pt x="204" y="161"/>
                  </a:lnTo>
                  <a:lnTo>
                    <a:pt x="207" y="151"/>
                  </a:lnTo>
                  <a:lnTo>
                    <a:pt x="209" y="138"/>
                  </a:lnTo>
                  <a:lnTo>
                    <a:pt x="209" y="130"/>
                  </a:lnTo>
                  <a:lnTo>
                    <a:pt x="207" y="122"/>
                  </a:lnTo>
                  <a:lnTo>
                    <a:pt x="207" y="120"/>
                  </a:lnTo>
                  <a:lnTo>
                    <a:pt x="204" y="120"/>
                  </a:lnTo>
                  <a:lnTo>
                    <a:pt x="204" y="120"/>
                  </a:lnTo>
                  <a:lnTo>
                    <a:pt x="202" y="120"/>
                  </a:lnTo>
                  <a:lnTo>
                    <a:pt x="202" y="120"/>
                  </a:lnTo>
                  <a:lnTo>
                    <a:pt x="204" y="116"/>
                  </a:lnTo>
                  <a:lnTo>
                    <a:pt x="204" y="116"/>
                  </a:lnTo>
                  <a:lnTo>
                    <a:pt x="200" y="89"/>
                  </a:lnTo>
                  <a:lnTo>
                    <a:pt x="194" y="66"/>
                  </a:lnTo>
                  <a:lnTo>
                    <a:pt x="186" y="45"/>
                  </a:lnTo>
                  <a:lnTo>
                    <a:pt x="171" y="29"/>
                  </a:lnTo>
                  <a:lnTo>
                    <a:pt x="157" y="17"/>
                  </a:lnTo>
                  <a:lnTo>
                    <a:pt x="141" y="8"/>
                  </a:lnTo>
                  <a:lnTo>
                    <a:pt x="122" y="2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85" y="2"/>
                  </a:lnTo>
                  <a:lnTo>
                    <a:pt x="68" y="8"/>
                  </a:lnTo>
                  <a:lnTo>
                    <a:pt x="52" y="17"/>
                  </a:lnTo>
                  <a:lnTo>
                    <a:pt x="35" y="29"/>
                  </a:lnTo>
                  <a:lnTo>
                    <a:pt x="23" y="45"/>
                  </a:lnTo>
                  <a:lnTo>
                    <a:pt x="13" y="66"/>
                  </a:lnTo>
                  <a:lnTo>
                    <a:pt x="6" y="89"/>
                  </a:lnTo>
                  <a:lnTo>
                    <a:pt x="4" y="116"/>
                  </a:lnTo>
                  <a:lnTo>
                    <a:pt x="4" y="116"/>
                  </a:lnTo>
                  <a:lnTo>
                    <a:pt x="4" y="120"/>
                  </a:lnTo>
                  <a:lnTo>
                    <a:pt x="4" y="120"/>
                  </a:lnTo>
                  <a:lnTo>
                    <a:pt x="2" y="124"/>
                  </a:lnTo>
                  <a:lnTo>
                    <a:pt x="0" y="130"/>
                  </a:lnTo>
                  <a:lnTo>
                    <a:pt x="2" y="151"/>
                  </a:lnTo>
                  <a:lnTo>
                    <a:pt x="4" y="161"/>
                  </a:lnTo>
                  <a:lnTo>
                    <a:pt x="6" y="169"/>
                  </a:lnTo>
                  <a:lnTo>
                    <a:pt x="11" y="175"/>
                  </a:lnTo>
                  <a:lnTo>
                    <a:pt x="17" y="180"/>
                  </a:lnTo>
                  <a:lnTo>
                    <a:pt x="17" y="18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2751138" y="4071938"/>
            <a:ext cx="1558925" cy="1158875"/>
            <a:chOff x="2751138" y="4071938"/>
            <a:chExt cx="1558925" cy="1158875"/>
          </a:xfrm>
        </p:grpSpPr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770313" y="4562475"/>
              <a:ext cx="539750" cy="477838"/>
            </a:xfrm>
            <a:custGeom>
              <a:avLst/>
              <a:gdLst>
                <a:gd name="T0" fmla="*/ 255 w 340"/>
                <a:gd name="T1" fmla="*/ 0 h 301"/>
                <a:gd name="T2" fmla="*/ 136 w 340"/>
                <a:gd name="T3" fmla="*/ 99 h 301"/>
                <a:gd name="T4" fmla="*/ 28 w 340"/>
                <a:gd name="T5" fmla="*/ 8 h 301"/>
                <a:gd name="T6" fmla="*/ 28 w 340"/>
                <a:gd name="T7" fmla="*/ 8 h 301"/>
                <a:gd name="T8" fmla="*/ 14 w 340"/>
                <a:gd name="T9" fmla="*/ 31 h 301"/>
                <a:gd name="T10" fmla="*/ 0 w 340"/>
                <a:gd name="T11" fmla="*/ 50 h 301"/>
                <a:gd name="T12" fmla="*/ 0 w 340"/>
                <a:gd name="T13" fmla="*/ 50 h 301"/>
                <a:gd name="T14" fmla="*/ 24 w 340"/>
                <a:gd name="T15" fmla="*/ 70 h 301"/>
                <a:gd name="T16" fmla="*/ 47 w 340"/>
                <a:gd name="T17" fmla="*/ 95 h 301"/>
                <a:gd name="T18" fmla="*/ 68 w 340"/>
                <a:gd name="T19" fmla="*/ 122 h 301"/>
                <a:gd name="T20" fmla="*/ 84 w 340"/>
                <a:gd name="T21" fmla="*/ 149 h 301"/>
                <a:gd name="T22" fmla="*/ 99 w 340"/>
                <a:gd name="T23" fmla="*/ 180 h 301"/>
                <a:gd name="T24" fmla="*/ 109 w 340"/>
                <a:gd name="T25" fmla="*/ 213 h 301"/>
                <a:gd name="T26" fmla="*/ 115 w 340"/>
                <a:gd name="T27" fmla="*/ 248 h 301"/>
                <a:gd name="T28" fmla="*/ 117 w 340"/>
                <a:gd name="T29" fmla="*/ 283 h 301"/>
                <a:gd name="T30" fmla="*/ 117 w 340"/>
                <a:gd name="T31" fmla="*/ 283 h 301"/>
                <a:gd name="T32" fmla="*/ 115 w 340"/>
                <a:gd name="T33" fmla="*/ 301 h 301"/>
                <a:gd name="T34" fmla="*/ 115 w 340"/>
                <a:gd name="T35" fmla="*/ 301 h 301"/>
                <a:gd name="T36" fmla="*/ 136 w 340"/>
                <a:gd name="T37" fmla="*/ 301 h 301"/>
                <a:gd name="T38" fmla="*/ 136 w 340"/>
                <a:gd name="T39" fmla="*/ 301 h 301"/>
                <a:gd name="T40" fmla="*/ 167 w 340"/>
                <a:gd name="T41" fmla="*/ 299 h 301"/>
                <a:gd name="T42" fmla="*/ 200 w 340"/>
                <a:gd name="T43" fmla="*/ 293 h 301"/>
                <a:gd name="T44" fmla="*/ 233 w 340"/>
                <a:gd name="T45" fmla="*/ 285 h 301"/>
                <a:gd name="T46" fmla="*/ 266 w 340"/>
                <a:gd name="T47" fmla="*/ 270 h 301"/>
                <a:gd name="T48" fmla="*/ 282 w 340"/>
                <a:gd name="T49" fmla="*/ 262 h 301"/>
                <a:gd name="T50" fmla="*/ 295 w 340"/>
                <a:gd name="T51" fmla="*/ 252 h 301"/>
                <a:gd name="T52" fmla="*/ 307 w 340"/>
                <a:gd name="T53" fmla="*/ 242 h 301"/>
                <a:gd name="T54" fmla="*/ 319 w 340"/>
                <a:gd name="T55" fmla="*/ 229 h 301"/>
                <a:gd name="T56" fmla="*/ 328 w 340"/>
                <a:gd name="T57" fmla="*/ 217 h 301"/>
                <a:gd name="T58" fmla="*/ 334 w 340"/>
                <a:gd name="T59" fmla="*/ 204 h 301"/>
                <a:gd name="T60" fmla="*/ 338 w 340"/>
                <a:gd name="T61" fmla="*/ 190 h 301"/>
                <a:gd name="T62" fmla="*/ 340 w 340"/>
                <a:gd name="T63" fmla="*/ 176 h 301"/>
                <a:gd name="T64" fmla="*/ 340 w 340"/>
                <a:gd name="T65" fmla="*/ 176 h 301"/>
                <a:gd name="T66" fmla="*/ 338 w 340"/>
                <a:gd name="T67" fmla="*/ 149 h 301"/>
                <a:gd name="T68" fmla="*/ 334 w 340"/>
                <a:gd name="T69" fmla="*/ 122 h 301"/>
                <a:gd name="T70" fmla="*/ 328 w 340"/>
                <a:gd name="T71" fmla="*/ 97 h 301"/>
                <a:gd name="T72" fmla="*/ 317 w 340"/>
                <a:gd name="T73" fmla="*/ 74 h 301"/>
                <a:gd name="T74" fmla="*/ 305 w 340"/>
                <a:gd name="T75" fmla="*/ 54 h 301"/>
                <a:gd name="T76" fmla="*/ 290 w 340"/>
                <a:gd name="T77" fmla="*/ 33 h 301"/>
                <a:gd name="T78" fmla="*/ 274 w 340"/>
                <a:gd name="T79" fmla="*/ 15 h 301"/>
                <a:gd name="T80" fmla="*/ 255 w 340"/>
                <a:gd name="T81" fmla="*/ 0 h 301"/>
                <a:gd name="T82" fmla="*/ 255 w 340"/>
                <a:gd name="T83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0" h="301">
                  <a:moveTo>
                    <a:pt x="255" y="0"/>
                  </a:moveTo>
                  <a:lnTo>
                    <a:pt x="136" y="99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31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24" y="70"/>
                  </a:lnTo>
                  <a:lnTo>
                    <a:pt x="47" y="95"/>
                  </a:lnTo>
                  <a:lnTo>
                    <a:pt x="68" y="122"/>
                  </a:lnTo>
                  <a:lnTo>
                    <a:pt x="84" y="149"/>
                  </a:lnTo>
                  <a:lnTo>
                    <a:pt x="99" y="180"/>
                  </a:lnTo>
                  <a:lnTo>
                    <a:pt x="109" y="213"/>
                  </a:lnTo>
                  <a:lnTo>
                    <a:pt x="115" y="248"/>
                  </a:lnTo>
                  <a:lnTo>
                    <a:pt x="117" y="283"/>
                  </a:lnTo>
                  <a:lnTo>
                    <a:pt x="117" y="283"/>
                  </a:lnTo>
                  <a:lnTo>
                    <a:pt x="115" y="301"/>
                  </a:lnTo>
                  <a:lnTo>
                    <a:pt x="115" y="301"/>
                  </a:lnTo>
                  <a:lnTo>
                    <a:pt x="136" y="301"/>
                  </a:lnTo>
                  <a:lnTo>
                    <a:pt x="136" y="301"/>
                  </a:lnTo>
                  <a:lnTo>
                    <a:pt x="167" y="299"/>
                  </a:lnTo>
                  <a:lnTo>
                    <a:pt x="200" y="293"/>
                  </a:lnTo>
                  <a:lnTo>
                    <a:pt x="233" y="285"/>
                  </a:lnTo>
                  <a:lnTo>
                    <a:pt x="266" y="270"/>
                  </a:lnTo>
                  <a:lnTo>
                    <a:pt x="282" y="262"/>
                  </a:lnTo>
                  <a:lnTo>
                    <a:pt x="295" y="252"/>
                  </a:lnTo>
                  <a:lnTo>
                    <a:pt x="307" y="242"/>
                  </a:lnTo>
                  <a:lnTo>
                    <a:pt x="319" y="229"/>
                  </a:lnTo>
                  <a:lnTo>
                    <a:pt x="328" y="217"/>
                  </a:lnTo>
                  <a:lnTo>
                    <a:pt x="334" y="204"/>
                  </a:lnTo>
                  <a:lnTo>
                    <a:pt x="338" y="190"/>
                  </a:lnTo>
                  <a:lnTo>
                    <a:pt x="340" y="176"/>
                  </a:lnTo>
                  <a:lnTo>
                    <a:pt x="340" y="176"/>
                  </a:lnTo>
                  <a:lnTo>
                    <a:pt x="338" y="149"/>
                  </a:lnTo>
                  <a:lnTo>
                    <a:pt x="334" y="122"/>
                  </a:lnTo>
                  <a:lnTo>
                    <a:pt x="328" y="97"/>
                  </a:lnTo>
                  <a:lnTo>
                    <a:pt x="317" y="74"/>
                  </a:lnTo>
                  <a:lnTo>
                    <a:pt x="305" y="54"/>
                  </a:lnTo>
                  <a:lnTo>
                    <a:pt x="290" y="33"/>
                  </a:lnTo>
                  <a:lnTo>
                    <a:pt x="274" y="15"/>
                  </a:lnTo>
                  <a:lnTo>
                    <a:pt x="255" y="0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3773488" y="4071938"/>
              <a:ext cx="441325" cy="450850"/>
            </a:xfrm>
            <a:custGeom>
              <a:avLst/>
              <a:gdLst>
                <a:gd name="T0" fmla="*/ 49 w 278"/>
                <a:gd name="T1" fmla="*/ 225 h 284"/>
                <a:gd name="T2" fmla="*/ 49 w 278"/>
                <a:gd name="T3" fmla="*/ 225 h 284"/>
                <a:gd name="T4" fmla="*/ 49 w 278"/>
                <a:gd name="T5" fmla="*/ 239 h 284"/>
                <a:gd name="T6" fmla="*/ 47 w 278"/>
                <a:gd name="T7" fmla="*/ 255 h 284"/>
                <a:gd name="T8" fmla="*/ 47 w 278"/>
                <a:gd name="T9" fmla="*/ 255 h 284"/>
                <a:gd name="T10" fmla="*/ 66 w 278"/>
                <a:gd name="T11" fmla="*/ 268 h 284"/>
                <a:gd name="T12" fmla="*/ 88 w 278"/>
                <a:gd name="T13" fmla="*/ 276 h 284"/>
                <a:gd name="T14" fmla="*/ 111 w 278"/>
                <a:gd name="T15" fmla="*/ 282 h 284"/>
                <a:gd name="T16" fmla="*/ 134 w 278"/>
                <a:gd name="T17" fmla="*/ 284 h 284"/>
                <a:gd name="T18" fmla="*/ 134 w 278"/>
                <a:gd name="T19" fmla="*/ 284 h 284"/>
                <a:gd name="T20" fmla="*/ 148 w 278"/>
                <a:gd name="T21" fmla="*/ 284 h 284"/>
                <a:gd name="T22" fmla="*/ 163 w 278"/>
                <a:gd name="T23" fmla="*/ 282 h 284"/>
                <a:gd name="T24" fmla="*/ 177 w 278"/>
                <a:gd name="T25" fmla="*/ 278 h 284"/>
                <a:gd name="T26" fmla="*/ 189 w 278"/>
                <a:gd name="T27" fmla="*/ 274 h 284"/>
                <a:gd name="T28" fmla="*/ 202 w 278"/>
                <a:gd name="T29" fmla="*/ 268 h 284"/>
                <a:gd name="T30" fmla="*/ 214 w 278"/>
                <a:gd name="T31" fmla="*/ 260 h 284"/>
                <a:gd name="T32" fmla="*/ 224 w 278"/>
                <a:gd name="T33" fmla="*/ 251 h 284"/>
                <a:gd name="T34" fmla="*/ 235 w 278"/>
                <a:gd name="T35" fmla="*/ 243 h 284"/>
                <a:gd name="T36" fmla="*/ 245 w 278"/>
                <a:gd name="T37" fmla="*/ 233 h 284"/>
                <a:gd name="T38" fmla="*/ 253 w 278"/>
                <a:gd name="T39" fmla="*/ 222 h 284"/>
                <a:gd name="T40" fmla="*/ 260 w 278"/>
                <a:gd name="T41" fmla="*/ 210 h 284"/>
                <a:gd name="T42" fmla="*/ 266 w 278"/>
                <a:gd name="T43" fmla="*/ 198 h 284"/>
                <a:gd name="T44" fmla="*/ 272 w 278"/>
                <a:gd name="T45" fmla="*/ 185 h 284"/>
                <a:gd name="T46" fmla="*/ 274 w 278"/>
                <a:gd name="T47" fmla="*/ 171 h 284"/>
                <a:gd name="T48" fmla="*/ 276 w 278"/>
                <a:gd name="T49" fmla="*/ 156 h 284"/>
                <a:gd name="T50" fmla="*/ 278 w 278"/>
                <a:gd name="T51" fmla="*/ 142 h 284"/>
                <a:gd name="T52" fmla="*/ 278 w 278"/>
                <a:gd name="T53" fmla="*/ 142 h 284"/>
                <a:gd name="T54" fmla="*/ 276 w 278"/>
                <a:gd name="T55" fmla="*/ 128 h 284"/>
                <a:gd name="T56" fmla="*/ 274 w 278"/>
                <a:gd name="T57" fmla="*/ 113 h 284"/>
                <a:gd name="T58" fmla="*/ 272 w 278"/>
                <a:gd name="T59" fmla="*/ 99 h 284"/>
                <a:gd name="T60" fmla="*/ 266 w 278"/>
                <a:gd name="T61" fmla="*/ 86 h 284"/>
                <a:gd name="T62" fmla="*/ 260 w 278"/>
                <a:gd name="T63" fmla="*/ 74 h 284"/>
                <a:gd name="T64" fmla="*/ 253 w 278"/>
                <a:gd name="T65" fmla="*/ 62 h 284"/>
                <a:gd name="T66" fmla="*/ 245 w 278"/>
                <a:gd name="T67" fmla="*/ 51 h 284"/>
                <a:gd name="T68" fmla="*/ 235 w 278"/>
                <a:gd name="T69" fmla="*/ 41 h 284"/>
                <a:gd name="T70" fmla="*/ 224 w 278"/>
                <a:gd name="T71" fmla="*/ 31 h 284"/>
                <a:gd name="T72" fmla="*/ 214 w 278"/>
                <a:gd name="T73" fmla="*/ 22 h 284"/>
                <a:gd name="T74" fmla="*/ 202 w 278"/>
                <a:gd name="T75" fmla="*/ 16 h 284"/>
                <a:gd name="T76" fmla="*/ 189 w 278"/>
                <a:gd name="T77" fmla="*/ 10 h 284"/>
                <a:gd name="T78" fmla="*/ 177 w 278"/>
                <a:gd name="T79" fmla="*/ 6 h 284"/>
                <a:gd name="T80" fmla="*/ 163 w 278"/>
                <a:gd name="T81" fmla="*/ 2 h 284"/>
                <a:gd name="T82" fmla="*/ 148 w 278"/>
                <a:gd name="T83" fmla="*/ 0 h 284"/>
                <a:gd name="T84" fmla="*/ 134 w 278"/>
                <a:gd name="T85" fmla="*/ 0 h 284"/>
                <a:gd name="T86" fmla="*/ 134 w 278"/>
                <a:gd name="T87" fmla="*/ 0 h 284"/>
                <a:gd name="T88" fmla="*/ 111 w 278"/>
                <a:gd name="T89" fmla="*/ 0 h 284"/>
                <a:gd name="T90" fmla="*/ 90 w 278"/>
                <a:gd name="T91" fmla="*/ 6 h 284"/>
                <a:gd name="T92" fmla="*/ 70 w 278"/>
                <a:gd name="T93" fmla="*/ 14 h 284"/>
                <a:gd name="T94" fmla="*/ 51 w 278"/>
                <a:gd name="T95" fmla="*/ 24 h 284"/>
                <a:gd name="T96" fmla="*/ 35 w 278"/>
                <a:gd name="T97" fmla="*/ 39 h 284"/>
                <a:gd name="T98" fmla="*/ 20 w 278"/>
                <a:gd name="T99" fmla="*/ 55 h 284"/>
                <a:gd name="T100" fmla="*/ 10 w 278"/>
                <a:gd name="T101" fmla="*/ 72 h 284"/>
                <a:gd name="T102" fmla="*/ 0 w 278"/>
                <a:gd name="T103" fmla="*/ 92 h 284"/>
                <a:gd name="T104" fmla="*/ 0 w 278"/>
                <a:gd name="T105" fmla="*/ 92 h 284"/>
                <a:gd name="T106" fmla="*/ 12 w 278"/>
                <a:gd name="T107" fmla="*/ 107 h 284"/>
                <a:gd name="T108" fmla="*/ 20 w 278"/>
                <a:gd name="T109" fmla="*/ 121 h 284"/>
                <a:gd name="T110" fmla="*/ 28 w 278"/>
                <a:gd name="T111" fmla="*/ 136 h 284"/>
                <a:gd name="T112" fmla="*/ 37 w 278"/>
                <a:gd name="T113" fmla="*/ 152 h 284"/>
                <a:gd name="T114" fmla="*/ 43 w 278"/>
                <a:gd name="T115" fmla="*/ 169 h 284"/>
                <a:gd name="T116" fmla="*/ 47 w 278"/>
                <a:gd name="T117" fmla="*/ 187 h 284"/>
                <a:gd name="T118" fmla="*/ 49 w 278"/>
                <a:gd name="T119" fmla="*/ 206 h 284"/>
                <a:gd name="T120" fmla="*/ 49 w 278"/>
                <a:gd name="T121" fmla="*/ 225 h 284"/>
                <a:gd name="T122" fmla="*/ 49 w 278"/>
                <a:gd name="T123" fmla="*/ 225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8" h="284">
                  <a:moveTo>
                    <a:pt x="49" y="225"/>
                  </a:moveTo>
                  <a:lnTo>
                    <a:pt x="49" y="225"/>
                  </a:lnTo>
                  <a:lnTo>
                    <a:pt x="49" y="239"/>
                  </a:lnTo>
                  <a:lnTo>
                    <a:pt x="47" y="255"/>
                  </a:lnTo>
                  <a:lnTo>
                    <a:pt x="47" y="255"/>
                  </a:lnTo>
                  <a:lnTo>
                    <a:pt x="66" y="268"/>
                  </a:lnTo>
                  <a:lnTo>
                    <a:pt x="88" y="276"/>
                  </a:lnTo>
                  <a:lnTo>
                    <a:pt x="111" y="282"/>
                  </a:lnTo>
                  <a:lnTo>
                    <a:pt x="134" y="284"/>
                  </a:lnTo>
                  <a:lnTo>
                    <a:pt x="134" y="284"/>
                  </a:lnTo>
                  <a:lnTo>
                    <a:pt x="148" y="284"/>
                  </a:lnTo>
                  <a:lnTo>
                    <a:pt x="163" y="282"/>
                  </a:lnTo>
                  <a:lnTo>
                    <a:pt x="177" y="278"/>
                  </a:lnTo>
                  <a:lnTo>
                    <a:pt x="189" y="274"/>
                  </a:lnTo>
                  <a:lnTo>
                    <a:pt x="202" y="268"/>
                  </a:lnTo>
                  <a:lnTo>
                    <a:pt x="214" y="260"/>
                  </a:lnTo>
                  <a:lnTo>
                    <a:pt x="224" y="251"/>
                  </a:lnTo>
                  <a:lnTo>
                    <a:pt x="235" y="243"/>
                  </a:lnTo>
                  <a:lnTo>
                    <a:pt x="245" y="233"/>
                  </a:lnTo>
                  <a:lnTo>
                    <a:pt x="253" y="222"/>
                  </a:lnTo>
                  <a:lnTo>
                    <a:pt x="260" y="210"/>
                  </a:lnTo>
                  <a:lnTo>
                    <a:pt x="266" y="198"/>
                  </a:lnTo>
                  <a:lnTo>
                    <a:pt x="272" y="185"/>
                  </a:lnTo>
                  <a:lnTo>
                    <a:pt x="274" y="171"/>
                  </a:lnTo>
                  <a:lnTo>
                    <a:pt x="276" y="156"/>
                  </a:lnTo>
                  <a:lnTo>
                    <a:pt x="278" y="142"/>
                  </a:lnTo>
                  <a:lnTo>
                    <a:pt x="278" y="142"/>
                  </a:lnTo>
                  <a:lnTo>
                    <a:pt x="276" y="128"/>
                  </a:lnTo>
                  <a:lnTo>
                    <a:pt x="274" y="113"/>
                  </a:lnTo>
                  <a:lnTo>
                    <a:pt x="272" y="99"/>
                  </a:lnTo>
                  <a:lnTo>
                    <a:pt x="266" y="86"/>
                  </a:lnTo>
                  <a:lnTo>
                    <a:pt x="260" y="74"/>
                  </a:lnTo>
                  <a:lnTo>
                    <a:pt x="253" y="62"/>
                  </a:lnTo>
                  <a:lnTo>
                    <a:pt x="245" y="51"/>
                  </a:lnTo>
                  <a:lnTo>
                    <a:pt x="235" y="41"/>
                  </a:lnTo>
                  <a:lnTo>
                    <a:pt x="224" y="31"/>
                  </a:lnTo>
                  <a:lnTo>
                    <a:pt x="214" y="22"/>
                  </a:lnTo>
                  <a:lnTo>
                    <a:pt x="202" y="16"/>
                  </a:lnTo>
                  <a:lnTo>
                    <a:pt x="189" y="10"/>
                  </a:lnTo>
                  <a:lnTo>
                    <a:pt x="177" y="6"/>
                  </a:lnTo>
                  <a:lnTo>
                    <a:pt x="163" y="2"/>
                  </a:lnTo>
                  <a:lnTo>
                    <a:pt x="148" y="0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11" y="0"/>
                  </a:lnTo>
                  <a:lnTo>
                    <a:pt x="90" y="6"/>
                  </a:lnTo>
                  <a:lnTo>
                    <a:pt x="70" y="14"/>
                  </a:lnTo>
                  <a:lnTo>
                    <a:pt x="51" y="24"/>
                  </a:lnTo>
                  <a:lnTo>
                    <a:pt x="35" y="39"/>
                  </a:lnTo>
                  <a:lnTo>
                    <a:pt x="20" y="55"/>
                  </a:lnTo>
                  <a:lnTo>
                    <a:pt x="10" y="7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12" y="107"/>
                  </a:lnTo>
                  <a:lnTo>
                    <a:pt x="20" y="121"/>
                  </a:lnTo>
                  <a:lnTo>
                    <a:pt x="28" y="136"/>
                  </a:lnTo>
                  <a:lnTo>
                    <a:pt x="37" y="152"/>
                  </a:lnTo>
                  <a:lnTo>
                    <a:pt x="43" y="169"/>
                  </a:lnTo>
                  <a:lnTo>
                    <a:pt x="47" y="187"/>
                  </a:lnTo>
                  <a:lnTo>
                    <a:pt x="49" y="206"/>
                  </a:lnTo>
                  <a:lnTo>
                    <a:pt x="49" y="225"/>
                  </a:lnTo>
                  <a:lnTo>
                    <a:pt x="49" y="225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2751138" y="4562475"/>
              <a:ext cx="542925" cy="477838"/>
            </a:xfrm>
            <a:custGeom>
              <a:avLst/>
              <a:gdLst>
                <a:gd name="T0" fmla="*/ 204 w 342"/>
                <a:gd name="T1" fmla="*/ 301 h 301"/>
                <a:gd name="T2" fmla="*/ 204 w 342"/>
                <a:gd name="T3" fmla="*/ 301 h 301"/>
                <a:gd name="T4" fmla="*/ 225 w 342"/>
                <a:gd name="T5" fmla="*/ 301 h 301"/>
                <a:gd name="T6" fmla="*/ 225 w 342"/>
                <a:gd name="T7" fmla="*/ 301 h 301"/>
                <a:gd name="T8" fmla="*/ 225 w 342"/>
                <a:gd name="T9" fmla="*/ 283 h 301"/>
                <a:gd name="T10" fmla="*/ 225 w 342"/>
                <a:gd name="T11" fmla="*/ 283 h 301"/>
                <a:gd name="T12" fmla="*/ 227 w 342"/>
                <a:gd name="T13" fmla="*/ 248 h 301"/>
                <a:gd name="T14" fmla="*/ 233 w 342"/>
                <a:gd name="T15" fmla="*/ 213 h 301"/>
                <a:gd name="T16" fmla="*/ 243 w 342"/>
                <a:gd name="T17" fmla="*/ 180 h 301"/>
                <a:gd name="T18" fmla="*/ 256 w 342"/>
                <a:gd name="T19" fmla="*/ 149 h 301"/>
                <a:gd name="T20" fmla="*/ 272 w 342"/>
                <a:gd name="T21" fmla="*/ 122 h 301"/>
                <a:gd name="T22" fmla="*/ 293 w 342"/>
                <a:gd name="T23" fmla="*/ 95 h 301"/>
                <a:gd name="T24" fmla="*/ 316 w 342"/>
                <a:gd name="T25" fmla="*/ 70 h 301"/>
                <a:gd name="T26" fmla="*/ 342 w 342"/>
                <a:gd name="T27" fmla="*/ 50 h 301"/>
                <a:gd name="T28" fmla="*/ 342 w 342"/>
                <a:gd name="T29" fmla="*/ 50 h 301"/>
                <a:gd name="T30" fmla="*/ 326 w 342"/>
                <a:gd name="T31" fmla="*/ 31 h 301"/>
                <a:gd name="T32" fmla="*/ 313 w 342"/>
                <a:gd name="T33" fmla="*/ 8 h 301"/>
                <a:gd name="T34" fmla="*/ 204 w 342"/>
                <a:gd name="T35" fmla="*/ 99 h 301"/>
                <a:gd name="T36" fmla="*/ 84 w 342"/>
                <a:gd name="T37" fmla="*/ 0 h 301"/>
                <a:gd name="T38" fmla="*/ 84 w 342"/>
                <a:gd name="T39" fmla="*/ 0 h 301"/>
                <a:gd name="T40" fmla="*/ 66 w 342"/>
                <a:gd name="T41" fmla="*/ 15 h 301"/>
                <a:gd name="T42" fmla="*/ 49 w 342"/>
                <a:gd name="T43" fmla="*/ 33 h 301"/>
                <a:gd name="T44" fmla="*/ 35 w 342"/>
                <a:gd name="T45" fmla="*/ 54 h 301"/>
                <a:gd name="T46" fmla="*/ 23 w 342"/>
                <a:gd name="T47" fmla="*/ 74 h 301"/>
                <a:gd name="T48" fmla="*/ 14 w 342"/>
                <a:gd name="T49" fmla="*/ 97 h 301"/>
                <a:gd name="T50" fmla="*/ 6 w 342"/>
                <a:gd name="T51" fmla="*/ 122 h 301"/>
                <a:gd name="T52" fmla="*/ 2 w 342"/>
                <a:gd name="T53" fmla="*/ 149 h 301"/>
                <a:gd name="T54" fmla="*/ 0 w 342"/>
                <a:gd name="T55" fmla="*/ 176 h 301"/>
                <a:gd name="T56" fmla="*/ 0 w 342"/>
                <a:gd name="T57" fmla="*/ 176 h 301"/>
                <a:gd name="T58" fmla="*/ 2 w 342"/>
                <a:gd name="T59" fmla="*/ 190 h 301"/>
                <a:gd name="T60" fmla="*/ 6 w 342"/>
                <a:gd name="T61" fmla="*/ 204 h 301"/>
                <a:gd name="T62" fmla="*/ 12 w 342"/>
                <a:gd name="T63" fmla="*/ 217 h 301"/>
                <a:gd name="T64" fmla="*/ 23 w 342"/>
                <a:gd name="T65" fmla="*/ 229 h 301"/>
                <a:gd name="T66" fmla="*/ 33 w 342"/>
                <a:gd name="T67" fmla="*/ 242 h 301"/>
                <a:gd name="T68" fmla="*/ 45 w 342"/>
                <a:gd name="T69" fmla="*/ 252 h 301"/>
                <a:gd name="T70" fmla="*/ 60 w 342"/>
                <a:gd name="T71" fmla="*/ 262 h 301"/>
                <a:gd name="T72" fmla="*/ 74 w 342"/>
                <a:gd name="T73" fmla="*/ 270 h 301"/>
                <a:gd name="T74" fmla="*/ 107 w 342"/>
                <a:gd name="T75" fmla="*/ 285 h 301"/>
                <a:gd name="T76" fmla="*/ 140 w 342"/>
                <a:gd name="T77" fmla="*/ 293 h 301"/>
                <a:gd name="T78" fmla="*/ 173 w 342"/>
                <a:gd name="T79" fmla="*/ 299 h 301"/>
                <a:gd name="T80" fmla="*/ 204 w 342"/>
                <a:gd name="T81" fmla="*/ 301 h 301"/>
                <a:gd name="T82" fmla="*/ 204 w 342"/>
                <a:gd name="T83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2" h="301">
                  <a:moveTo>
                    <a:pt x="204" y="301"/>
                  </a:moveTo>
                  <a:lnTo>
                    <a:pt x="204" y="301"/>
                  </a:lnTo>
                  <a:lnTo>
                    <a:pt x="225" y="301"/>
                  </a:lnTo>
                  <a:lnTo>
                    <a:pt x="225" y="301"/>
                  </a:lnTo>
                  <a:lnTo>
                    <a:pt x="225" y="283"/>
                  </a:lnTo>
                  <a:lnTo>
                    <a:pt x="225" y="283"/>
                  </a:lnTo>
                  <a:lnTo>
                    <a:pt x="227" y="248"/>
                  </a:lnTo>
                  <a:lnTo>
                    <a:pt x="233" y="213"/>
                  </a:lnTo>
                  <a:lnTo>
                    <a:pt x="243" y="180"/>
                  </a:lnTo>
                  <a:lnTo>
                    <a:pt x="256" y="149"/>
                  </a:lnTo>
                  <a:lnTo>
                    <a:pt x="272" y="122"/>
                  </a:lnTo>
                  <a:lnTo>
                    <a:pt x="293" y="95"/>
                  </a:lnTo>
                  <a:lnTo>
                    <a:pt x="316" y="70"/>
                  </a:lnTo>
                  <a:lnTo>
                    <a:pt x="342" y="50"/>
                  </a:lnTo>
                  <a:lnTo>
                    <a:pt x="342" y="50"/>
                  </a:lnTo>
                  <a:lnTo>
                    <a:pt x="326" y="31"/>
                  </a:lnTo>
                  <a:lnTo>
                    <a:pt x="313" y="8"/>
                  </a:lnTo>
                  <a:lnTo>
                    <a:pt x="204" y="99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6" y="15"/>
                  </a:lnTo>
                  <a:lnTo>
                    <a:pt x="49" y="33"/>
                  </a:lnTo>
                  <a:lnTo>
                    <a:pt x="35" y="54"/>
                  </a:lnTo>
                  <a:lnTo>
                    <a:pt x="23" y="74"/>
                  </a:lnTo>
                  <a:lnTo>
                    <a:pt x="14" y="97"/>
                  </a:lnTo>
                  <a:lnTo>
                    <a:pt x="6" y="122"/>
                  </a:lnTo>
                  <a:lnTo>
                    <a:pt x="2" y="14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2" y="190"/>
                  </a:lnTo>
                  <a:lnTo>
                    <a:pt x="6" y="204"/>
                  </a:lnTo>
                  <a:lnTo>
                    <a:pt x="12" y="217"/>
                  </a:lnTo>
                  <a:lnTo>
                    <a:pt x="23" y="229"/>
                  </a:lnTo>
                  <a:lnTo>
                    <a:pt x="33" y="242"/>
                  </a:lnTo>
                  <a:lnTo>
                    <a:pt x="45" y="252"/>
                  </a:lnTo>
                  <a:lnTo>
                    <a:pt x="60" y="262"/>
                  </a:lnTo>
                  <a:lnTo>
                    <a:pt x="74" y="270"/>
                  </a:lnTo>
                  <a:lnTo>
                    <a:pt x="107" y="285"/>
                  </a:lnTo>
                  <a:lnTo>
                    <a:pt x="140" y="293"/>
                  </a:lnTo>
                  <a:lnTo>
                    <a:pt x="173" y="299"/>
                  </a:lnTo>
                  <a:lnTo>
                    <a:pt x="204" y="301"/>
                  </a:lnTo>
                  <a:lnTo>
                    <a:pt x="204" y="301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2849563" y="4071938"/>
              <a:ext cx="438150" cy="450850"/>
            </a:xfrm>
            <a:custGeom>
              <a:avLst/>
              <a:gdLst>
                <a:gd name="T0" fmla="*/ 142 w 276"/>
                <a:gd name="T1" fmla="*/ 284 h 284"/>
                <a:gd name="T2" fmla="*/ 142 w 276"/>
                <a:gd name="T3" fmla="*/ 284 h 284"/>
                <a:gd name="T4" fmla="*/ 167 w 276"/>
                <a:gd name="T5" fmla="*/ 282 h 284"/>
                <a:gd name="T6" fmla="*/ 190 w 276"/>
                <a:gd name="T7" fmla="*/ 276 h 284"/>
                <a:gd name="T8" fmla="*/ 210 w 276"/>
                <a:gd name="T9" fmla="*/ 268 h 284"/>
                <a:gd name="T10" fmla="*/ 229 w 276"/>
                <a:gd name="T11" fmla="*/ 255 h 284"/>
                <a:gd name="T12" fmla="*/ 229 w 276"/>
                <a:gd name="T13" fmla="*/ 255 h 284"/>
                <a:gd name="T14" fmla="*/ 229 w 276"/>
                <a:gd name="T15" fmla="*/ 239 h 284"/>
                <a:gd name="T16" fmla="*/ 227 w 276"/>
                <a:gd name="T17" fmla="*/ 225 h 284"/>
                <a:gd name="T18" fmla="*/ 227 w 276"/>
                <a:gd name="T19" fmla="*/ 225 h 284"/>
                <a:gd name="T20" fmla="*/ 229 w 276"/>
                <a:gd name="T21" fmla="*/ 206 h 284"/>
                <a:gd name="T22" fmla="*/ 231 w 276"/>
                <a:gd name="T23" fmla="*/ 187 h 284"/>
                <a:gd name="T24" fmla="*/ 235 w 276"/>
                <a:gd name="T25" fmla="*/ 169 h 284"/>
                <a:gd name="T26" fmla="*/ 241 w 276"/>
                <a:gd name="T27" fmla="*/ 152 h 284"/>
                <a:gd name="T28" fmla="*/ 247 w 276"/>
                <a:gd name="T29" fmla="*/ 136 h 284"/>
                <a:gd name="T30" fmla="*/ 256 w 276"/>
                <a:gd name="T31" fmla="*/ 121 h 284"/>
                <a:gd name="T32" fmla="*/ 266 w 276"/>
                <a:gd name="T33" fmla="*/ 107 h 284"/>
                <a:gd name="T34" fmla="*/ 276 w 276"/>
                <a:gd name="T35" fmla="*/ 92 h 284"/>
                <a:gd name="T36" fmla="*/ 276 w 276"/>
                <a:gd name="T37" fmla="*/ 92 h 284"/>
                <a:gd name="T38" fmla="*/ 268 w 276"/>
                <a:gd name="T39" fmla="*/ 72 h 284"/>
                <a:gd name="T40" fmla="*/ 256 w 276"/>
                <a:gd name="T41" fmla="*/ 55 h 284"/>
                <a:gd name="T42" fmla="*/ 241 w 276"/>
                <a:gd name="T43" fmla="*/ 39 h 284"/>
                <a:gd name="T44" fmla="*/ 225 w 276"/>
                <a:gd name="T45" fmla="*/ 24 h 284"/>
                <a:gd name="T46" fmla="*/ 206 w 276"/>
                <a:gd name="T47" fmla="*/ 14 h 284"/>
                <a:gd name="T48" fmla="*/ 185 w 276"/>
                <a:gd name="T49" fmla="*/ 6 h 284"/>
                <a:gd name="T50" fmla="*/ 165 w 276"/>
                <a:gd name="T51" fmla="*/ 0 h 284"/>
                <a:gd name="T52" fmla="*/ 142 w 276"/>
                <a:gd name="T53" fmla="*/ 0 h 284"/>
                <a:gd name="T54" fmla="*/ 142 w 276"/>
                <a:gd name="T55" fmla="*/ 0 h 284"/>
                <a:gd name="T56" fmla="*/ 128 w 276"/>
                <a:gd name="T57" fmla="*/ 0 h 284"/>
                <a:gd name="T58" fmla="*/ 113 w 276"/>
                <a:gd name="T59" fmla="*/ 2 h 284"/>
                <a:gd name="T60" fmla="*/ 99 w 276"/>
                <a:gd name="T61" fmla="*/ 6 h 284"/>
                <a:gd name="T62" fmla="*/ 86 w 276"/>
                <a:gd name="T63" fmla="*/ 10 h 284"/>
                <a:gd name="T64" fmla="*/ 74 w 276"/>
                <a:gd name="T65" fmla="*/ 16 h 284"/>
                <a:gd name="T66" fmla="*/ 62 w 276"/>
                <a:gd name="T67" fmla="*/ 22 h 284"/>
                <a:gd name="T68" fmla="*/ 51 w 276"/>
                <a:gd name="T69" fmla="*/ 31 h 284"/>
                <a:gd name="T70" fmla="*/ 41 w 276"/>
                <a:gd name="T71" fmla="*/ 41 h 284"/>
                <a:gd name="T72" fmla="*/ 31 w 276"/>
                <a:gd name="T73" fmla="*/ 51 h 284"/>
                <a:gd name="T74" fmla="*/ 22 w 276"/>
                <a:gd name="T75" fmla="*/ 62 h 284"/>
                <a:gd name="T76" fmla="*/ 16 w 276"/>
                <a:gd name="T77" fmla="*/ 74 h 284"/>
                <a:gd name="T78" fmla="*/ 10 w 276"/>
                <a:gd name="T79" fmla="*/ 86 h 284"/>
                <a:gd name="T80" fmla="*/ 6 w 276"/>
                <a:gd name="T81" fmla="*/ 99 h 284"/>
                <a:gd name="T82" fmla="*/ 2 w 276"/>
                <a:gd name="T83" fmla="*/ 113 h 284"/>
                <a:gd name="T84" fmla="*/ 0 w 276"/>
                <a:gd name="T85" fmla="*/ 128 h 284"/>
                <a:gd name="T86" fmla="*/ 0 w 276"/>
                <a:gd name="T87" fmla="*/ 142 h 284"/>
                <a:gd name="T88" fmla="*/ 0 w 276"/>
                <a:gd name="T89" fmla="*/ 142 h 284"/>
                <a:gd name="T90" fmla="*/ 0 w 276"/>
                <a:gd name="T91" fmla="*/ 156 h 284"/>
                <a:gd name="T92" fmla="*/ 2 w 276"/>
                <a:gd name="T93" fmla="*/ 171 h 284"/>
                <a:gd name="T94" fmla="*/ 6 w 276"/>
                <a:gd name="T95" fmla="*/ 185 h 284"/>
                <a:gd name="T96" fmla="*/ 10 w 276"/>
                <a:gd name="T97" fmla="*/ 198 h 284"/>
                <a:gd name="T98" fmla="*/ 16 w 276"/>
                <a:gd name="T99" fmla="*/ 210 h 284"/>
                <a:gd name="T100" fmla="*/ 22 w 276"/>
                <a:gd name="T101" fmla="*/ 222 h 284"/>
                <a:gd name="T102" fmla="*/ 31 w 276"/>
                <a:gd name="T103" fmla="*/ 233 h 284"/>
                <a:gd name="T104" fmla="*/ 41 w 276"/>
                <a:gd name="T105" fmla="*/ 243 h 284"/>
                <a:gd name="T106" fmla="*/ 51 w 276"/>
                <a:gd name="T107" fmla="*/ 251 h 284"/>
                <a:gd name="T108" fmla="*/ 62 w 276"/>
                <a:gd name="T109" fmla="*/ 260 h 284"/>
                <a:gd name="T110" fmla="*/ 74 w 276"/>
                <a:gd name="T111" fmla="*/ 268 h 284"/>
                <a:gd name="T112" fmla="*/ 86 w 276"/>
                <a:gd name="T113" fmla="*/ 274 h 284"/>
                <a:gd name="T114" fmla="*/ 99 w 276"/>
                <a:gd name="T115" fmla="*/ 278 h 284"/>
                <a:gd name="T116" fmla="*/ 113 w 276"/>
                <a:gd name="T117" fmla="*/ 282 h 284"/>
                <a:gd name="T118" fmla="*/ 128 w 276"/>
                <a:gd name="T119" fmla="*/ 284 h 284"/>
                <a:gd name="T120" fmla="*/ 142 w 276"/>
                <a:gd name="T121" fmla="*/ 284 h 284"/>
                <a:gd name="T122" fmla="*/ 142 w 276"/>
                <a:gd name="T1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6" h="284">
                  <a:moveTo>
                    <a:pt x="142" y="284"/>
                  </a:moveTo>
                  <a:lnTo>
                    <a:pt x="142" y="284"/>
                  </a:lnTo>
                  <a:lnTo>
                    <a:pt x="167" y="282"/>
                  </a:lnTo>
                  <a:lnTo>
                    <a:pt x="190" y="276"/>
                  </a:lnTo>
                  <a:lnTo>
                    <a:pt x="210" y="268"/>
                  </a:lnTo>
                  <a:lnTo>
                    <a:pt x="229" y="255"/>
                  </a:lnTo>
                  <a:lnTo>
                    <a:pt x="229" y="255"/>
                  </a:lnTo>
                  <a:lnTo>
                    <a:pt x="229" y="239"/>
                  </a:lnTo>
                  <a:lnTo>
                    <a:pt x="227" y="225"/>
                  </a:lnTo>
                  <a:lnTo>
                    <a:pt x="227" y="225"/>
                  </a:lnTo>
                  <a:lnTo>
                    <a:pt x="229" y="206"/>
                  </a:lnTo>
                  <a:lnTo>
                    <a:pt x="231" y="187"/>
                  </a:lnTo>
                  <a:lnTo>
                    <a:pt x="235" y="169"/>
                  </a:lnTo>
                  <a:lnTo>
                    <a:pt x="241" y="152"/>
                  </a:lnTo>
                  <a:lnTo>
                    <a:pt x="247" y="136"/>
                  </a:lnTo>
                  <a:lnTo>
                    <a:pt x="256" y="121"/>
                  </a:lnTo>
                  <a:lnTo>
                    <a:pt x="266" y="107"/>
                  </a:lnTo>
                  <a:lnTo>
                    <a:pt x="276" y="92"/>
                  </a:lnTo>
                  <a:lnTo>
                    <a:pt x="276" y="92"/>
                  </a:lnTo>
                  <a:lnTo>
                    <a:pt x="268" y="72"/>
                  </a:lnTo>
                  <a:lnTo>
                    <a:pt x="256" y="55"/>
                  </a:lnTo>
                  <a:lnTo>
                    <a:pt x="241" y="39"/>
                  </a:lnTo>
                  <a:lnTo>
                    <a:pt x="225" y="24"/>
                  </a:lnTo>
                  <a:lnTo>
                    <a:pt x="206" y="14"/>
                  </a:lnTo>
                  <a:lnTo>
                    <a:pt x="185" y="6"/>
                  </a:lnTo>
                  <a:lnTo>
                    <a:pt x="165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0"/>
                  </a:lnTo>
                  <a:lnTo>
                    <a:pt x="113" y="2"/>
                  </a:lnTo>
                  <a:lnTo>
                    <a:pt x="99" y="6"/>
                  </a:lnTo>
                  <a:lnTo>
                    <a:pt x="86" y="10"/>
                  </a:lnTo>
                  <a:lnTo>
                    <a:pt x="74" y="16"/>
                  </a:lnTo>
                  <a:lnTo>
                    <a:pt x="62" y="22"/>
                  </a:lnTo>
                  <a:lnTo>
                    <a:pt x="51" y="31"/>
                  </a:lnTo>
                  <a:lnTo>
                    <a:pt x="41" y="41"/>
                  </a:lnTo>
                  <a:lnTo>
                    <a:pt x="31" y="51"/>
                  </a:lnTo>
                  <a:lnTo>
                    <a:pt x="22" y="62"/>
                  </a:lnTo>
                  <a:lnTo>
                    <a:pt x="16" y="74"/>
                  </a:lnTo>
                  <a:lnTo>
                    <a:pt x="10" y="86"/>
                  </a:lnTo>
                  <a:lnTo>
                    <a:pt x="6" y="99"/>
                  </a:lnTo>
                  <a:lnTo>
                    <a:pt x="2" y="113"/>
                  </a:lnTo>
                  <a:lnTo>
                    <a:pt x="0" y="128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0" y="156"/>
                  </a:lnTo>
                  <a:lnTo>
                    <a:pt x="2" y="171"/>
                  </a:lnTo>
                  <a:lnTo>
                    <a:pt x="6" y="185"/>
                  </a:lnTo>
                  <a:lnTo>
                    <a:pt x="10" y="198"/>
                  </a:lnTo>
                  <a:lnTo>
                    <a:pt x="16" y="210"/>
                  </a:lnTo>
                  <a:lnTo>
                    <a:pt x="22" y="222"/>
                  </a:lnTo>
                  <a:lnTo>
                    <a:pt x="31" y="233"/>
                  </a:lnTo>
                  <a:lnTo>
                    <a:pt x="41" y="243"/>
                  </a:lnTo>
                  <a:lnTo>
                    <a:pt x="51" y="251"/>
                  </a:lnTo>
                  <a:lnTo>
                    <a:pt x="62" y="260"/>
                  </a:lnTo>
                  <a:lnTo>
                    <a:pt x="74" y="268"/>
                  </a:lnTo>
                  <a:lnTo>
                    <a:pt x="86" y="274"/>
                  </a:lnTo>
                  <a:lnTo>
                    <a:pt x="99" y="278"/>
                  </a:lnTo>
                  <a:lnTo>
                    <a:pt x="113" y="282"/>
                  </a:lnTo>
                  <a:lnTo>
                    <a:pt x="128" y="284"/>
                  </a:lnTo>
                  <a:lnTo>
                    <a:pt x="142" y="284"/>
                  </a:lnTo>
                  <a:lnTo>
                    <a:pt x="142" y="28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182938" y="4710113"/>
              <a:ext cx="698500" cy="520700"/>
            </a:xfrm>
            <a:custGeom>
              <a:avLst/>
              <a:gdLst>
                <a:gd name="T0" fmla="*/ 440 w 440"/>
                <a:gd name="T1" fmla="*/ 190 h 328"/>
                <a:gd name="T2" fmla="*/ 440 w 440"/>
                <a:gd name="T3" fmla="*/ 190 h 328"/>
                <a:gd name="T4" fmla="*/ 438 w 440"/>
                <a:gd name="T5" fmla="*/ 161 h 328"/>
                <a:gd name="T6" fmla="*/ 431 w 440"/>
                <a:gd name="T7" fmla="*/ 134 h 328"/>
                <a:gd name="T8" fmla="*/ 425 w 440"/>
                <a:gd name="T9" fmla="*/ 107 h 328"/>
                <a:gd name="T10" fmla="*/ 413 w 440"/>
                <a:gd name="T11" fmla="*/ 83 h 328"/>
                <a:gd name="T12" fmla="*/ 400 w 440"/>
                <a:gd name="T13" fmla="*/ 58 h 328"/>
                <a:gd name="T14" fmla="*/ 384 w 440"/>
                <a:gd name="T15" fmla="*/ 37 h 328"/>
                <a:gd name="T16" fmla="*/ 365 w 440"/>
                <a:gd name="T17" fmla="*/ 16 h 328"/>
                <a:gd name="T18" fmla="*/ 347 w 440"/>
                <a:gd name="T19" fmla="*/ 0 h 328"/>
                <a:gd name="T20" fmla="*/ 219 w 440"/>
                <a:gd name="T21" fmla="*/ 105 h 328"/>
                <a:gd name="T22" fmla="*/ 93 w 440"/>
                <a:gd name="T23" fmla="*/ 0 h 328"/>
                <a:gd name="T24" fmla="*/ 93 w 440"/>
                <a:gd name="T25" fmla="*/ 0 h 328"/>
                <a:gd name="T26" fmla="*/ 72 w 440"/>
                <a:gd name="T27" fmla="*/ 16 h 328"/>
                <a:gd name="T28" fmla="*/ 54 w 440"/>
                <a:gd name="T29" fmla="*/ 37 h 328"/>
                <a:gd name="T30" fmla="*/ 39 w 440"/>
                <a:gd name="T31" fmla="*/ 58 h 328"/>
                <a:gd name="T32" fmla="*/ 25 w 440"/>
                <a:gd name="T33" fmla="*/ 83 h 328"/>
                <a:gd name="T34" fmla="*/ 15 w 440"/>
                <a:gd name="T35" fmla="*/ 107 h 328"/>
                <a:gd name="T36" fmla="*/ 6 w 440"/>
                <a:gd name="T37" fmla="*/ 134 h 328"/>
                <a:gd name="T38" fmla="*/ 2 w 440"/>
                <a:gd name="T39" fmla="*/ 161 h 328"/>
                <a:gd name="T40" fmla="*/ 0 w 440"/>
                <a:gd name="T41" fmla="*/ 190 h 328"/>
                <a:gd name="T42" fmla="*/ 0 w 440"/>
                <a:gd name="T43" fmla="*/ 190 h 328"/>
                <a:gd name="T44" fmla="*/ 0 w 440"/>
                <a:gd name="T45" fmla="*/ 206 h 328"/>
                <a:gd name="T46" fmla="*/ 6 w 440"/>
                <a:gd name="T47" fmla="*/ 223 h 328"/>
                <a:gd name="T48" fmla="*/ 13 w 440"/>
                <a:gd name="T49" fmla="*/ 237 h 328"/>
                <a:gd name="T50" fmla="*/ 23 w 440"/>
                <a:gd name="T51" fmla="*/ 250 h 328"/>
                <a:gd name="T52" fmla="*/ 35 w 440"/>
                <a:gd name="T53" fmla="*/ 262 h 328"/>
                <a:gd name="T54" fmla="*/ 48 w 440"/>
                <a:gd name="T55" fmla="*/ 274 h 328"/>
                <a:gd name="T56" fmla="*/ 64 w 440"/>
                <a:gd name="T57" fmla="*/ 285 h 328"/>
                <a:gd name="T58" fmla="*/ 79 w 440"/>
                <a:gd name="T59" fmla="*/ 293 h 328"/>
                <a:gd name="T60" fmla="*/ 97 w 440"/>
                <a:gd name="T61" fmla="*/ 301 h 328"/>
                <a:gd name="T62" fmla="*/ 116 w 440"/>
                <a:gd name="T63" fmla="*/ 309 h 328"/>
                <a:gd name="T64" fmla="*/ 151 w 440"/>
                <a:gd name="T65" fmla="*/ 320 h 328"/>
                <a:gd name="T66" fmla="*/ 188 w 440"/>
                <a:gd name="T67" fmla="*/ 326 h 328"/>
                <a:gd name="T68" fmla="*/ 219 w 440"/>
                <a:gd name="T69" fmla="*/ 328 h 328"/>
                <a:gd name="T70" fmla="*/ 219 w 440"/>
                <a:gd name="T71" fmla="*/ 328 h 328"/>
                <a:gd name="T72" fmla="*/ 252 w 440"/>
                <a:gd name="T73" fmla="*/ 326 h 328"/>
                <a:gd name="T74" fmla="*/ 287 w 440"/>
                <a:gd name="T75" fmla="*/ 320 h 328"/>
                <a:gd name="T76" fmla="*/ 324 w 440"/>
                <a:gd name="T77" fmla="*/ 309 h 328"/>
                <a:gd name="T78" fmla="*/ 343 w 440"/>
                <a:gd name="T79" fmla="*/ 301 h 328"/>
                <a:gd name="T80" fmla="*/ 359 w 440"/>
                <a:gd name="T81" fmla="*/ 293 h 328"/>
                <a:gd name="T82" fmla="*/ 376 w 440"/>
                <a:gd name="T83" fmla="*/ 285 h 328"/>
                <a:gd name="T84" fmla="*/ 390 w 440"/>
                <a:gd name="T85" fmla="*/ 274 h 328"/>
                <a:gd name="T86" fmla="*/ 405 w 440"/>
                <a:gd name="T87" fmla="*/ 262 h 328"/>
                <a:gd name="T88" fmla="*/ 415 w 440"/>
                <a:gd name="T89" fmla="*/ 250 h 328"/>
                <a:gd name="T90" fmla="*/ 425 w 440"/>
                <a:gd name="T91" fmla="*/ 237 h 328"/>
                <a:gd name="T92" fmla="*/ 433 w 440"/>
                <a:gd name="T93" fmla="*/ 223 h 328"/>
                <a:gd name="T94" fmla="*/ 438 w 440"/>
                <a:gd name="T95" fmla="*/ 206 h 328"/>
                <a:gd name="T96" fmla="*/ 440 w 440"/>
                <a:gd name="T97" fmla="*/ 190 h 328"/>
                <a:gd name="T98" fmla="*/ 440 w 440"/>
                <a:gd name="T99" fmla="*/ 19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40" h="328">
                  <a:moveTo>
                    <a:pt x="440" y="190"/>
                  </a:moveTo>
                  <a:lnTo>
                    <a:pt x="440" y="190"/>
                  </a:lnTo>
                  <a:lnTo>
                    <a:pt x="438" y="161"/>
                  </a:lnTo>
                  <a:lnTo>
                    <a:pt x="431" y="134"/>
                  </a:lnTo>
                  <a:lnTo>
                    <a:pt x="425" y="107"/>
                  </a:lnTo>
                  <a:lnTo>
                    <a:pt x="413" y="83"/>
                  </a:lnTo>
                  <a:lnTo>
                    <a:pt x="400" y="58"/>
                  </a:lnTo>
                  <a:lnTo>
                    <a:pt x="384" y="37"/>
                  </a:lnTo>
                  <a:lnTo>
                    <a:pt x="365" y="16"/>
                  </a:lnTo>
                  <a:lnTo>
                    <a:pt x="347" y="0"/>
                  </a:lnTo>
                  <a:lnTo>
                    <a:pt x="219" y="105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72" y="16"/>
                  </a:lnTo>
                  <a:lnTo>
                    <a:pt x="54" y="37"/>
                  </a:lnTo>
                  <a:lnTo>
                    <a:pt x="39" y="58"/>
                  </a:lnTo>
                  <a:lnTo>
                    <a:pt x="25" y="83"/>
                  </a:lnTo>
                  <a:lnTo>
                    <a:pt x="15" y="107"/>
                  </a:lnTo>
                  <a:lnTo>
                    <a:pt x="6" y="134"/>
                  </a:lnTo>
                  <a:lnTo>
                    <a:pt x="2" y="161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206"/>
                  </a:lnTo>
                  <a:lnTo>
                    <a:pt x="6" y="223"/>
                  </a:lnTo>
                  <a:lnTo>
                    <a:pt x="13" y="237"/>
                  </a:lnTo>
                  <a:lnTo>
                    <a:pt x="23" y="250"/>
                  </a:lnTo>
                  <a:lnTo>
                    <a:pt x="35" y="262"/>
                  </a:lnTo>
                  <a:lnTo>
                    <a:pt x="48" y="274"/>
                  </a:lnTo>
                  <a:lnTo>
                    <a:pt x="64" y="285"/>
                  </a:lnTo>
                  <a:lnTo>
                    <a:pt x="79" y="293"/>
                  </a:lnTo>
                  <a:lnTo>
                    <a:pt x="97" y="301"/>
                  </a:lnTo>
                  <a:lnTo>
                    <a:pt x="116" y="309"/>
                  </a:lnTo>
                  <a:lnTo>
                    <a:pt x="151" y="320"/>
                  </a:lnTo>
                  <a:lnTo>
                    <a:pt x="188" y="326"/>
                  </a:lnTo>
                  <a:lnTo>
                    <a:pt x="219" y="328"/>
                  </a:lnTo>
                  <a:lnTo>
                    <a:pt x="219" y="328"/>
                  </a:lnTo>
                  <a:lnTo>
                    <a:pt x="252" y="326"/>
                  </a:lnTo>
                  <a:lnTo>
                    <a:pt x="287" y="320"/>
                  </a:lnTo>
                  <a:lnTo>
                    <a:pt x="324" y="309"/>
                  </a:lnTo>
                  <a:lnTo>
                    <a:pt x="343" y="301"/>
                  </a:lnTo>
                  <a:lnTo>
                    <a:pt x="359" y="293"/>
                  </a:lnTo>
                  <a:lnTo>
                    <a:pt x="376" y="285"/>
                  </a:lnTo>
                  <a:lnTo>
                    <a:pt x="390" y="274"/>
                  </a:lnTo>
                  <a:lnTo>
                    <a:pt x="405" y="262"/>
                  </a:lnTo>
                  <a:lnTo>
                    <a:pt x="415" y="250"/>
                  </a:lnTo>
                  <a:lnTo>
                    <a:pt x="425" y="237"/>
                  </a:lnTo>
                  <a:lnTo>
                    <a:pt x="433" y="223"/>
                  </a:lnTo>
                  <a:lnTo>
                    <a:pt x="438" y="206"/>
                  </a:lnTo>
                  <a:lnTo>
                    <a:pt x="440" y="190"/>
                  </a:lnTo>
                  <a:lnTo>
                    <a:pt x="440" y="19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3284538" y="4183063"/>
              <a:ext cx="492125" cy="487363"/>
            </a:xfrm>
            <a:custGeom>
              <a:avLst/>
              <a:gdLst>
                <a:gd name="T0" fmla="*/ 155 w 310"/>
                <a:gd name="T1" fmla="*/ 0 h 307"/>
                <a:gd name="T2" fmla="*/ 124 w 310"/>
                <a:gd name="T3" fmla="*/ 2 h 307"/>
                <a:gd name="T4" fmla="*/ 95 w 310"/>
                <a:gd name="T5" fmla="*/ 12 h 307"/>
                <a:gd name="T6" fmla="*/ 68 w 310"/>
                <a:gd name="T7" fmla="*/ 27 h 307"/>
                <a:gd name="T8" fmla="*/ 46 w 310"/>
                <a:gd name="T9" fmla="*/ 45 h 307"/>
                <a:gd name="T10" fmla="*/ 27 w 310"/>
                <a:gd name="T11" fmla="*/ 68 h 307"/>
                <a:gd name="T12" fmla="*/ 13 w 310"/>
                <a:gd name="T13" fmla="*/ 95 h 307"/>
                <a:gd name="T14" fmla="*/ 4 w 310"/>
                <a:gd name="T15" fmla="*/ 124 h 307"/>
                <a:gd name="T16" fmla="*/ 0 w 310"/>
                <a:gd name="T17" fmla="*/ 155 h 307"/>
                <a:gd name="T18" fmla="*/ 2 w 310"/>
                <a:gd name="T19" fmla="*/ 169 h 307"/>
                <a:gd name="T20" fmla="*/ 8 w 310"/>
                <a:gd name="T21" fmla="*/ 200 h 307"/>
                <a:gd name="T22" fmla="*/ 19 w 310"/>
                <a:gd name="T23" fmla="*/ 227 h 307"/>
                <a:gd name="T24" fmla="*/ 35 w 310"/>
                <a:gd name="T25" fmla="*/ 252 h 307"/>
                <a:gd name="T26" fmla="*/ 58 w 310"/>
                <a:gd name="T27" fmla="*/ 272 h 307"/>
                <a:gd name="T28" fmla="*/ 83 w 310"/>
                <a:gd name="T29" fmla="*/ 289 h 307"/>
                <a:gd name="T30" fmla="*/ 109 w 310"/>
                <a:gd name="T31" fmla="*/ 301 h 307"/>
                <a:gd name="T32" fmla="*/ 140 w 310"/>
                <a:gd name="T33" fmla="*/ 307 h 307"/>
                <a:gd name="T34" fmla="*/ 155 w 310"/>
                <a:gd name="T35" fmla="*/ 307 h 307"/>
                <a:gd name="T36" fmla="*/ 186 w 310"/>
                <a:gd name="T37" fmla="*/ 305 h 307"/>
                <a:gd name="T38" fmla="*/ 215 w 310"/>
                <a:gd name="T39" fmla="*/ 297 h 307"/>
                <a:gd name="T40" fmla="*/ 242 w 310"/>
                <a:gd name="T41" fmla="*/ 282 h 307"/>
                <a:gd name="T42" fmla="*/ 264 w 310"/>
                <a:gd name="T43" fmla="*/ 264 h 307"/>
                <a:gd name="T44" fmla="*/ 283 w 310"/>
                <a:gd name="T45" fmla="*/ 241 h 307"/>
                <a:gd name="T46" fmla="*/ 297 w 310"/>
                <a:gd name="T47" fmla="*/ 214 h 307"/>
                <a:gd name="T48" fmla="*/ 306 w 310"/>
                <a:gd name="T49" fmla="*/ 185 h 307"/>
                <a:gd name="T50" fmla="*/ 310 w 310"/>
                <a:gd name="T51" fmla="*/ 155 h 307"/>
                <a:gd name="T52" fmla="*/ 310 w 310"/>
                <a:gd name="T53" fmla="*/ 138 h 307"/>
                <a:gd name="T54" fmla="*/ 303 w 310"/>
                <a:gd name="T55" fmla="*/ 107 h 307"/>
                <a:gd name="T56" fmla="*/ 291 w 310"/>
                <a:gd name="T57" fmla="*/ 80 h 307"/>
                <a:gd name="T58" fmla="*/ 275 w 310"/>
                <a:gd name="T59" fmla="*/ 56 h 307"/>
                <a:gd name="T60" fmla="*/ 254 w 310"/>
                <a:gd name="T61" fmla="*/ 35 h 307"/>
                <a:gd name="T62" fmla="*/ 229 w 310"/>
                <a:gd name="T63" fmla="*/ 18 h 307"/>
                <a:gd name="T64" fmla="*/ 200 w 310"/>
                <a:gd name="T65" fmla="*/ 6 h 307"/>
                <a:gd name="T66" fmla="*/ 171 w 310"/>
                <a:gd name="T67" fmla="*/ 0 h 307"/>
                <a:gd name="T68" fmla="*/ 155 w 310"/>
                <a:gd name="T69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0" h="307">
                  <a:moveTo>
                    <a:pt x="155" y="0"/>
                  </a:moveTo>
                  <a:lnTo>
                    <a:pt x="155" y="0"/>
                  </a:lnTo>
                  <a:lnTo>
                    <a:pt x="140" y="0"/>
                  </a:lnTo>
                  <a:lnTo>
                    <a:pt x="124" y="2"/>
                  </a:lnTo>
                  <a:lnTo>
                    <a:pt x="109" y="6"/>
                  </a:lnTo>
                  <a:lnTo>
                    <a:pt x="95" y="12"/>
                  </a:lnTo>
                  <a:lnTo>
                    <a:pt x="83" y="18"/>
                  </a:lnTo>
                  <a:lnTo>
                    <a:pt x="68" y="27"/>
                  </a:lnTo>
                  <a:lnTo>
                    <a:pt x="58" y="35"/>
                  </a:lnTo>
                  <a:lnTo>
                    <a:pt x="46" y="45"/>
                  </a:lnTo>
                  <a:lnTo>
                    <a:pt x="35" y="56"/>
                  </a:lnTo>
                  <a:lnTo>
                    <a:pt x="27" y="68"/>
                  </a:lnTo>
                  <a:lnTo>
                    <a:pt x="19" y="80"/>
                  </a:lnTo>
                  <a:lnTo>
                    <a:pt x="13" y="95"/>
                  </a:lnTo>
                  <a:lnTo>
                    <a:pt x="8" y="107"/>
                  </a:lnTo>
                  <a:lnTo>
                    <a:pt x="4" y="124"/>
                  </a:lnTo>
                  <a:lnTo>
                    <a:pt x="2" y="138"/>
                  </a:lnTo>
                  <a:lnTo>
                    <a:pt x="0" y="155"/>
                  </a:lnTo>
                  <a:lnTo>
                    <a:pt x="0" y="155"/>
                  </a:lnTo>
                  <a:lnTo>
                    <a:pt x="2" y="169"/>
                  </a:lnTo>
                  <a:lnTo>
                    <a:pt x="4" y="185"/>
                  </a:lnTo>
                  <a:lnTo>
                    <a:pt x="8" y="200"/>
                  </a:lnTo>
                  <a:lnTo>
                    <a:pt x="13" y="214"/>
                  </a:lnTo>
                  <a:lnTo>
                    <a:pt x="19" y="227"/>
                  </a:lnTo>
                  <a:lnTo>
                    <a:pt x="27" y="241"/>
                  </a:lnTo>
                  <a:lnTo>
                    <a:pt x="35" y="252"/>
                  </a:lnTo>
                  <a:lnTo>
                    <a:pt x="46" y="264"/>
                  </a:lnTo>
                  <a:lnTo>
                    <a:pt x="58" y="272"/>
                  </a:lnTo>
                  <a:lnTo>
                    <a:pt x="68" y="282"/>
                  </a:lnTo>
                  <a:lnTo>
                    <a:pt x="83" y="289"/>
                  </a:lnTo>
                  <a:lnTo>
                    <a:pt x="95" y="297"/>
                  </a:lnTo>
                  <a:lnTo>
                    <a:pt x="109" y="301"/>
                  </a:lnTo>
                  <a:lnTo>
                    <a:pt x="124" y="305"/>
                  </a:lnTo>
                  <a:lnTo>
                    <a:pt x="140" y="307"/>
                  </a:lnTo>
                  <a:lnTo>
                    <a:pt x="155" y="307"/>
                  </a:lnTo>
                  <a:lnTo>
                    <a:pt x="155" y="307"/>
                  </a:lnTo>
                  <a:lnTo>
                    <a:pt x="171" y="307"/>
                  </a:lnTo>
                  <a:lnTo>
                    <a:pt x="186" y="305"/>
                  </a:lnTo>
                  <a:lnTo>
                    <a:pt x="200" y="301"/>
                  </a:lnTo>
                  <a:lnTo>
                    <a:pt x="215" y="297"/>
                  </a:lnTo>
                  <a:lnTo>
                    <a:pt x="229" y="289"/>
                  </a:lnTo>
                  <a:lnTo>
                    <a:pt x="242" y="282"/>
                  </a:lnTo>
                  <a:lnTo>
                    <a:pt x="254" y="272"/>
                  </a:lnTo>
                  <a:lnTo>
                    <a:pt x="264" y="264"/>
                  </a:lnTo>
                  <a:lnTo>
                    <a:pt x="275" y="252"/>
                  </a:lnTo>
                  <a:lnTo>
                    <a:pt x="283" y="241"/>
                  </a:lnTo>
                  <a:lnTo>
                    <a:pt x="291" y="227"/>
                  </a:lnTo>
                  <a:lnTo>
                    <a:pt x="297" y="214"/>
                  </a:lnTo>
                  <a:lnTo>
                    <a:pt x="303" y="200"/>
                  </a:lnTo>
                  <a:lnTo>
                    <a:pt x="306" y="185"/>
                  </a:lnTo>
                  <a:lnTo>
                    <a:pt x="310" y="169"/>
                  </a:lnTo>
                  <a:lnTo>
                    <a:pt x="310" y="155"/>
                  </a:lnTo>
                  <a:lnTo>
                    <a:pt x="310" y="155"/>
                  </a:lnTo>
                  <a:lnTo>
                    <a:pt x="310" y="138"/>
                  </a:lnTo>
                  <a:lnTo>
                    <a:pt x="306" y="124"/>
                  </a:lnTo>
                  <a:lnTo>
                    <a:pt x="303" y="107"/>
                  </a:lnTo>
                  <a:lnTo>
                    <a:pt x="297" y="95"/>
                  </a:lnTo>
                  <a:lnTo>
                    <a:pt x="291" y="80"/>
                  </a:lnTo>
                  <a:lnTo>
                    <a:pt x="283" y="68"/>
                  </a:lnTo>
                  <a:lnTo>
                    <a:pt x="275" y="56"/>
                  </a:lnTo>
                  <a:lnTo>
                    <a:pt x="264" y="45"/>
                  </a:lnTo>
                  <a:lnTo>
                    <a:pt x="254" y="35"/>
                  </a:lnTo>
                  <a:lnTo>
                    <a:pt x="242" y="27"/>
                  </a:lnTo>
                  <a:lnTo>
                    <a:pt x="229" y="18"/>
                  </a:lnTo>
                  <a:lnTo>
                    <a:pt x="215" y="12"/>
                  </a:lnTo>
                  <a:lnTo>
                    <a:pt x="200" y="6"/>
                  </a:lnTo>
                  <a:lnTo>
                    <a:pt x="186" y="2"/>
                  </a:lnTo>
                  <a:lnTo>
                    <a:pt x="171" y="0"/>
                  </a:lnTo>
                  <a:lnTo>
                    <a:pt x="155" y="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92088" y="3924300"/>
            <a:ext cx="1555750" cy="1454151"/>
            <a:chOff x="192088" y="3924300"/>
            <a:chExt cx="1555750" cy="1454151"/>
          </a:xfrm>
        </p:grpSpPr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92088" y="4645025"/>
              <a:ext cx="889000" cy="709613"/>
            </a:xfrm>
            <a:custGeom>
              <a:avLst/>
              <a:gdLst>
                <a:gd name="T0" fmla="*/ 452 w 560"/>
                <a:gd name="T1" fmla="*/ 177 h 447"/>
                <a:gd name="T2" fmla="*/ 454 w 560"/>
                <a:gd name="T3" fmla="*/ 161 h 447"/>
                <a:gd name="T4" fmla="*/ 467 w 560"/>
                <a:gd name="T5" fmla="*/ 132 h 447"/>
                <a:gd name="T6" fmla="*/ 487 w 560"/>
                <a:gd name="T7" fmla="*/ 109 h 447"/>
                <a:gd name="T8" fmla="*/ 516 w 560"/>
                <a:gd name="T9" fmla="*/ 97 h 447"/>
                <a:gd name="T10" fmla="*/ 555 w 560"/>
                <a:gd name="T11" fmla="*/ 95 h 447"/>
                <a:gd name="T12" fmla="*/ 539 w 560"/>
                <a:gd name="T13" fmla="*/ 68 h 447"/>
                <a:gd name="T14" fmla="*/ 498 w 560"/>
                <a:gd name="T15" fmla="*/ 20 h 447"/>
                <a:gd name="T16" fmla="*/ 300 w 560"/>
                <a:gd name="T17" fmla="*/ 142 h 447"/>
                <a:gd name="T18" fmla="*/ 126 w 560"/>
                <a:gd name="T19" fmla="*/ 0 h 447"/>
                <a:gd name="T20" fmla="*/ 75 w 560"/>
                <a:gd name="T21" fmla="*/ 49 h 447"/>
                <a:gd name="T22" fmla="*/ 33 w 560"/>
                <a:gd name="T23" fmla="*/ 111 h 447"/>
                <a:gd name="T24" fmla="*/ 9 w 560"/>
                <a:gd name="T25" fmla="*/ 181 h 447"/>
                <a:gd name="T26" fmla="*/ 0 w 560"/>
                <a:gd name="T27" fmla="*/ 260 h 447"/>
                <a:gd name="T28" fmla="*/ 3 w 560"/>
                <a:gd name="T29" fmla="*/ 282 h 447"/>
                <a:gd name="T30" fmla="*/ 17 w 560"/>
                <a:gd name="T31" fmla="*/ 324 h 447"/>
                <a:gd name="T32" fmla="*/ 48 w 560"/>
                <a:gd name="T33" fmla="*/ 359 h 447"/>
                <a:gd name="T34" fmla="*/ 87 w 560"/>
                <a:gd name="T35" fmla="*/ 388 h 447"/>
                <a:gd name="T36" fmla="*/ 132 w 560"/>
                <a:gd name="T37" fmla="*/ 410 h 447"/>
                <a:gd name="T38" fmla="*/ 182 w 560"/>
                <a:gd name="T39" fmla="*/ 429 h 447"/>
                <a:gd name="T40" fmla="*/ 232 w 560"/>
                <a:gd name="T41" fmla="*/ 441 h 447"/>
                <a:gd name="T42" fmla="*/ 279 w 560"/>
                <a:gd name="T43" fmla="*/ 447 h 447"/>
                <a:gd name="T44" fmla="*/ 300 w 560"/>
                <a:gd name="T45" fmla="*/ 447 h 447"/>
                <a:gd name="T46" fmla="*/ 364 w 560"/>
                <a:gd name="T47" fmla="*/ 441 h 447"/>
                <a:gd name="T48" fmla="*/ 436 w 560"/>
                <a:gd name="T49" fmla="*/ 423 h 447"/>
                <a:gd name="T50" fmla="*/ 504 w 560"/>
                <a:gd name="T51" fmla="*/ 394 h 447"/>
                <a:gd name="T52" fmla="*/ 547 w 560"/>
                <a:gd name="T53" fmla="*/ 363 h 447"/>
                <a:gd name="T54" fmla="*/ 533 w 560"/>
                <a:gd name="T55" fmla="*/ 350 h 447"/>
                <a:gd name="T56" fmla="*/ 516 w 560"/>
                <a:gd name="T57" fmla="*/ 348 h 447"/>
                <a:gd name="T58" fmla="*/ 487 w 560"/>
                <a:gd name="T59" fmla="*/ 338 h 447"/>
                <a:gd name="T60" fmla="*/ 467 w 560"/>
                <a:gd name="T61" fmla="*/ 315 h 447"/>
                <a:gd name="T62" fmla="*/ 454 w 560"/>
                <a:gd name="T63" fmla="*/ 287 h 447"/>
                <a:gd name="T64" fmla="*/ 452 w 560"/>
                <a:gd name="T65" fmla="*/ 27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0" h="447">
                  <a:moveTo>
                    <a:pt x="452" y="270"/>
                  </a:moveTo>
                  <a:lnTo>
                    <a:pt x="452" y="177"/>
                  </a:lnTo>
                  <a:lnTo>
                    <a:pt x="452" y="177"/>
                  </a:lnTo>
                  <a:lnTo>
                    <a:pt x="454" y="161"/>
                  </a:lnTo>
                  <a:lnTo>
                    <a:pt x="458" y="144"/>
                  </a:lnTo>
                  <a:lnTo>
                    <a:pt x="467" y="132"/>
                  </a:lnTo>
                  <a:lnTo>
                    <a:pt x="475" y="119"/>
                  </a:lnTo>
                  <a:lnTo>
                    <a:pt x="487" y="109"/>
                  </a:lnTo>
                  <a:lnTo>
                    <a:pt x="502" y="101"/>
                  </a:lnTo>
                  <a:lnTo>
                    <a:pt x="516" y="97"/>
                  </a:lnTo>
                  <a:lnTo>
                    <a:pt x="533" y="95"/>
                  </a:lnTo>
                  <a:lnTo>
                    <a:pt x="555" y="95"/>
                  </a:lnTo>
                  <a:lnTo>
                    <a:pt x="555" y="95"/>
                  </a:lnTo>
                  <a:lnTo>
                    <a:pt x="539" y="68"/>
                  </a:lnTo>
                  <a:lnTo>
                    <a:pt x="518" y="43"/>
                  </a:lnTo>
                  <a:lnTo>
                    <a:pt x="498" y="20"/>
                  </a:lnTo>
                  <a:lnTo>
                    <a:pt x="473" y="0"/>
                  </a:lnTo>
                  <a:lnTo>
                    <a:pt x="300" y="142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99" y="22"/>
                  </a:lnTo>
                  <a:lnTo>
                    <a:pt x="75" y="49"/>
                  </a:lnTo>
                  <a:lnTo>
                    <a:pt x="52" y="78"/>
                  </a:lnTo>
                  <a:lnTo>
                    <a:pt x="33" y="111"/>
                  </a:lnTo>
                  <a:lnTo>
                    <a:pt x="19" y="144"/>
                  </a:lnTo>
                  <a:lnTo>
                    <a:pt x="9" y="181"/>
                  </a:lnTo>
                  <a:lnTo>
                    <a:pt x="3" y="220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3" y="282"/>
                  </a:lnTo>
                  <a:lnTo>
                    <a:pt x="9" y="303"/>
                  </a:lnTo>
                  <a:lnTo>
                    <a:pt x="17" y="324"/>
                  </a:lnTo>
                  <a:lnTo>
                    <a:pt x="31" y="340"/>
                  </a:lnTo>
                  <a:lnTo>
                    <a:pt x="48" y="359"/>
                  </a:lnTo>
                  <a:lnTo>
                    <a:pt x="66" y="373"/>
                  </a:lnTo>
                  <a:lnTo>
                    <a:pt x="87" y="388"/>
                  </a:lnTo>
                  <a:lnTo>
                    <a:pt x="108" y="400"/>
                  </a:lnTo>
                  <a:lnTo>
                    <a:pt x="132" y="410"/>
                  </a:lnTo>
                  <a:lnTo>
                    <a:pt x="157" y="421"/>
                  </a:lnTo>
                  <a:lnTo>
                    <a:pt x="182" y="429"/>
                  </a:lnTo>
                  <a:lnTo>
                    <a:pt x="207" y="435"/>
                  </a:lnTo>
                  <a:lnTo>
                    <a:pt x="232" y="441"/>
                  </a:lnTo>
                  <a:lnTo>
                    <a:pt x="256" y="443"/>
                  </a:lnTo>
                  <a:lnTo>
                    <a:pt x="279" y="447"/>
                  </a:lnTo>
                  <a:lnTo>
                    <a:pt x="300" y="447"/>
                  </a:lnTo>
                  <a:lnTo>
                    <a:pt x="300" y="447"/>
                  </a:lnTo>
                  <a:lnTo>
                    <a:pt x="331" y="445"/>
                  </a:lnTo>
                  <a:lnTo>
                    <a:pt x="364" y="441"/>
                  </a:lnTo>
                  <a:lnTo>
                    <a:pt x="399" y="433"/>
                  </a:lnTo>
                  <a:lnTo>
                    <a:pt x="436" y="423"/>
                  </a:lnTo>
                  <a:lnTo>
                    <a:pt x="471" y="410"/>
                  </a:lnTo>
                  <a:lnTo>
                    <a:pt x="504" y="394"/>
                  </a:lnTo>
                  <a:lnTo>
                    <a:pt x="533" y="373"/>
                  </a:lnTo>
                  <a:lnTo>
                    <a:pt x="547" y="363"/>
                  </a:lnTo>
                  <a:lnTo>
                    <a:pt x="560" y="350"/>
                  </a:lnTo>
                  <a:lnTo>
                    <a:pt x="533" y="350"/>
                  </a:lnTo>
                  <a:lnTo>
                    <a:pt x="533" y="350"/>
                  </a:lnTo>
                  <a:lnTo>
                    <a:pt x="516" y="348"/>
                  </a:lnTo>
                  <a:lnTo>
                    <a:pt x="502" y="344"/>
                  </a:lnTo>
                  <a:lnTo>
                    <a:pt x="487" y="338"/>
                  </a:lnTo>
                  <a:lnTo>
                    <a:pt x="475" y="328"/>
                  </a:lnTo>
                  <a:lnTo>
                    <a:pt x="467" y="315"/>
                  </a:lnTo>
                  <a:lnTo>
                    <a:pt x="458" y="301"/>
                  </a:lnTo>
                  <a:lnTo>
                    <a:pt x="454" y="287"/>
                  </a:lnTo>
                  <a:lnTo>
                    <a:pt x="452" y="270"/>
                  </a:lnTo>
                  <a:lnTo>
                    <a:pt x="452" y="27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333376" y="3924300"/>
              <a:ext cx="668338" cy="668338"/>
            </a:xfrm>
            <a:custGeom>
              <a:avLst/>
              <a:gdLst>
                <a:gd name="T0" fmla="*/ 211 w 421"/>
                <a:gd name="T1" fmla="*/ 421 h 421"/>
                <a:gd name="T2" fmla="*/ 254 w 421"/>
                <a:gd name="T3" fmla="*/ 417 h 421"/>
                <a:gd name="T4" fmla="*/ 293 w 421"/>
                <a:gd name="T5" fmla="*/ 404 h 421"/>
                <a:gd name="T6" fmla="*/ 328 w 421"/>
                <a:gd name="T7" fmla="*/ 386 h 421"/>
                <a:gd name="T8" fmla="*/ 359 w 421"/>
                <a:gd name="T9" fmla="*/ 359 h 421"/>
                <a:gd name="T10" fmla="*/ 386 w 421"/>
                <a:gd name="T11" fmla="*/ 328 h 421"/>
                <a:gd name="T12" fmla="*/ 405 w 421"/>
                <a:gd name="T13" fmla="*/ 293 h 421"/>
                <a:gd name="T14" fmla="*/ 417 w 421"/>
                <a:gd name="T15" fmla="*/ 252 h 421"/>
                <a:gd name="T16" fmla="*/ 421 w 421"/>
                <a:gd name="T17" fmla="*/ 210 h 421"/>
                <a:gd name="T18" fmla="*/ 421 w 421"/>
                <a:gd name="T19" fmla="*/ 188 h 421"/>
                <a:gd name="T20" fmla="*/ 413 w 421"/>
                <a:gd name="T21" fmla="*/ 146 h 421"/>
                <a:gd name="T22" fmla="*/ 396 w 421"/>
                <a:gd name="T23" fmla="*/ 109 h 421"/>
                <a:gd name="T24" fmla="*/ 374 w 421"/>
                <a:gd name="T25" fmla="*/ 76 h 421"/>
                <a:gd name="T26" fmla="*/ 345 w 421"/>
                <a:gd name="T27" fmla="*/ 47 h 421"/>
                <a:gd name="T28" fmla="*/ 312 w 421"/>
                <a:gd name="T29" fmla="*/ 25 h 421"/>
                <a:gd name="T30" fmla="*/ 273 w 421"/>
                <a:gd name="T31" fmla="*/ 8 h 421"/>
                <a:gd name="T32" fmla="*/ 233 w 421"/>
                <a:gd name="T33" fmla="*/ 0 h 421"/>
                <a:gd name="T34" fmla="*/ 211 w 421"/>
                <a:gd name="T35" fmla="*/ 0 h 421"/>
                <a:gd name="T36" fmla="*/ 167 w 421"/>
                <a:gd name="T37" fmla="*/ 4 h 421"/>
                <a:gd name="T38" fmla="*/ 128 w 421"/>
                <a:gd name="T39" fmla="*/ 16 h 421"/>
                <a:gd name="T40" fmla="*/ 93 w 421"/>
                <a:gd name="T41" fmla="*/ 35 h 421"/>
                <a:gd name="T42" fmla="*/ 62 w 421"/>
                <a:gd name="T43" fmla="*/ 60 h 421"/>
                <a:gd name="T44" fmla="*/ 35 w 421"/>
                <a:gd name="T45" fmla="*/ 93 h 421"/>
                <a:gd name="T46" fmla="*/ 17 w 421"/>
                <a:gd name="T47" fmla="*/ 128 h 421"/>
                <a:gd name="T48" fmla="*/ 4 w 421"/>
                <a:gd name="T49" fmla="*/ 167 h 421"/>
                <a:gd name="T50" fmla="*/ 0 w 421"/>
                <a:gd name="T51" fmla="*/ 210 h 421"/>
                <a:gd name="T52" fmla="*/ 0 w 421"/>
                <a:gd name="T53" fmla="*/ 231 h 421"/>
                <a:gd name="T54" fmla="*/ 8 w 421"/>
                <a:gd name="T55" fmla="*/ 272 h 421"/>
                <a:gd name="T56" fmla="*/ 25 w 421"/>
                <a:gd name="T57" fmla="*/ 309 h 421"/>
                <a:gd name="T58" fmla="*/ 48 w 421"/>
                <a:gd name="T59" fmla="*/ 344 h 421"/>
                <a:gd name="T60" fmla="*/ 77 w 421"/>
                <a:gd name="T61" fmla="*/ 373 h 421"/>
                <a:gd name="T62" fmla="*/ 110 w 421"/>
                <a:gd name="T63" fmla="*/ 396 h 421"/>
                <a:gd name="T64" fmla="*/ 149 w 421"/>
                <a:gd name="T65" fmla="*/ 410 h 421"/>
                <a:gd name="T66" fmla="*/ 190 w 421"/>
                <a:gd name="T67" fmla="*/ 419 h 421"/>
                <a:gd name="T68" fmla="*/ 211 w 421"/>
                <a:gd name="T69" fmla="*/ 421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1" h="421">
                  <a:moveTo>
                    <a:pt x="211" y="421"/>
                  </a:moveTo>
                  <a:lnTo>
                    <a:pt x="211" y="421"/>
                  </a:lnTo>
                  <a:lnTo>
                    <a:pt x="233" y="419"/>
                  </a:lnTo>
                  <a:lnTo>
                    <a:pt x="254" y="417"/>
                  </a:lnTo>
                  <a:lnTo>
                    <a:pt x="273" y="410"/>
                  </a:lnTo>
                  <a:lnTo>
                    <a:pt x="293" y="404"/>
                  </a:lnTo>
                  <a:lnTo>
                    <a:pt x="312" y="396"/>
                  </a:lnTo>
                  <a:lnTo>
                    <a:pt x="328" y="386"/>
                  </a:lnTo>
                  <a:lnTo>
                    <a:pt x="345" y="373"/>
                  </a:lnTo>
                  <a:lnTo>
                    <a:pt x="359" y="359"/>
                  </a:lnTo>
                  <a:lnTo>
                    <a:pt x="374" y="344"/>
                  </a:lnTo>
                  <a:lnTo>
                    <a:pt x="386" y="328"/>
                  </a:lnTo>
                  <a:lnTo>
                    <a:pt x="396" y="309"/>
                  </a:lnTo>
                  <a:lnTo>
                    <a:pt x="405" y="293"/>
                  </a:lnTo>
                  <a:lnTo>
                    <a:pt x="413" y="272"/>
                  </a:lnTo>
                  <a:lnTo>
                    <a:pt x="417" y="252"/>
                  </a:lnTo>
                  <a:lnTo>
                    <a:pt x="421" y="231"/>
                  </a:lnTo>
                  <a:lnTo>
                    <a:pt x="421" y="210"/>
                  </a:lnTo>
                  <a:lnTo>
                    <a:pt x="421" y="210"/>
                  </a:lnTo>
                  <a:lnTo>
                    <a:pt x="421" y="188"/>
                  </a:lnTo>
                  <a:lnTo>
                    <a:pt x="417" y="167"/>
                  </a:lnTo>
                  <a:lnTo>
                    <a:pt x="413" y="146"/>
                  </a:lnTo>
                  <a:lnTo>
                    <a:pt x="405" y="128"/>
                  </a:lnTo>
                  <a:lnTo>
                    <a:pt x="396" y="109"/>
                  </a:lnTo>
                  <a:lnTo>
                    <a:pt x="386" y="93"/>
                  </a:lnTo>
                  <a:lnTo>
                    <a:pt x="374" y="76"/>
                  </a:lnTo>
                  <a:lnTo>
                    <a:pt x="359" y="60"/>
                  </a:lnTo>
                  <a:lnTo>
                    <a:pt x="345" y="47"/>
                  </a:lnTo>
                  <a:lnTo>
                    <a:pt x="328" y="35"/>
                  </a:lnTo>
                  <a:lnTo>
                    <a:pt x="312" y="25"/>
                  </a:lnTo>
                  <a:lnTo>
                    <a:pt x="293" y="16"/>
                  </a:lnTo>
                  <a:lnTo>
                    <a:pt x="273" y="8"/>
                  </a:lnTo>
                  <a:lnTo>
                    <a:pt x="254" y="4"/>
                  </a:lnTo>
                  <a:lnTo>
                    <a:pt x="233" y="0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190" y="0"/>
                  </a:lnTo>
                  <a:lnTo>
                    <a:pt x="167" y="4"/>
                  </a:lnTo>
                  <a:lnTo>
                    <a:pt x="149" y="8"/>
                  </a:lnTo>
                  <a:lnTo>
                    <a:pt x="128" y="16"/>
                  </a:lnTo>
                  <a:lnTo>
                    <a:pt x="110" y="25"/>
                  </a:lnTo>
                  <a:lnTo>
                    <a:pt x="93" y="35"/>
                  </a:lnTo>
                  <a:lnTo>
                    <a:pt x="77" y="47"/>
                  </a:lnTo>
                  <a:lnTo>
                    <a:pt x="62" y="60"/>
                  </a:lnTo>
                  <a:lnTo>
                    <a:pt x="48" y="76"/>
                  </a:lnTo>
                  <a:lnTo>
                    <a:pt x="35" y="93"/>
                  </a:lnTo>
                  <a:lnTo>
                    <a:pt x="25" y="109"/>
                  </a:lnTo>
                  <a:lnTo>
                    <a:pt x="17" y="128"/>
                  </a:lnTo>
                  <a:lnTo>
                    <a:pt x="8" y="146"/>
                  </a:lnTo>
                  <a:lnTo>
                    <a:pt x="4" y="167"/>
                  </a:lnTo>
                  <a:lnTo>
                    <a:pt x="0" y="188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0" y="231"/>
                  </a:lnTo>
                  <a:lnTo>
                    <a:pt x="4" y="252"/>
                  </a:lnTo>
                  <a:lnTo>
                    <a:pt x="8" y="272"/>
                  </a:lnTo>
                  <a:lnTo>
                    <a:pt x="17" y="293"/>
                  </a:lnTo>
                  <a:lnTo>
                    <a:pt x="25" y="309"/>
                  </a:lnTo>
                  <a:lnTo>
                    <a:pt x="35" y="328"/>
                  </a:lnTo>
                  <a:lnTo>
                    <a:pt x="48" y="344"/>
                  </a:lnTo>
                  <a:lnTo>
                    <a:pt x="62" y="359"/>
                  </a:lnTo>
                  <a:lnTo>
                    <a:pt x="77" y="373"/>
                  </a:lnTo>
                  <a:lnTo>
                    <a:pt x="93" y="386"/>
                  </a:lnTo>
                  <a:lnTo>
                    <a:pt x="110" y="396"/>
                  </a:lnTo>
                  <a:lnTo>
                    <a:pt x="128" y="404"/>
                  </a:lnTo>
                  <a:lnTo>
                    <a:pt x="149" y="410"/>
                  </a:lnTo>
                  <a:lnTo>
                    <a:pt x="167" y="417"/>
                  </a:lnTo>
                  <a:lnTo>
                    <a:pt x="190" y="419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992188" y="4876800"/>
              <a:ext cx="153988" cy="242888"/>
            </a:xfrm>
            <a:custGeom>
              <a:avLst/>
              <a:gdLst>
                <a:gd name="T0" fmla="*/ 76 w 97"/>
                <a:gd name="T1" fmla="*/ 0 h 153"/>
                <a:gd name="T2" fmla="*/ 29 w 97"/>
                <a:gd name="T3" fmla="*/ 0 h 153"/>
                <a:gd name="T4" fmla="*/ 29 w 97"/>
                <a:gd name="T5" fmla="*/ 0 h 153"/>
                <a:gd name="T6" fmla="*/ 18 w 97"/>
                <a:gd name="T7" fmla="*/ 2 h 153"/>
                <a:gd name="T8" fmla="*/ 8 w 97"/>
                <a:gd name="T9" fmla="*/ 11 h 153"/>
                <a:gd name="T10" fmla="*/ 2 w 97"/>
                <a:gd name="T11" fmla="*/ 19 h 153"/>
                <a:gd name="T12" fmla="*/ 0 w 97"/>
                <a:gd name="T13" fmla="*/ 31 h 153"/>
                <a:gd name="T14" fmla="*/ 0 w 97"/>
                <a:gd name="T15" fmla="*/ 124 h 153"/>
                <a:gd name="T16" fmla="*/ 0 w 97"/>
                <a:gd name="T17" fmla="*/ 124 h 153"/>
                <a:gd name="T18" fmla="*/ 2 w 97"/>
                <a:gd name="T19" fmla="*/ 134 h 153"/>
                <a:gd name="T20" fmla="*/ 8 w 97"/>
                <a:gd name="T21" fmla="*/ 145 h 153"/>
                <a:gd name="T22" fmla="*/ 18 w 97"/>
                <a:gd name="T23" fmla="*/ 151 h 153"/>
                <a:gd name="T24" fmla="*/ 29 w 97"/>
                <a:gd name="T25" fmla="*/ 153 h 153"/>
                <a:gd name="T26" fmla="*/ 89 w 97"/>
                <a:gd name="T27" fmla="*/ 153 h 153"/>
                <a:gd name="T28" fmla="*/ 89 w 97"/>
                <a:gd name="T29" fmla="*/ 153 h 153"/>
                <a:gd name="T30" fmla="*/ 95 w 97"/>
                <a:gd name="T31" fmla="*/ 134 h 153"/>
                <a:gd name="T32" fmla="*/ 97 w 97"/>
                <a:gd name="T33" fmla="*/ 114 h 153"/>
                <a:gd name="T34" fmla="*/ 97 w 97"/>
                <a:gd name="T35" fmla="*/ 114 h 153"/>
                <a:gd name="T36" fmla="*/ 95 w 97"/>
                <a:gd name="T37" fmla="*/ 85 h 153"/>
                <a:gd name="T38" fmla="*/ 91 w 97"/>
                <a:gd name="T39" fmla="*/ 56 h 153"/>
                <a:gd name="T40" fmla="*/ 84 w 97"/>
                <a:gd name="T41" fmla="*/ 27 h 153"/>
                <a:gd name="T42" fmla="*/ 76 w 97"/>
                <a:gd name="T43" fmla="*/ 0 h 153"/>
                <a:gd name="T44" fmla="*/ 76 w 97"/>
                <a:gd name="T4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" h="153">
                  <a:moveTo>
                    <a:pt x="76" y="0"/>
                  </a:moveTo>
                  <a:lnTo>
                    <a:pt x="29" y="0"/>
                  </a:lnTo>
                  <a:lnTo>
                    <a:pt x="29" y="0"/>
                  </a:lnTo>
                  <a:lnTo>
                    <a:pt x="18" y="2"/>
                  </a:lnTo>
                  <a:lnTo>
                    <a:pt x="8" y="11"/>
                  </a:lnTo>
                  <a:lnTo>
                    <a:pt x="2" y="19"/>
                  </a:lnTo>
                  <a:lnTo>
                    <a:pt x="0" y="31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2" y="134"/>
                  </a:lnTo>
                  <a:lnTo>
                    <a:pt x="8" y="145"/>
                  </a:lnTo>
                  <a:lnTo>
                    <a:pt x="18" y="151"/>
                  </a:lnTo>
                  <a:lnTo>
                    <a:pt x="29" y="153"/>
                  </a:lnTo>
                  <a:lnTo>
                    <a:pt x="89" y="153"/>
                  </a:lnTo>
                  <a:lnTo>
                    <a:pt x="89" y="153"/>
                  </a:lnTo>
                  <a:lnTo>
                    <a:pt x="95" y="134"/>
                  </a:lnTo>
                  <a:lnTo>
                    <a:pt x="97" y="114"/>
                  </a:lnTo>
                  <a:lnTo>
                    <a:pt x="97" y="114"/>
                  </a:lnTo>
                  <a:lnTo>
                    <a:pt x="95" y="85"/>
                  </a:lnTo>
                  <a:lnTo>
                    <a:pt x="91" y="56"/>
                  </a:lnTo>
                  <a:lnTo>
                    <a:pt x="84" y="27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992188" y="4621213"/>
              <a:ext cx="755650" cy="757238"/>
            </a:xfrm>
            <a:custGeom>
              <a:avLst/>
              <a:gdLst>
                <a:gd name="T0" fmla="*/ 448 w 476"/>
                <a:gd name="T1" fmla="*/ 161 h 477"/>
                <a:gd name="T2" fmla="*/ 316 w 476"/>
                <a:gd name="T3" fmla="*/ 161 h 477"/>
                <a:gd name="T4" fmla="*/ 316 w 476"/>
                <a:gd name="T5" fmla="*/ 29 h 477"/>
                <a:gd name="T6" fmla="*/ 316 w 476"/>
                <a:gd name="T7" fmla="*/ 29 h 477"/>
                <a:gd name="T8" fmla="*/ 311 w 476"/>
                <a:gd name="T9" fmla="*/ 17 h 477"/>
                <a:gd name="T10" fmla="*/ 305 w 476"/>
                <a:gd name="T11" fmla="*/ 9 h 477"/>
                <a:gd name="T12" fmla="*/ 297 w 476"/>
                <a:gd name="T13" fmla="*/ 2 h 477"/>
                <a:gd name="T14" fmla="*/ 285 w 476"/>
                <a:gd name="T15" fmla="*/ 0 h 477"/>
                <a:gd name="T16" fmla="*/ 192 w 476"/>
                <a:gd name="T17" fmla="*/ 0 h 477"/>
                <a:gd name="T18" fmla="*/ 192 w 476"/>
                <a:gd name="T19" fmla="*/ 0 h 477"/>
                <a:gd name="T20" fmla="*/ 179 w 476"/>
                <a:gd name="T21" fmla="*/ 2 h 477"/>
                <a:gd name="T22" fmla="*/ 171 w 476"/>
                <a:gd name="T23" fmla="*/ 9 h 477"/>
                <a:gd name="T24" fmla="*/ 165 w 476"/>
                <a:gd name="T25" fmla="*/ 17 h 477"/>
                <a:gd name="T26" fmla="*/ 163 w 476"/>
                <a:gd name="T27" fmla="*/ 29 h 477"/>
                <a:gd name="T28" fmla="*/ 163 w 476"/>
                <a:gd name="T29" fmla="*/ 161 h 477"/>
                <a:gd name="T30" fmla="*/ 76 w 476"/>
                <a:gd name="T31" fmla="*/ 161 h 477"/>
                <a:gd name="T32" fmla="*/ 29 w 476"/>
                <a:gd name="T33" fmla="*/ 161 h 477"/>
                <a:gd name="T34" fmla="*/ 29 w 476"/>
                <a:gd name="T35" fmla="*/ 161 h 477"/>
                <a:gd name="T36" fmla="*/ 18 w 476"/>
                <a:gd name="T37" fmla="*/ 163 h 477"/>
                <a:gd name="T38" fmla="*/ 8 w 476"/>
                <a:gd name="T39" fmla="*/ 172 h 477"/>
                <a:gd name="T40" fmla="*/ 2 w 476"/>
                <a:gd name="T41" fmla="*/ 180 h 477"/>
                <a:gd name="T42" fmla="*/ 0 w 476"/>
                <a:gd name="T43" fmla="*/ 192 h 477"/>
                <a:gd name="T44" fmla="*/ 0 w 476"/>
                <a:gd name="T45" fmla="*/ 285 h 477"/>
                <a:gd name="T46" fmla="*/ 0 w 476"/>
                <a:gd name="T47" fmla="*/ 285 h 477"/>
                <a:gd name="T48" fmla="*/ 2 w 476"/>
                <a:gd name="T49" fmla="*/ 295 h 477"/>
                <a:gd name="T50" fmla="*/ 8 w 476"/>
                <a:gd name="T51" fmla="*/ 306 h 477"/>
                <a:gd name="T52" fmla="*/ 18 w 476"/>
                <a:gd name="T53" fmla="*/ 312 h 477"/>
                <a:gd name="T54" fmla="*/ 29 w 476"/>
                <a:gd name="T55" fmla="*/ 314 h 477"/>
                <a:gd name="T56" fmla="*/ 89 w 476"/>
                <a:gd name="T57" fmla="*/ 314 h 477"/>
                <a:gd name="T58" fmla="*/ 163 w 476"/>
                <a:gd name="T59" fmla="*/ 314 h 477"/>
                <a:gd name="T60" fmla="*/ 163 w 476"/>
                <a:gd name="T61" fmla="*/ 448 h 477"/>
                <a:gd name="T62" fmla="*/ 163 w 476"/>
                <a:gd name="T63" fmla="*/ 448 h 477"/>
                <a:gd name="T64" fmla="*/ 165 w 476"/>
                <a:gd name="T65" fmla="*/ 458 h 477"/>
                <a:gd name="T66" fmla="*/ 171 w 476"/>
                <a:gd name="T67" fmla="*/ 469 h 477"/>
                <a:gd name="T68" fmla="*/ 179 w 476"/>
                <a:gd name="T69" fmla="*/ 475 h 477"/>
                <a:gd name="T70" fmla="*/ 192 w 476"/>
                <a:gd name="T71" fmla="*/ 477 h 477"/>
                <a:gd name="T72" fmla="*/ 285 w 476"/>
                <a:gd name="T73" fmla="*/ 477 h 477"/>
                <a:gd name="T74" fmla="*/ 285 w 476"/>
                <a:gd name="T75" fmla="*/ 477 h 477"/>
                <a:gd name="T76" fmla="*/ 297 w 476"/>
                <a:gd name="T77" fmla="*/ 475 h 477"/>
                <a:gd name="T78" fmla="*/ 305 w 476"/>
                <a:gd name="T79" fmla="*/ 469 h 477"/>
                <a:gd name="T80" fmla="*/ 311 w 476"/>
                <a:gd name="T81" fmla="*/ 458 h 477"/>
                <a:gd name="T82" fmla="*/ 316 w 476"/>
                <a:gd name="T83" fmla="*/ 448 h 477"/>
                <a:gd name="T84" fmla="*/ 316 w 476"/>
                <a:gd name="T85" fmla="*/ 314 h 477"/>
                <a:gd name="T86" fmla="*/ 448 w 476"/>
                <a:gd name="T87" fmla="*/ 314 h 477"/>
                <a:gd name="T88" fmla="*/ 448 w 476"/>
                <a:gd name="T89" fmla="*/ 314 h 477"/>
                <a:gd name="T90" fmla="*/ 458 w 476"/>
                <a:gd name="T91" fmla="*/ 312 h 477"/>
                <a:gd name="T92" fmla="*/ 468 w 476"/>
                <a:gd name="T93" fmla="*/ 306 h 477"/>
                <a:gd name="T94" fmla="*/ 474 w 476"/>
                <a:gd name="T95" fmla="*/ 295 h 477"/>
                <a:gd name="T96" fmla="*/ 476 w 476"/>
                <a:gd name="T97" fmla="*/ 285 h 477"/>
                <a:gd name="T98" fmla="*/ 476 w 476"/>
                <a:gd name="T99" fmla="*/ 192 h 477"/>
                <a:gd name="T100" fmla="*/ 476 w 476"/>
                <a:gd name="T101" fmla="*/ 192 h 477"/>
                <a:gd name="T102" fmla="*/ 474 w 476"/>
                <a:gd name="T103" fmla="*/ 180 h 477"/>
                <a:gd name="T104" fmla="*/ 468 w 476"/>
                <a:gd name="T105" fmla="*/ 172 h 477"/>
                <a:gd name="T106" fmla="*/ 458 w 476"/>
                <a:gd name="T107" fmla="*/ 163 h 477"/>
                <a:gd name="T108" fmla="*/ 448 w 476"/>
                <a:gd name="T109" fmla="*/ 161 h 477"/>
                <a:gd name="T110" fmla="*/ 448 w 476"/>
                <a:gd name="T111" fmla="*/ 161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76" h="477">
                  <a:moveTo>
                    <a:pt x="448" y="161"/>
                  </a:moveTo>
                  <a:lnTo>
                    <a:pt x="316" y="161"/>
                  </a:lnTo>
                  <a:lnTo>
                    <a:pt x="316" y="29"/>
                  </a:lnTo>
                  <a:lnTo>
                    <a:pt x="316" y="29"/>
                  </a:lnTo>
                  <a:lnTo>
                    <a:pt x="311" y="17"/>
                  </a:lnTo>
                  <a:lnTo>
                    <a:pt x="305" y="9"/>
                  </a:lnTo>
                  <a:lnTo>
                    <a:pt x="297" y="2"/>
                  </a:lnTo>
                  <a:lnTo>
                    <a:pt x="285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79" y="2"/>
                  </a:lnTo>
                  <a:lnTo>
                    <a:pt x="171" y="9"/>
                  </a:lnTo>
                  <a:lnTo>
                    <a:pt x="165" y="17"/>
                  </a:lnTo>
                  <a:lnTo>
                    <a:pt x="163" y="29"/>
                  </a:lnTo>
                  <a:lnTo>
                    <a:pt x="163" y="161"/>
                  </a:lnTo>
                  <a:lnTo>
                    <a:pt x="76" y="161"/>
                  </a:lnTo>
                  <a:lnTo>
                    <a:pt x="29" y="161"/>
                  </a:lnTo>
                  <a:lnTo>
                    <a:pt x="29" y="161"/>
                  </a:lnTo>
                  <a:lnTo>
                    <a:pt x="18" y="163"/>
                  </a:lnTo>
                  <a:lnTo>
                    <a:pt x="8" y="172"/>
                  </a:lnTo>
                  <a:lnTo>
                    <a:pt x="2" y="180"/>
                  </a:lnTo>
                  <a:lnTo>
                    <a:pt x="0" y="192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2" y="295"/>
                  </a:lnTo>
                  <a:lnTo>
                    <a:pt x="8" y="306"/>
                  </a:lnTo>
                  <a:lnTo>
                    <a:pt x="18" y="312"/>
                  </a:lnTo>
                  <a:lnTo>
                    <a:pt x="29" y="314"/>
                  </a:lnTo>
                  <a:lnTo>
                    <a:pt x="89" y="314"/>
                  </a:lnTo>
                  <a:lnTo>
                    <a:pt x="163" y="314"/>
                  </a:lnTo>
                  <a:lnTo>
                    <a:pt x="163" y="448"/>
                  </a:lnTo>
                  <a:lnTo>
                    <a:pt x="163" y="448"/>
                  </a:lnTo>
                  <a:lnTo>
                    <a:pt x="165" y="458"/>
                  </a:lnTo>
                  <a:lnTo>
                    <a:pt x="171" y="469"/>
                  </a:lnTo>
                  <a:lnTo>
                    <a:pt x="179" y="475"/>
                  </a:lnTo>
                  <a:lnTo>
                    <a:pt x="192" y="477"/>
                  </a:lnTo>
                  <a:lnTo>
                    <a:pt x="285" y="477"/>
                  </a:lnTo>
                  <a:lnTo>
                    <a:pt x="285" y="477"/>
                  </a:lnTo>
                  <a:lnTo>
                    <a:pt x="297" y="475"/>
                  </a:lnTo>
                  <a:lnTo>
                    <a:pt x="305" y="469"/>
                  </a:lnTo>
                  <a:lnTo>
                    <a:pt x="311" y="458"/>
                  </a:lnTo>
                  <a:lnTo>
                    <a:pt x="316" y="448"/>
                  </a:lnTo>
                  <a:lnTo>
                    <a:pt x="316" y="314"/>
                  </a:lnTo>
                  <a:lnTo>
                    <a:pt x="448" y="314"/>
                  </a:lnTo>
                  <a:lnTo>
                    <a:pt x="448" y="314"/>
                  </a:lnTo>
                  <a:lnTo>
                    <a:pt x="458" y="312"/>
                  </a:lnTo>
                  <a:lnTo>
                    <a:pt x="468" y="306"/>
                  </a:lnTo>
                  <a:lnTo>
                    <a:pt x="474" y="295"/>
                  </a:lnTo>
                  <a:lnTo>
                    <a:pt x="476" y="285"/>
                  </a:lnTo>
                  <a:lnTo>
                    <a:pt x="476" y="192"/>
                  </a:lnTo>
                  <a:lnTo>
                    <a:pt x="476" y="192"/>
                  </a:lnTo>
                  <a:lnTo>
                    <a:pt x="474" y="180"/>
                  </a:lnTo>
                  <a:lnTo>
                    <a:pt x="468" y="172"/>
                  </a:lnTo>
                  <a:lnTo>
                    <a:pt x="458" y="163"/>
                  </a:lnTo>
                  <a:lnTo>
                    <a:pt x="448" y="161"/>
                  </a:lnTo>
                  <a:lnTo>
                    <a:pt x="448" y="161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5311776" y="1438275"/>
            <a:ext cx="1558925" cy="1312863"/>
            <a:chOff x="5311776" y="1438275"/>
            <a:chExt cx="1558925" cy="1312863"/>
          </a:xfrm>
        </p:grpSpPr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5989638" y="1438275"/>
              <a:ext cx="482600" cy="773113"/>
            </a:xfrm>
            <a:custGeom>
              <a:avLst/>
              <a:gdLst>
                <a:gd name="T0" fmla="*/ 62 w 304"/>
                <a:gd name="T1" fmla="*/ 406 h 487"/>
                <a:gd name="T2" fmla="*/ 99 w 304"/>
                <a:gd name="T3" fmla="*/ 445 h 487"/>
                <a:gd name="T4" fmla="*/ 143 w 304"/>
                <a:gd name="T5" fmla="*/ 483 h 487"/>
                <a:gd name="T6" fmla="*/ 151 w 304"/>
                <a:gd name="T7" fmla="*/ 487 h 487"/>
                <a:gd name="T8" fmla="*/ 155 w 304"/>
                <a:gd name="T9" fmla="*/ 487 h 487"/>
                <a:gd name="T10" fmla="*/ 174 w 304"/>
                <a:gd name="T11" fmla="*/ 474 h 487"/>
                <a:gd name="T12" fmla="*/ 231 w 304"/>
                <a:gd name="T13" fmla="*/ 419 h 487"/>
                <a:gd name="T14" fmla="*/ 242 w 304"/>
                <a:gd name="T15" fmla="*/ 344 h 487"/>
                <a:gd name="T16" fmla="*/ 254 w 304"/>
                <a:gd name="T17" fmla="*/ 326 h 487"/>
                <a:gd name="T18" fmla="*/ 277 w 304"/>
                <a:gd name="T19" fmla="*/ 284 h 487"/>
                <a:gd name="T20" fmla="*/ 293 w 304"/>
                <a:gd name="T21" fmla="*/ 241 h 487"/>
                <a:gd name="T22" fmla="*/ 302 w 304"/>
                <a:gd name="T23" fmla="*/ 196 h 487"/>
                <a:gd name="T24" fmla="*/ 304 w 304"/>
                <a:gd name="T25" fmla="*/ 173 h 487"/>
                <a:gd name="T26" fmla="*/ 300 w 304"/>
                <a:gd name="T27" fmla="*/ 138 h 487"/>
                <a:gd name="T28" fmla="*/ 291 w 304"/>
                <a:gd name="T29" fmla="*/ 105 h 487"/>
                <a:gd name="T30" fmla="*/ 277 w 304"/>
                <a:gd name="T31" fmla="*/ 76 h 487"/>
                <a:gd name="T32" fmla="*/ 258 w 304"/>
                <a:gd name="T33" fmla="*/ 51 h 487"/>
                <a:gd name="T34" fmla="*/ 236 w 304"/>
                <a:gd name="T35" fmla="*/ 29 h 487"/>
                <a:gd name="T36" fmla="*/ 211 w 304"/>
                <a:gd name="T37" fmla="*/ 14 h 487"/>
                <a:gd name="T38" fmla="*/ 182 w 304"/>
                <a:gd name="T39" fmla="*/ 4 h 487"/>
                <a:gd name="T40" fmla="*/ 151 w 304"/>
                <a:gd name="T41" fmla="*/ 0 h 487"/>
                <a:gd name="T42" fmla="*/ 137 w 304"/>
                <a:gd name="T43" fmla="*/ 2 h 487"/>
                <a:gd name="T44" fmla="*/ 108 w 304"/>
                <a:gd name="T45" fmla="*/ 8 h 487"/>
                <a:gd name="T46" fmla="*/ 81 w 304"/>
                <a:gd name="T47" fmla="*/ 20 h 487"/>
                <a:gd name="T48" fmla="*/ 56 w 304"/>
                <a:gd name="T49" fmla="*/ 39 h 487"/>
                <a:gd name="T50" fmla="*/ 35 w 304"/>
                <a:gd name="T51" fmla="*/ 64 h 487"/>
                <a:gd name="T52" fmla="*/ 19 w 304"/>
                <a:gd name="T53" fmla="*/ 90 h 487"/>
                <a:gd name="T54" fmla="*/ 9 w 304"/>
                <a:gd name="T55" fmla="*/ 121 h 487"/>
                <a:gd name="T56" fmla="*/ 2 w 304"/>
                <a:gd name="T57" fmla="*/ 154 h 487"/>
                <a:gd name="T58" fmla="*/ 0 w 304"/>
                <a:gd name="T59" fmla="*/ 173 h 487"/>
                <a:gd name="T60" fmla="*/ 5 w 304"/>
                <a:gd name="T61" fmla="*/ 218 h 487"/>
                <a:gd name="T62" fmla="*/ 17 w 304"/>
                <a:gd name="T63" fmla="*/ 264 h 487"/>
                <a:gd name="T64" fmla="*/ 38 w 304"/>
                <a:gd name="T65" fmla="*/ 307 h 487"/>
                <a:gd name="T66" fmla="*/ 62 w 304"/>
                <a:gd name="T67" fmla="*/ 344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4" h="487">
                  <a:moveTo>
                    <a:pt x="62" y="406"/>
                  </a:moveTo>
                  <a:lnTo>
                    <a:pt x="62" y="406"/>
                  </a:lnTo>
                  <a:lnTo>
                    <a:pt x="73" y="419"/>
                  </a:lnTo>
                  <a:lnTo>
                    <a:pt x="99" y="445"/>
                  </a:lnTo>
                  <a:lnTo>
                    <a:pt x="130" y="474"/>
                  </a:lnTo>
                  <a:lnTo>
                    <a:pt x="143" y="483"/>
                  </a:lnTo>
                  <a:lnTo>
                    <a:pt x="147" y="487"/>
                  </a:lnTo>
                  <a:lnTo>
                    <a:pt x="151" y="487"/>
                  </a:lnTo>
                  <a:lnTo>
                    <a:pt x="151" y="487"/>
                  </a:lnTo>
                  <a:lnTo>
                    <a:pt x="155" y="487"/>
                  </a:lnTo>
                  <a:lnTo>
                    <a:pt x="161" y="483"/>
                  </a:lnTo>
                  <a:lnTo>
                    <a:pt x="174" y="474"/>
                  </a:lnTo>
                  <a:lnTo>
                    <a:pt x="205" y="445"/>
                  </a:lnTo>
                  <a:lnTo>
                    <a:pt x="231" y="419"/>
                  </a:lnTo>
                  <a:lnTo>
                    <a:pt x="242" y="406"/>
                  </a:lnTo>
                  <a:lnTo>
                    <a:pt x="242" y="344"/>
                  </a:lnTo>
                  <a:lnTo>
                    <a:pt x="242" y="344"/>
                  </a:lnTo>
                  <a:lnTo>
                    <a:pt x="254" y="326"/>
                  </a:lnTo>
                  <a:lnTo>
                    <a:pt x="267" y="307"/>
                  </a:lnTo>
                  <a:lnTo>
                    <a:pt x="277" y="284"/>
                  </a:lnTo>
                  <a:lnTo>
                    <a:pt x="285" y="264"/>
                  </a:lnTo>
                  <a:lnTo>
                    <a:pt x="293" y="241"/>
                  </a:lnTo>
                  <a:lnTo>
                    <a:pt x="297" y="218"/>
                  </a:lnTo>
                  <a:lnTo>
                    <a:pt x="302" y="196"/>
                  </a:lnTo>
                  <a:lnTo>
                    <a:pt x="304" y="173"/>
                  </a:lnTo>
                  <a:lnTo>
                    <a:pt x="304" y="173"/>
                  </a:lnTo>
                  <a:lnTo>
                    <a:pt x="302" y="154"/>
                  </a:lnTo>
                  <a:lnTo>
                    <a:pt x="300" y="138"/>
                  </a:lnTo>
                  <a:lnTo>
                    <a:pt x="295" y="121"/>
                  </a:lnTo>
                  <a:lnTo>
                    <a:pt x="291" y="105"/>
                  </a:lnTo>
                  <a:lnTo>
                    <a:pt x="285" y="90"/>
                  </a:lnTo>
                  <a:lnTo>
                    <a:pt x="277" y="76"/>
                  </a:lnTo>
                  <a:lnTo>
                    <a:pt x="269" y="64"/>
                  </a:lnTo>
                  <a:lnTo>
                    <a:pt x="258" y="51"/>
                  </a:lnTo>
                  <a:lnTo>
                    <a:pt x="248" y="39"/>
                  </a:lnTo>
                  <a:lnTo>
                    <a:pt x="236" y="29"/>
                  </a:lnTo>
                  <a:lnTo>
                    <a:pt x="223" y="20"/>
                  </a:lnTo>
                  <a:lnTo>
                    <a:pt x="211" y="14"/>
                  </a:lnTo>
                  <a:lnTo>
                    <a:pt x="196" y="8"/>
                  </a:lnTo>
                  <a:lnTo>
                    <a:pt x="182" y="4"/>
                  </a:lnTo>
                  <a:lnTo>
                    <a:pt x="168" y="2"/>
                  </a:lnTo>
                  <a:lnTo>
                    <a:pt x="151" y="0"/>
                  </a:lnTo>
                  <a:lnTo>
                    <a:pt x="151" y="0"/>
                  </a:lnTo>
                  <a:lnTo>
                    <a:pt x="137" y="2"/>
                  </a:lnTo>
                  <a:lnTo>
                    <a:pt x="122" y="4"/>
                  </a:lnTo>
                  <a:lnTo>
                    <a:pt x="108" y="8"/>
                  </a:lnTo>
                  <a:lnTo>
                    <a:pt x="93" y="14"/>
                  </a:lnTo>
                  <a:lnTo>
                    <a:pt x="81" y="20"/>
                  </a:lnTo>
                  <a:lnTo>
                    <a:pt x="68" y="29"/>
                  </a:lnTo>
                  <a:lnTo>
                    <a:pt x="56" y="39"/>
                  </a:lnTo>
                  <a:lnTo>
                    <a:pt x="46" y="51"/>
                  </a:lnTo>
                  <a:lnTo>
                    <a:pt x="35" y="64"/>
                  </a:lnTo>
                  <a:lnTo>
                    <a:pt x="27" y="76"/>
                  </a:lnTo>
                  <a:lnTo>
                    <a:pt x="19" y="90"/>
                  </a:lnTo>
                  <a:lnTo>
                    <a:pt x="13" y="105"/>
                  </a:lnTo>
                  <a:lnTo>
                    <a:pt x="9" y="121"/>
                  </a:lnTo>
                  <a:lnTo>
                    <a:pt x="5" y="138"/>
                  </a:lnTo>
                  <a:lnTo>
                    <a:pt x="2" y="154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2" y="196"/>
                  </a:lnTo>
                  <a:lnTo>
                    <a:pt x="5" y="218"/>
                  </a:lnTo>
                  <a:lnTo>
                    <a:pt x="11" y="241"/>
                  </a:lnTo>
                  <a:lnTo>
                    <a:pt x="17" y="264"/>
                  </a:lnTo>
                  <a:lnTo>
                    <a:pt x="27" y="284"/>
                  </a:lnTo>
                  <a:lnTo>
                    <a:pt x="38" y="307"/>
                  </a:lnTo>
                  <a:lnTo>
                    <a:pt x="48" y="326"/>
                  </a:lnTo>
                  <a:lnTo>
                    <a:pt x="62" y="344"/>
                  </a:lnTo>
                  <a:lnTo>
                    <a:pt x="62" y="40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6154738" y="2230438"/>
              <a:ext cx="153988" cy="409575"/>
            </a:xfrm>
            <a:custGeom>
              <a:avLst/>
              <a:gdLst>
                <a:gd name="T0" fmla="*/ 92 w 97"/>
                <a:gd name="T1" fmla="*/ 39 h 258"/>
                <a:gd name="T2" fmla="*/ 57 w 97"/>
                <a:gd name="T3" fmla="*/ 2 h 258"/>
                <a:gd name="T4" fmla="*/ 57 w 97"/>
                <a:gd name="T5" fmla="*/ 2 h 258"/>
                <a:gd name="T6" fmla="*/ 53 w 97"/>
                <a:gd name="T7" fmla="*/ 0 h 258"/>
                <a:gd name="T8" fmla="*/ 47 w 97"/>
                <a:gd name="T9" fmla="*/ 0 h 258"/>
                <a:gd name="T10" fmla="*/ 43 w 97"/>
                <a:gd name="T11" fmla="*/ 0 h 258"/>
                <a:gd name="T12" fmla="*/ 39 w 97"/>
                <a:gd name="T13" fmla="*/ 2 h 258"/>
                <a:gd name="T14" fmla="*/ 4 w 97"/>
                <a:gd name="T15" fmla="*/ 39 h 258"/>
                <a:gd name="T16" fmla="*/ 4 w 97"/>
                <a:gd name="T17" fmla="*/ 39 h 258"/>
                <a:gd name="T18" fmla="*/ 0 w 97"/>
                <a:gd name="T19" fmla="*/ 43 h 258"/>
                <a:gd name="T20" fmla="*/ 0 w 97"/>
                <a:gd name="T21" fmla="*/ 47 h 258"/>
                <a:gd name="T22" fmla="*/ 0 w 97"/>
                <a:gd name="T23" fmla="*/ 52 h 258"/>
                <a:gd name="T24" fmla="*/ 4 w 97"/>
                <a:gd name="T25" fmla="*/ 56 h 258"/>
                <a:gd name="T26" fmla="*/ 33 w 97"/>
                <a:gd name="T27" fmla="*/ 87 h 258"/>
                <a:gd name="T28" fmla="*/ 33 w 97"/>
                <a:gd name="T29" fmla="*/ 87 h 258"/>
                <a:gd name="T30" fmla="*/ 24 w 97"/>
                <a:gd name="T31" fmla="*/ 116 h 258"/>
                <a:gd name="T32" fmla="*/ 14 w 97"/>
                <a:gd name="T33" fmla="*/ 155 h 258"/>
                <a:gd name="T34" fmla="*/ 8 w 97"/>
                <a:gd name="T35" fmla="*/ 202 h 258"/>
                <a:gd name="T36" fmla="*/ 6 w 97"/>
                <a:gd name="T37" fmla="*/ 258 h 258"/>
                <a:gd name="T38" fmla="*/ 90 w 97"/>
                <a:gd name="T39" fmla="*/ 258 h 258"/>
                <a:gd name="T40" fmla="*/ 90 w 97"/>
                <a:gd name="T41" fmla="*/ 258 h 258"/>
                <a:gd name="T42" fmla="*/ 88 w 97"/>
                <a:gd name="T43" fmla="*/ 202 h 258"/>
                <a:gd name="T44" fmla="*/ 80 w 97"/>
                <a:gd name="T45" fmla="*/ 155 h 258"/>
                <a:gd name="T46" fmla="*/ 72 w 97"/>
                <a:gd name="T47" fmla="*/ 116 h 258"/>
                <a:gd name="T48" fmla="*/ 64 w 97"/>
                <a:gd name="T49" fmla="*/ 87 h 258"/>
                <a:gd name="T50" fmla="*/ 92 w 97"/>
                <a:gd name="T51" fmla="*/ 56 h 258"/>
                <a:gd name="T52" fmla="*/ 92 w 97"/>
                <a:gd name="T53" fmla="*/ 56 h 258"/>
                <a:gd name="T54" fmla="*/ 97 w 97"/>
                <a:gd name="T55" fmla="*/ 52 h 258"/>
                <a:gd name="T56" fmla="*/ 97 w 97"/>
                <a:gd name="T57" fmla="*/ 47 h 258"/>
                <a:gd name="T58" fmla="*/ 97 w 97"/>
                <a:gd name="T59" fmla="*/ 43 h 258"/>
                <a:gd name="T60" fmla="*/ 92 w 97"/>
                <a:gd name="T61" fmla="*/ 39 h 258"/>
                <a:gd name="T62" fmla="*/ 92 w 97"/>
                <a:gd name="T63" fmla="*/ 39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7" h="258">
                  <a:moveTo>
                    <a:pt x="92" y="39"/>
                  </a:moveTo>
                  <a:lnTo>
                    <a:pt x="57" y="2"/>
                  </a:lnTo>
                  <a:lnTo>
                    <a:pt x="57" y="2"/>
                  </a:lnTo>
                  <a:lnTo>
                    <a:pt x="53" y="0"/>
                  </a:lnTo>
                  <a:lnTo>
                    <a:pt x="47" y="0"/>
                  </a:lnTo>
                  <a:lnTo>
                    <a:pt x="43" y="0"/>
                  </a:lnTo>
                  <a:lnTo>
                    <a:pt x="39" y="2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0" y="43"/>
                  </a:lnTo>
                  <a:lnTo>
                    <a:pt x="0" y="47"/>
                  </a:lnTo>
                  <a:lnTo>
                    <a:pt x="0" y="52"/>
                  </a:lnTo>
                  <a:lnTo>
                    <a:pt x="4" y="56"/>
                  </a:lnTo>
                  <a:lnTo>
                    <a:pt x="33" y="87"/>
                  </a:lnTo>
                  <a:lnTo>
                    <a:pt x="33" y="87"/>
                  </a:lnTo>
                  <a:lnTo>
                    <a:pt x="24" y="116"/>
                  </a:lnTo>
                  <a:lnTo>
                    <a:pt x="14" y="155"/>
                  </a:lnTo>
                  <a:lnTo>
                    <a:pt x="8" y="202"/>
                  </a:lnTo>
                  <a:lnTo>
                    <a:pt x="6" y="258"/>
                  </a:lnTo>
                  <a:lnTo>
                    <a:pt x="90" y="258"/>
                  </a:lnTo>
                  <a:lnTo>
                    <a:pt x="90" y="258"/>
                  </a:lnTo>
                  <a:lnTo>
                    <a:pt x="88" y="202"/>
                  </a:lnTo>
                  <a:lnTo>
                    <a:pt x="80" y="155"/>
                  </a:lnTo>
                  <a:lnTo>
                    <a:pt x="72" y="116"/>
                  </a:lnTo>
                  <a:lnTo>
                    <a:pt x="64" y="87"/>
                  </a:lnTo>
                  <a:lnTo>
                    <a:pt x="92" y="56"/>
                  </a:lnTo>
                  <a:lnTo>
                    <a:pt x="92" y="56"/>
                  </a:lnTo>
                  <a:lnTo>
                    <a:pt x="97" y="52"/>
                  </a:lnTo>
                  <a:lnTo>
                    <a:pt x="97" y="47"/>
                  </a:lnTo>
                  <a:lnTo>
                    <a:pt x="97" y="43"/>
                  </a:lnTo>
                  <a:lnTo>
                    <a:pt x="92" y="39"/>
                  </a:lnTo>
                  <a:lnTo>
                    <a:pt x="92" y="39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6334126" y="2122488"/>
              <a:ext cx="536575" cy="517525"/>
            </a:xfrm>
            <a:custGeom>
              <a:avLst/>
              <a:gdLst>
                <a:gd name="T0" fmla="*/ 277 w 338"/>
                <a:gd name="T1" fmla="*/ 80 h 326"/>
                <a:gd name="T2" fmla="*/ 277 w 338"/>
                <a:gd name="T3" fmla="*/ 80 h 326"/>
                <a:gd name="T4" fmla="*/ 254 w 338"/>
                <a:gd name="T5" fmla="*/ 72 h 326"/>
                <a:gd name="T6" fmla="*/ 229 w 338"/>
                <a:gd name="T7" fmla="*/ 62 h 326"/>
                <a:gd name="T8" fmla="*/ 177 w 338"/>
                <a:gd name="T9" fmla="*/ 45 h 326"/>
                <a:gd name="T10" fmla="*/ 118 w 338"/>
                <a:gd name="T11" fmla="*/ 27 h 326"/>
                <a:gd name="T12" fmla="*/ 87 w 338"/>
                <a:gd name="T13" fmla="*/ 14 h 326"/>
                <a:gd name="T14" fmla="*/ 54 w 338"/>
                <a:gd name="T15" fmla="*/ 0 h 326"/>
                <a:gd name="T16" fmla="*/ 0 w 338"/>
                <a:gd name="T17" fmla="*/ 326 h 326"/>
                <a:gd name="T18" fmla="*/ 0 w 338"/>
                <a:gd name="T19" fmla="*/ 326 h 326"/>
                <a:gd name="T20" fmla="*/ 80 w 338"/>
                <a:gd name="T21" fmla="*/ 324 h 326"/>
                <a:gd name="T22" fmla="*/ 149 w 338"/>
                <a:gd name="T23" fmla="*/ 320 h 326"/>
                <a:gd name="T24" fmla="*/ 208 w 338"/>
                <a:gd name="T25" fmla="*/ 314 h 326"/>
                <a:gd name="T26" fmla="*/ 256 w 338"/>
                <a:gd name="T27" fmla="*/ 305 h 326"/>
                <a:gd name="T28" fmla="*/ 291 w 338"/>
                <a:gd name="T29" fmla="*/ 295 h 326"/>
                <a:gd name="T30" fmla="*/ 318 w 338"/>
                <a:gd name="T31" fmla="*/ 285 h 326"/>
                <a:gd name="T32" fmla="*/ 326 w 338"/>
                <a:gd name="T33" fmla="*/ 281 h 326"/>
                <a:gd name="T34" fmla="*/ 332 w 338"/>
                <a:gd name="T35" fmla="*/ 274 h 326"/>
                <a:gd name="T36" fmla="*/ 336 w 338"/>
                <a:gd name="T37" fmla="*/ 268 h 326"/>
                <a:gd name="T38" fmla="*/ 338 w 338"/>
                <a:gd name="T39" fmla="*/ 264 h 326"/>
                <a:gd name="T40" fmla="*/ 338 w 338"/>
                <a:gd name="T41" fmla="*/ 264 h 326"/>
                <a:gd name="T42" fmla="*/ 336 w 338"/>
                <a:gd name="T43" fmla="*/ 227 h 326"/>
                <a:gd name="T44" fmla="*/ 332 w 338"/>
                <a:gd name="T45" fmla="*/ 200 h 326"/>
                <a:gd name="T46" fmla="*/ 328 w 338"/>
                <a:gd name="T47" fmla="*/ 173 h 326"/>
                <a:gd name="T48" fmla="*/ 320 w 338"/>
                <a:gd name="T49" fmla="*/ 144 h 326"/>
                <a:gd name="T50" fmla="*/ 310 w 338"/>
                <a:gd name="T51" fmla="*/ 118 h 326"/>
                <a:gd name="T52" fmla="*/ 303 w 338"/>
                <a:gd name="T53" fmla="*/ 105 h 326"/>
                <a:gd name="T54" fmla="*/ 295 w 338"/>
                <a:gd name="T55" fmla="*/ 95 h 326"/>
                <a:gd name="T56" fmla="*/ 285 w 338"/>
                <a:gd name="T57" fmla="*/ 87 h 326"/>
                <a:gd name="T58" fmla="*/ 277 w 338"/>
                <a:gd name="T59" fmla="*/ 80 h 326"/>
                <a:gd name="T60" fmla="*/ 277 w 338"/>
                <a:gd name="T61" fmla="*/ 8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38" h="326">
                  <a:moveTo>
                    <a:pt x="277" y="80"/>
                  </a:moveTo>
                  <a:lnTo>
                    <a:pt x="277" y="80"/>
                  </a:lnTo>
                  <a:lnTo>
                    <a:pt x="254" y="72"/>
                  </a:lnTo>
                  <a:lnTo>
                    <a:pt x="229" y="62"/>
                  </a:lnTo>
                  <a:lnTo>
                    <a:pt x="177" y="45"/>
                  </a:lnTo>
                  <a:lnTo>
                    <a:pt x="118" y="27"/>
                  </a:lnTo>
                  <a:lnTo>
                    <a:pt x="87" y="14"/>
                  </a:lnTo>
                  <a:lnTo>
                    <a:pt x="54" y="0"/>
                  </a:lnTo>
                  <a:lnTo>
                    <a:pt x="0" y="326"/>
                  </a:lnTo>
                  <a:lnTo>
                    <a:pt x="0" y="326"/>
                  </a:lnTo>
                  <a:lnTo>
                    <a:pt x="80" y="324"/>
                  </a:lnTo>
                  <a:lnTo>
                    <a:pt x="149" y="320"/>
                  </a:lnTo>
                  <a:lnTo>
                    <a:pt x="208" y="314"/>
                  </a:lnTo>
                  <a:lnTo>
                    <a:pt x="256" y="305"/>
                  </a:lnTo>
                  <a:lnTo>
                    <a:pt x="291" y="295"/>
                  </a:lnTo>
                  <a:lnTo>
                    <a:pt x="318" y="285"/>
                  </a:lnTo>
                  <a:lnTo>
                    <a:pt x="326" y="281"/>
                  </a:lnTo>
                  <a:lnTo>
                    <a:pt x="332" y="274"/>
                  </a:lnTo>
                  <a:lnTo>
                    <a:pt x="336" y="268"/>
                  </a:lnTo>
                  <a:lnTo>
                    <a:pt x="338" y="264"/>
                  </a:lnTo>
                  <a:lnTo>
                    <a:pt x="338" y="264"/>
                  </a:lnTo>
                  <a:lnTo>
                    <a:pt x="336" y="227"/>
                  </a:lnTo>
                  <a:lnTo>
                    <a:pt x="332" y="200"/>
                  </a:lnTo>
                  <a:lnTo>
                    <a:pt x="328" y="173"/>
                  </a:lnTo>
                  <a:lnTo>
                    <a:pt x="320" y="144"/>
                  </a:lnTo>
                  <a:lnTo>
                    <a:pt x="310" y="118"/>
                  </a:lnTo>
                  <a:lnTo>
                    <a:pt x="303" y="105"/>
                  </a:lnTo>
                  <a:lnTo>
                    <a:pt x="295" y="95"/>
                  </a:lnTo>
                  <a:lnTo>
                    <a:pt x="285" y="87"/>
                  </a:lnTo>
                  <a:lnTo>
                    <a:pt x="277" y="80"/>
                  </a:lnTo>
                  <a:lnTo>
                    <a:pt x="277" y="8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5311776" y="2076450"/>
              <a:ext cx="1370013" cy="674688"/>
            </a:xfrm>
            <a:custGeom>
              <a:avLst/>
              <a:gdLst>
                <a:gd name="T0" fmla="*/ 489 w 863"/>
                <a:gd name="T1" fmla="*/ 388 h 425"/>
                <a:gd name="T2" fmla="*/ 415 w 863"/>
                <a:gd name="T3" fmla="*/ 0 h 425"/>
                <a:gd name="T4" fmla="*/ 50 w 863"/>
                <a:gd name="T5" fmla="*/ 29 h 425"/>
                <a:gd name="T6" fmla="*/ 0 w 863"/>
                <a:gd name="T7" fmla="*/ 29 h 425"/>
                <a:gd name="T8" fmla="*/ 83 w 863"/>
                <a:gd name="T9" fmla="*/ 425 h 425"/>
                <a:gd name="T10" fmla="*/ 498 w 863"/>
                <a:gd name="T11" fmla="*/ 425 h 425"/>
                <a:gd name="T12" fmla="*/ 863 w 863"/>
                <a:gd name="T13" fmla="*/ 425 h 425"/>
                <a:gd name="T14" fmla="*/ 863 w 863"/>
                <a:gd name="T15" fmla="*/ 388 h 425"/>
                <a:gd name="T16" fmla="*/ 539 w 863"/>
                <a:gd name="T17" fmla="*/ 388 h 425"/>
                <a:gd name="T18" fmla="*/ 489 w 863"/>
                <a:gd name="T19" fmla="*/ 38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3" h="425">
                  <a:moveTo>
                    <a:pt x="489" y="388"/>
                  </a:moveTo>
                  <a:lnTo>
                    <a:pt x="415" y="0"/>
                  </a:lnTo>
                  <a:lnTo>
                    <a:pt x="50" y="29"/>
                  </a:lnTo>
                  <a:lnTo>
                    <a:pt x="0" y="29"/>
                  </a:lnTo>
                  <a:lnTo>
                    <a:pt x="83" y="425"/>
                  </a:lnTo>
                  <a:lnTo>
                    <a:pt x="498" y="425"/>
                  </a:lnTo>
                  <a:lnTo>
                    <a:pt x="863" y="425"/>
                  </a:lnTo>
                  <a:lnTo>
                    <a:pt x="863" y="388"/>
                  </a:lnTo>
                  <a:lnTo>
                    <a:pt x="539" y="388"/>
                  </a:lnTo>
                  <a:lnTo>
                    <a:pt x="489" y="388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7864476" y="1577975"/>
            <a:ext cx="1558925" cy="1028700"/>
            <a:chOff x="7864476" y="1577975"/>
            <a:chExt cx="1558925" cy="1028700"/>
          </a:xfrm>
        </p:grpSpPr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8863013" y="1703388"/>
              <a:ext cx="215900" cy="347663"/>
            </a:xfrm>
            <a:custGeom>
              <a:avLst/>
              <a:gdLst>
                <a:gd name="T0" fmla="*/ 68 w 136"/>
                <a:gd name="T1" fmla="*/ 0 h 219"/>
                <a:gd name="T2" fmla="*/ 68 w 136"/>
                <a:gd name="T3" fmla="*/ 0 h 219"/>
                <a:gd name="T4" fmla="*/ 82 w 136"/>
                <a:gd name="T5" fmla="*/ 2 h 219"/>
                <a:gd name="T6" fmla="*/ 95 w 136"/>
                <a:gd name="T7" fmla="*/ 6 h 219"/>
                <a:gd name="T8" fmla="*/ 105 w 136"/>
                <a:gd name="T9" fmla="*/ 12 h 219"/>
                <a:gd name="T10" fmla="*/ 115 w 136"/>
                <a:gd name="T11" fmla="*/ 23 h 219"/>
                <a:gd name="T12" fmla="*/ 124 w 136"/>
                <a:gd name="T13" fmla="*/ 33 h 219"/>
                <a:gd name="T14" fmla="*/ 130 w 136"/>
                <a:gd name="T15" fmla="*/ 47 h 219"/>
                <a:gd name="T16" fmla="*/ 134 w 136"/>
                <a:gd name="T17" fmla="*/ 62 h 219"/>
                <a:gd name="T18" fmla="*/ 136 w 136"/>
                <a:gd name="T19" fmla="*/ 76 h 219"/>
                <a:gd name="T20" fmla="*/ 136 w 136"/>
                <a:gd name="T21" fmla="*/ 76 h 219"/>
                <a:gd name="T22" fmla="*/ 134 w 136"/>
                <a:gd name="T23" fmla="*/ 97 h 219"/>
                <a:gd name="T24" fmla="*/ 128 w 136"/>
                <a:gd name="T25" fmla="*/ 117 h 219"/>
                <a:gd name="T26" fmla="*/ 120 w 136"/>
                <a:gd name="T27" fmla="*/ 136 h 219"/>
                <a:gd name="T28" fmla="*/ 109 w 136"/>
                <a:gd name="T29" fmla="*/ 155 h 219"/>
                <a:gd name="T30" fmla="*/ 109 w 136"/>
                <a:gd name="T31" fmla="*/ 181 h 219"/>
                <a:gd name="T32" fmla="*/ 109 w 136"/>
                <a:gd name="T33" fmla="*/ 181 h 219"/>
                <a:gd name="T34" fmla="*/ 91 w 136"/>
                <a:gd name="T35" fmla="*/ 200 h 219"/>
                <a:gd name="T36" fmla="*/ 78 w 136"/>
                <a:gd name="T37" fmla="*/ 212 h 219"/>
                <a:gd name="T38" fmla="*/ 72 w 136"/>
                <a:gd name="T39" fmla="*/ 216 h 219"/>
                <a:gd name="T40" fmla="*/ 68 w 136"/>
                <a:gd name="T41" fmla="*/ 219 h 219"/>
                <a:gd name="T42" fmla="*/ 68 w 136"/>
                <a:gd name="T43" fmla="*/ 219 h 219"/>
                <a:gd name="T44" fmla="*/ 64 w 136"/>
                <a:gd name="T45" fmla="*/ 216 h 219"/>
                <a:gd name="T46" fmla="*/ 58 w 136"/>
                <a:gd name="T47" fmla="*/ 212 h 219"/>
                <a:gd name="T48" fmla="*/ 45 w 136"/>
                <a:gd name="T49" fmla="*/ 200 h 219"/>
                <a:gd name="T50" fmla="*/ 29 w 136"/>
                <a:gd name="T51" fmla="*/ 181 h 219"/>
                <a:gd name="T52" fmla="*/ 29 w 136"/>
                <a:gd name="T53" fmla="*/ 155 h 219"/>
                <a:gd name="T54" fmla="*/ 29 w 136"/>
                <a:gd name="T55" fmla="*/ 155 h 219"/>
                <a:gd name="T56" fmla="*/ 16 w 136"/>
                <a:gd name="T57" fmla="*/ 136 h 219"/>
                <a:gd name="T58" fmla="*/ 8 w 136"/>
                <a:gd name="T59" fmla="*/ 117 h 219"/>
                <a:gd name="T60" fmla="*/ 2 w 136"/>
                <a:gd name="T61" fmla="*/ 97 h 219"/>
                <a:gd name="T62" fmla="*/ 0 w 136"/>
                <a:gd name="T63" fmla="*/ 76 h 219"/>
                <a:gd name="T64" fmla="*/ 0 w 136"/>
                <a:gd name="T65" fmla="*/ 76 h 219"/>
                <a:gd name="T66" fmla="*/ 2 w 136"/>
                <a:gd name="T67" fmla="*/ 62 h 219"/>
                <a:gd name="T68" fmla="*/ 6 w 136"/>
                <a:gd name="T69" fmla="*/ 47 h 219"/>
                <a:gd name="T70" fmla="*/ 12 w 136"/>
                <a:gd name="T71" fmla="*/ 33 h 219"/>
                <a:gd name="T72" fmla="*/ 20 w 136"/>
                <a:gd name="T73" fmla="*/ 23 h 219"/>
                <a:gd name="T74" fmla="*/ 31 w 136"/>
                <a:gd name="T75" fmla="*/ 12 h 219"/>
                <a:gd name="T76" fmla="*/ 41 w 136"/>
                <a:gd name="T77" fmla="*/ 6 h 219"/>
                <a:gd name="T78" fmla="*/ 56 w 136"/>
                <a:gd name="T79" fmla="*/ 2 h 219"/>
                <a:gd name="T80" fmla="*/ 68 w 136"/>
                <a:gd name="T81" fmla="*/ 0 h 219"/>
                <a:gd name="T82" fmla="*/ 68 w 136"/>
                <a:gd name="T8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6" h="219">
                  <a:moveTo>
                    <a:pt x="68" y="0"/>
                  </a:moveTo>
                  <a:lnTo>
                    <a:pt x="68" y="0"/>
                  </a:lnTo>
                  <a:lnTo>
                    <a:pt x="82" y="2"/>
                  </a:lnTo>
                  <a:lnTo>
                    <a:pt x="95" y="6"/>
                  </a:lnTo>
                  <a:lnTo>
                    <a:pt x="105" y="12"/>
                  </a:lnTo>
                  <a:lnTo>
                    <a:pt x="115" y="23"/>
                  </a:lnTo>
                  <a:lnTo>
                    <a:pt x="124" y="33"/>
                  </a:lnTo>
                  <a:lnTo>
                    <a:pt x="130" y="47"/>
                  </a:lnTo>
                  <a:lnTo>
                    <a:pt x="134" y="62"/>
                  </a:lnTo>
                  <a:lnTo>
                    <a:pt x="136" y="76"/>
                  </a:lnTo>
                  <a:lnTo>
                    <a:pt x="136" y="76"/>
                  </a:lnTo>
                  <a:lnTo>
                    <a:pt x="134" y="97"/>
                  </a:lnTo>
                  <a:lnTo>
                    <a:pt x="128" y="117"/>
                  </a:lnTo>
                  <a:lnTo>
                    <a:pt x="120" y="136"/>
                  </a:lnTo>
                  <a:lnTo>
                    <a:pt x="109" y="155"/>
                  </a:lnTo>
                  <a:lnTo>
                    <a:pt x="109" y="181"/>
                  </a:lnTo>
                  <a:lnTo>
                    <a:pt x="109" y="181"/>
                  </a:lnTo>
                  <a:lnTo>
                    <a:pt x="91" y="200"/>
                  </a:lnTo>
                  <a:lnTo>
                    <a:pt x="78" y="212"/>
                  </a:lnTo>
                  <a:lnTo>
                    <a:pt x="72" y="216"/>
                  </a:lnTo>
                  <a:lnTo>
                    <a:pt x="68" y="219"/>
                  </a:lnTo>
                  <a:lnTo>
                    <a:pt x="68" y="219"/>
                  </a:lnTo>
                  <a:lnTo>
                    <a:pt x="64" y="216"/>
                  </a:lnTo>
                  <a:lnTo>
                    <a:pt x="58" y="212"/>
                  </a:lnTo>
                  <a:lnTo>
                    <a:pt x="45" y="200"/>
                  </a:lnTo>
                  <a:lnTo>
                    <a:pt x="29" y="181"/>
                  </a:lnTo>
                  <a:lnTo>
                    <a:pt x="29" y="155"/>
                  </a:lnTo>
                  <a:lnTo>
                    <a:pt x="29" y="155"/>
                  </a:lnTo>
                  <a:lnTo>
                    <a:pt x="16" y="136"/>
                  </a:lnTo>
                  <a:lnTo>
                    <a:pt x="8" y="117"/>
                  </a:lnTo>
                  <a:lnTo>
                    <a:pt x="2" y="97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2" y="62"/>
                  </a:lnTo>
                  <a:lnTo>
                    <a:pt x="6" y="47"/>
                  </a:lnTo>
                  <a:lnTo>
                    <a:pt x="12" y="33"/>
                  </a:lnTo>
                  <a:lnTo>
                    <a:pt x="20" y="23"/>
                  </a:lnTo>
                  <a:lnTo>
                    <a:pt x="31" y="12"/>
                  </a:lnTo>
                  <a:lnTo>
                    <a:pt x="41" y="6"/>
                  </a:lnTo>
                  <a:lnTo>
                    <a:pt x="56" y="2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8863013" y="1703388"/>
              <a:ext cx="215900" cy="347663"/>
            </a:xfrm>
            <a:custGeom>
              <a:avLst/>
              <a:gdLst>
                <a:gd name="T0" fmla="*/ 29 w 136"/>
                <a:gd name="T1" fmla="*/ 181 h 219"/>
                <a:gd name="T2" fmla="*/ 29 w 136"/>
                <a:gd name="T3" fmla="*/ 181 h 219"/>
                <a:gd name="T4" fmla="*/ 45 w 136"/>
                <a:gd name="T5" fmla="*/ 200 h 219"/>
                <a:gd name="T6" fmla="*/ 58 w 136"/>
                <a:gd name="T7" fmla="*/ 212 h 219"/>
                <a:gd name="T8" fmla="*/ 64 w 136"/>
                <a:gd name="T9" fmla="*/ 216 h 219"/>
                <a:gd name="T10" fmla="*/ 68 w 136"/>
                <a:gd name="T11" fmla="*/ 219 h 219"/>
                <a:gd name="T12" fmla="*/ 68 w 136"/>
                <a:gd name="T13" fmla="*/ 219 h 219"/>
                <a:gd name="T14" fmla="*/ 72 w 136"/>
                <a:gd name="T15" fmla="*/ 216 h 219"/>
                <a:gd name="T16" fmla="*/ 78 w 136"/>
                <a:gd name="T17" fmla="*/ 212 h 219"/>
                <a:gd name="T18" fmla="*/ 91 w 136"/>
                <a:gd name="T19" fmla="*/ 200 h 219"/>
                <a:gd name="T20" fmla="*/ 109 w 136"/>
                <a:gd name="T21" fmla="*/ 181 h 219"/>
                <a:gd name="T22" fmla="*/ 109 w 136"/>
                <a:gd name="T23" fmla="*/ 155 h 219"/>
                <a:gd name="T24" fmla="*/ 109 w 136"/>
                <a:gd name="T25" fmla="*/ 155 h 219"/>
                <a:gd name="T26" fmla="*/ 120 w 136"/>
                <a:gd name="T27" fmla="*/ 136 h 219"/>
                <a:gd name="T28" fmla="*/ 128 w 136"/>
                <a:gd name="T29" fmla="*/ 117 h 219"/>
                <a:gd name="T30" fmla="*/ 134 w 136"/>
                <a:gd name="T31" fmla="*/ 97 h 219"/>
                <a:gd name="T32" fmla="*/ 136 w 136"/>
                <a:gd name="T33" fmla="*/ 76 h 219"/>
                <a:gd name="T34" fmla="*/ 136 w 136"/>
                <a:gd name="T35" fmla="*/ 76 h 219"/>
                <a:gd name="T36" fmla="*/ 134 w 136"/>
                <a:gd name="T37" fmla="*/ 62 h 219"/>
                <a:gd name="T38" fmla="*/ 130 w 136"/>
                <a:gd name="T39" fmla="*/ 47 h 219"/>
                <a:gd name="T40" fmla="*/ 124 w 136"/>
                <a:gd name="T41" fmla="*/ 33 h 219"/>
                <a:gd name="T42" fmla="*/ 115 w 136"/>
                <a:gd name="T43" fmla="*/ 23 h 219"/>
                <a:gd name="T44" fmla="*/ 105 w 136"/>
                <a:gd name="T45" fmla="*/ 12 h 219"/>
                <a:gd name="T46" fmla="*/ 95 w 136"/>
                <a:gd name="T47" fmla="*/ 6 h 219"/>
                <a:gd name="T48" fmla="*/ 82 w 136"/>
                <a:gd name="T49" fmla="*/ 2 h 219"/>
                <a:gd name="T50" fmla="*/ 68 w 136"/>
                <a:gd name="T51" fmla="*/ 0 h 219"/>
                <a:gd name="T52" fmla="*/ 68 w 136"/>
                <a:gd name="T53" fmla="*/ 0 h 219"/>
                <a:gd name="T54" fmla="*/ 56 w 136"/>
                <a:gd name="T55" fmla="*/ 2 h 219"/>
                <a:gd name="T56" fmla="*/ 41 w 136"/>
                <a:gd name="T57" fmla="*/ 6 h 219"/>
                <a:gd name="T58" fmla="*/ 31 w 136"/>
                <a:gd name="T59" fmla="*/ 12 h 219"/>
                <a:gd name="T60" fmla="*/ 20 w 136"/>
                <a:gd name="T61" fmla="*/ 23 h 219"/>
                <a:gd name="T62" fmla="*/ 12 w 136"/>
                <a:gd name="T63" fmla="*/ 33 h 219"/>
                <a:gd name="T64" fmla="*/ 6 w 136"/>
                <a:gd name="T65" fmla="*/ 47 h 219"/>
                <a:gd name="T66" fmla="*/ 2 w 136"/>
                <a:gd name="T67" fmla="*/ 62 h 219"/>
                <a:gd name="T68" fmla="*/ 0 w 136"/>
                <a:gd name="T69" fmla="*/ 76 h 219"/>
                <a:gd name="T70" fmla="*/ 0 w 136"/>
                <a:gd name="T71" fmla="*/ 76 h 219"/>
                <a:gd name="T72" fmla="*/ 2 w 136"/>
                <a:gd name="T73" fmla="*/ 97 h 219"/>
                <a:gd name="T74" fmla="*/ 8 w 136"/>
                <a:gd name="T75" fmla="*/ 117 h 219"/>
                <a:gd name="T76" fmla="*/ 16 w 136"/>
                <a:gd name="T77" fmla="*/ 136 h 219"/>
                <a:gd name="T78" fmla="*/ 29 w 136"/>
                <a:gd name="T79" fmla="*/ 155 h 219"/>
                <a:gd name="T80" fmla="*/ 29 w 136"/>
                <a:gd name="T81" fmla="*/ 18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6" h="219">
                  <a:moveTo>
                    <a:pt x="29" y="181"/>
                  </a:moveTo>
                  <a:lnTo>
                    <a:pt x="29" y="181"/>
                  </a:lnTo>
                  <a:lnTo>
                    <a:pt x="45" y="200"/>
                  </a:lnTo>
                  <a:lnTo>
                    <a:pt x="58" y="212"/>
                  </a:lnTo>
                  <a:lnTo>
                    <a:pt x="64" y="216"/>
                  </a:lnTo>
                  <a:lnTo>
                    <a:pt x="68" y="219"/>
                  </a:lnTo>
                  <a:lnTo>
                    <a:pt x="68" y="219"/>
                  </a:lnTo>
                  <a:lnTo>
                    <a:pt x="72" y="216"/>
                  </a:lnTo>
                  <a:lnTo>
                    <a:pt x="78" y="212"/>
                  </a:lnTo>
                  <a:lnTo>
                    <a:pt x="91" y="200"/>
                  </a:lnTo>
                  <a:lnTo>
                    <a:pt x="109" y="181"/>
                  </a:lnTo>
                  <a:lnTo>
                    <a:pt x="109" y="155"/>
                  </a:lnTo>
                  <a:lnTo>
                    <a:pt x="109" y="155"/>
                  </a:lnTo>
                  <a:lnTo>
                    <a:pt x="120" y="136"/>
                  </a:lnTo>
                  <a:lnTo>
                    <a:pt x="128" y="117"/>
                  </a:lnTo>
                  <a:lnTo>
                    <a:pt x="134" y="97"/>
                  </a:lnTo>
                  <a:lnTo>
                    <a:pt x="136" y="76"/>
                  </a:lnTo>
                  <a:lnTo>
                    <a:pt x="136" y="76"/>
                  </a:lnTo>
                  <a:lnTo>
                    <a:pt x="134" y="62"/>
                  </a:lnTo>
                  <a:lnTo>
                    <a:pt x="130" y="47"/>
                  </a:lnTo>
                  <a:lnTo>
                    <a:pt x="124" y="33"/>
                  </a:lnTo>
                  <a:lnTo>
                    <a:pt x="115" y="23"/>
                  </a:lnTo>
                  <a:lnTo>
                    <a:pt x="105" y="12"/>
                  </a:lnTo>
                  <a:lnTo>
                    <a:pt x="95" y="6"/>
                  </a:lnTo>
                  <a:lnTo>
                    <a:pt x="82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56" y="2"/>
                  </a:lnTo>
                  <a:lnTo>
                    <a:pt x="41" y="6"/>
                  </a:lnTo>
                  <a:lnTo>
                    <a:pt x="31" y="12"/>
                  </a:lnTo>
                  <a:lnTo>
                    <a:pt x="20" y="23"/>
                  </a:lnTo>
                  <a:lnTo>
                    <a:pt x="12" y="33"/>
                  </a:lnTo>
                  <a:lnTo>
                    <a:pt x="6" y="47"/>
                  </a:lnTo>
                  <a:lnTo>
                    <a:pt x="2" y="62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2" y="97"/>
                  </a:lnTo>
                  <a:lnTo>
                    <a:pt x="8" y="117"/>
                  </a:lnTo>
                  <a:lnTo>
                    <a:pt x="16" y="136"/>
                  </a:lnTo>
                  <a:lnTo>
                    <a:pt x="29" y="155"/>
                  </a:lnTo>
                  <a:lnTo>
                    <a:pt x="29" y="18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8610601" y="1604963"/>
              <a:ext cx="812800" cy="812800"/>
            </a:xfrm>
            <a:custGeom>
              <a:avLst/>
              <a:gdLst>
                <a:gd name="T0" fmla="*/ 0 w 512"/>
                <a:gd name="T1" fmla="*/ 0 h 512"/>
                <a:gd name="T2" fmla="*/ 10 w 512"/>
                <a:gd name="T3" fmla="*/ 14 h 512"/>
                <a:gd name="T4" fmla="*/ 483 w 512"/>
                <a:gd name="T5" fmla="*/ 29 h 512"/>
                <a:gd name="T6" fmla="*/ 390 w 512"/>
                <a:gd name="T7" fmla="*/ 386 h 512"/>
                <a:gd name="T8" fmla="*/ 404 w 512"/>
                <a:gd name="T9" fmla="*/ 380 h 512"/>
                <a:gd name="T10" fmla="*/ 409 w 512"/>
                <a:gd name="T11" fmla="*/ 373 h 512"/>
                <a:gd name="T12" fmla="*/ 406 w 512"/>
                <a:gd name="T13" fmla="*/ 357 h 512"/>
                <a:gd name="T14" fmla="*/ 400 w 512"/>
                <a:gd name="T15" fmla="*/ 320 h 512"/>
                <a:gd name="T16" fmla="*/ 388 w 512"/>
                <a:gd name="T17" fmla="*/ 297 h 512"/>
                <a:gd name="T18" fmla="*/ 380 w 512"/>
                <a:gd name="T19" fmla="*/ 291 h 512"/>
                <a:gd name="T20" fmla="*/ 336 w 512"/>
                <a:gd name="T21" fmla="*/ 274 h 512"/>
                <a:gd name="T22" fmla="*/ 281 w 512"/>
                <a:gd name="T23" fmla="*/ 254 h 512"/>
                <a:gd name="T24" fmla="*/ 246 w 512"/>
                <a:gd name="T25" fmla="*/ 386 h 512"/>
                <a:gd name="T26" fmla="*/ 241 w 512"/>
                <a:gd name="T27" fmla="*/ 349 h 512"/>
                <a:gd name="T28" fmla="*/ 233 w 512"/>
                <a:gd name="T29" fmla="*/ 324 h 512"/>
                <a:gd name="T30" fmla="*/ 248 w 512"/>
                <a:gd name="T31" fmla="*/ 312 h 512"/>
                <a:gd name="T32" fmla="*/ 248 w 512"/>
                <a:gd name="T33" fmla="*/ 303 h 512"/>
                <a:gd name="T34" fmla="*/ 231 w 512"/>
                <a:gd name="T35" fmla="*/ 287 h 512"/>
                <a:gd name="T36" fmla="*/ 223 w 512"/>
                <a:gd name="T37" fmla="*/ 287 h 512"/>
                <a:gd name="T38" fmla="*/ 206 w 512"/>
                <a:gd name="T39" fmla="*/ 303 h 512"/>
                <a:gd name="T40" fmla="*/ 206 w 512"/>
                <a:gd name="T41" fmla="*/ 312 h 512"/>
                <a:gd name="T42" fmla="*/ 221 w 512"/>
                <a:gd name="T43" fmla="*/ 324 h 512"/>
                <a:gd name="T44" fmla="*/ 212 w 512"/>
                <a:gd name="T45" fmla="*/ 349 h 512"/>
                <a:gd name="T46" fmla="*/ 196 w 512"/>
                <a:gd name="T47" fmla="*/ 386 h 512"/>
                <a:gd name="T48" fmla="*/ 173 w 512"/>
                <a:gd name="T49" fmla="*/ 254 h 512"/>
                <a:gd name="T50" fmla="*/ 120 w 512"/>
                <a:gd name="T51" fmla="*/ 274 h 512"/>
                <a:gd name="T52" fmla="*/ 74 w 512"/>
                <a:gd name="T53" fmla="*/ 291 h 512"/>
                <a:gd name="T54" fmla="*/ 66 w 512"/>
                <a:gd name="T55" fmla="*/ 297 h 512"/>
                <a:gd name="T56" fmla="*/ 56 w 512"/>
                <a:gd name="T57" fmla="*/ 316 h 512"/>
                <a:gd name="T58" fmla="*/ 52 w 512"/>
                <a:gd name="T59" fmla="*/ 326 h 512"/>
                <a:gd name="T60" fmla="*/ 89 w 512"/>
                <a:gd name="T61" fmla="*/ 342 h 512"/>
                <a:gd name="T62" fmla="*/ 186 w 512"/>
                <a:gd name="T63" fmla="*/ 384 h 512"/>
                <a:gd name="T64" fmla="*/ 202 w 512"/>
                <a:gd name="T65" fmla="*/ 392 h 512"/>
                <a:gd name="T66" fmla="*/ 227 w 512"/>
                <a:gd name="T67" fmla="*/ 421 h 512"/>
                <a:gd name="T68" fmla="*/ 243 w 512"/>
                <a:gd name="T69" fmla="*/ 456 h 512"/>
                <a:gd name="T70" fmla="*/ 258 w 512"/>
                <a:gd name="T71" fmla="*/ 512 h 512"/>
                <a:gd name="T72" fmla="*/ 409 w 512"/>
                <a:gd name="T73" fmla="*/ 512 h 512"/>
                <a:gd name="T74" fmla="*/ 281 w 512"/>
                <a:gd name="T75" fmla="*/ 477 h 512"/>
                <a:gd name="T76" fmla="*/ 483 w 512"/>
                <a:gd name="T77" fmla="*/ 417 h 512"/>
                <a:gd name="T78" fmla="*/ 493 w 512"/>
                <a:gd name="T79" fmla="*/ 413 h 512"/>
                <a:gd name="T80" fmla="*/ 510 w 512"/>
                <a:gd name="T81" fmla="*/ 398 h 512"/>
                <a:gd name="T82" fmla="*/ 512 w 512"/>
                <a:gd name="T83" fmla="*/ 29 h 512"/>
                <a:gd name="T84" fmla="*/ 510 w 512"/>
                <a:gd name="T85" fmla="*/ 19 h 512"/>
                <a:gd name="T86" fmla="*/ 493 w 512"/>
                <a:gd name="T87" fmla="*/ 2 h 512"/>
                <a:gd name="T88" fmla="*/ 483 w 512"/>
                <a:gd name="T8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12" h="512">
                  <a:moveTo>
                    <a:pt x="48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4"/>
                  </a:lnTo>
                  <a:lnTo>
                    <a:pt x="21" y="29"/>
                  </a:lnTo>
                  <a:lnTo>
                    <a:pt x="483" y="29"/>
                  </a:lnTo>
                  <a:lnTo>
                    <a:pt x="483" y="386"/>
                  </a:lnTo>
                  <a:lnTo>
                    <a:pt x="390" y="386"/>
                  </a:lnTo>
                  <a:lnTo>
                    <a:pt x="390" y="386"/>
                  </a:lnTo>
                  <a:lnTo>
                    <a:pt x="404" y="380"/>
                  </a:lnTo>
                  <a:lnTo>
                    <a:pt x="406" y="375"/>
                  </a:lnTo>
                  <a:lnTo>
                    <a:pt x="409" y="373"/>
                  </a:lnTo>
                  <a:lnTo>
                    <a:pt x="409" y="373"/>
                  </a:lnTo>
                  <a:lnTo>
                    <a:pt x="406" y="357"/>
                  </a:lnTo>
                  <a:lnTo>
                    <a:pt x="404" y="332"/>
                  </a:lnTo>
                  <a:lnTo>
                    <a:pt x="400" y="320"/>
                  </a:lnTo>
                  <a:lnTo>
                    <a:pt x="396" y="307"/>
                  </a:lnTo>
                  <a:lnTo>
                    <a:pt x="388" y="297"/>
                  </a:lnTo>
                  <a:lnTo>
                    <a:pt x="380" y="291"/>
                  </a:lnTo>
                  <a:lnTo>
                    <a:pt x="380" y="291"/>
                  </a:lnTo>
                  <a:lnTo>
                    <a:pt x="359" y="283"/>
                  </a:lnTo>
                  <a:lnTo>
                    <a:pt x="336" y="274"/>
                  </a:lnTo>
                  <a:lnTo>
                    <a:pt x="309" y="266"/>
                  </a:lnTo>
                  <a:lnTo>
                    <a:pt x="281" y="254"/>
                  </a:lnTo>
                  <a:lnTo>
                    <a:pt x="258" y="386"/>
                  </a:lnTo>
                  <a:lnTo>
                    <a:pt x="246" y="386"/>
                  </a:lnTo>
                  <a:lnTo>
                    <a:pt x="246" y="386"/>
                  </a:lnTo>
                  <a:lnTo>
                    <a:pt x="241" y="349"/>
                  </a:lnTo>
                  <a:lnTo>
                    <a:pt x="237" y="334"/>
                  </a:lnTo>
                  <a:lnTo>
                    <a:pt x="233" y="324"/>
                  </a:lnTo>
                  <a:lnTo>
                    <a:pt x="248" y="312"/>
                  </a:lnTo>
                  <a:lnTo>
                    <a:pt x="248" y="312"/>
                  </a:lnTo>
                  <a:lnTo>
                    <a:pt x="250" y="307"/>
                  </a:lnTo>
                  <a:lnTo>
                    <a:pt x="248" y="303"/>
                  </a:lnTo>
                  <a:lnTo>
                    <a:pt x="231" y="287"/>
                  </a:lnTo>
                  <a:lnTo>
                    <a:pt x="231" y="287"/>
                  </a:lnTo>
                  <a:lnTo>
                    <a:pt x="227" y="285"/>
                  </a:lnTo>
                  <a:lnTo>
                    <a:pt x="223" y="287"/>
                  </a:lnTo>
                  <a:lnTo>
                    <a:pt x="206" y="303"/>
                  </a:lnTo>
                  <a:lnTo>
                    <a:pt x="206" y="303"/>
                  </a:lnTo>
                  <a:lnTo>
                    <a:pt x="206" y="307"/>
                  </a:lnTo>
                  <a:lnTo>
                    <a:pt x="206" y="312"/>
                  </a:lnTo>
                  <a:lnTo>
                    <a:pt x="221" y="324"/>
                  </a:lnTo>
                  <a:lnTo>
                    <a:pt x="221" y="324"/>
                  </a:lnTo>
                  <a:lnTo>
                    <a:pt x="217" y="334"/>
                  </a:lnTo>
                  <a:lnTo>
                    <a:pt x="212" y="349"/>
                  </a:lnTo>
                  <a:lnTo>
                    <a:pt x="208" y="386"/>
                  </a:lnTo>
                  <a:lnTo>
                    <a:pt x="196" y="386"/>
                  </a:lnTo>
                  <a:lnTo>
                    <a:pt x="173" y="254"/>
                  </a:lnTo>
                  <a:lnTo>
                    <a:pt x="173" y="254"/>
                  </a:lnTo>
                  <a:lnTo>
                    <a:pt x="144" y="266"/>
                  </a:lnTo>
                  <a:lnTo>
                    <a:pt x="120" y="274"/>
                  </a:lnTo>
                  <a:lnTo>
                    <a:pt x="95" y="283"/>
                  </a:lnTo>
                  <a:lnTo>
                    <a:pt x="74" y="291"/>
                  </a:lnTo>
                  <a:lnTo>
                    <a:pt x="74" y="291"/>
                  </a:lnTo>
                  <a:lnTo>
                    <a:pt x="66" y="297"/>
                  </a:lnTo>
                  <a:lnTo>
                    <a:pt x="60" y="305"/>
                  </a:lnTo>
                  <a:lnTo>
                    <a:pt x="56" y="316"/>
                  </a:lnTo>
                  <a:lnTo>
                    <a:pt x="52" y="326"/>
                  </a:lnTo>
                  <a:lnTo>
                    <a:pt x="52" y="326"/>
                  </a:lnTo>
                  <a:lnTo>
                    <a:pt x="89" y="342"/>
                  </a:lnTo>
                  <a:lnTo>
                    <a:pt x="89" y="342"/>
                  </a:lnTo>
                  <a:lnTo>
                    <a:pt x="142" y="363"/>
                  </a:lnTo>
                  <a:lnTo>
                    <a:pt x="186" y="384"/>
                  </a:lnTo>
                  <a:lnTo>
                    <a:pt x="186" y="384"/>
                  </a:lnTo>
                  <a:lnTo>
                    <a:pt x="202" y="392"/>
                  </a:lnTo>
                  <a:lnTo>
                    <a:pt x="215" y="406"/>
                  </a:lnTo>
                  <a:lnTo>
                    <a:pt x="227" y="421"/>
                  </a:lnTo>
                  <a:lnTo>
                    <a:pt x="235" y="437"/>
                  </a:lnTo>
                  <a:lnTo>
                    <a:pt x="243" y="456"/>
                  </a:lnTo>
                  <a:lnTo>
                    <a:pt x="250" y="475"/>
                  </a:lnTo>
                  <a:lnTo>
                    <a:pt x="258" y="512"/>
                  </a:lnTo>
                  <a:lnTo>
                    <a:pt x="281" y="512"/>
                  </a:lnTo>
                  <a:lnTo>
                    <a:pt x="409" y="512"/>
                  </a:lnTo>
                  <a:lnTo>
                    <a:pt x="409" y="477"/>
                  </a:lnTo>
                  <a:lnTo>
                    <a:pt x="281" y="477"/>
                  </a:lnTo>
                  <a:lnTo>
                    <a:pt x="281" y="417"/>
                  </a:lnTo>
                  <a:lnTo>
                    <a:pt x="483" y="417"/>
                  </a:lnTo>
                  <a:lnTo>
                    <a:pt x="483" y="417"/>
                  </a:lnTo>
                  <a:lnTo>
                    <a:pt x="493" y="413"/>
                  </a:lnTo>
                  <a:lnTo>
                    <a:pt x="503" y="406"/>
                  </a:lnTo>
                  <a:lnTo>
                    <a:pt x="510" y="398"/>
                  </a:lnTo>
                  <a:lnTo>
                    <a:pt x="512" y="386"/>
                  </a:lnTo>
                  <a:lnTo>
                    <a:pt x="512" y="29"/>
                  </a:lnTo>
                  <a:lnTo>
                    <a:pt x="512" y="29"/>
                  </a:lnTo>
                  <a:lnTo>
                    <a:pt x="510" y="19"/>
                  </a:lnTo>
                  <a:lnTo>
                    <a:pt x="503" y="8"/>
                  </a:lnTo>
                  <a:lnTo>
                    <a:pt x="493" y="2"/>
                  </a:lnTo>
                  <a:lnTo>
                    <a:pt x="483" y="0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7864476" y="1577975"/>
              <a:ext cx="1093788" cy="1028700"/>
            </a:xfrm>
            <a:custGeom>
              <a:avLst/>
              <a:gdLst>
                <a:gd name="T0" fmla="*/ 637 w 689"/>
                <a:gd name="T1" fmla="*/ 440 h 648"/>
                <a:gd name="T2" fmla="*/ 538 w 689"/>
                <a:gd name="T3" fmla="*/ 399 h 648"/>
                <a:gd name="T4" fmla="*/ 423 w 689"/>
                <a:gd name="T5" fmla="*/ 349 h 648"/>
                <a:gd name="T6" fmla="*/ 423 w 689"/>
                <a:gd name="T7" fmla="*/ 298 h 648"/>
                <a:gd name="T8" fmla="*/ 443 w 689"/>
                <a:gd name="T9" fmla="*/ 265 h 648"/>
                <a:gd name="T10" fmla="*/ 460 w 689"/>
                <a:gd name="T11" fmla="*/ 227 h 648"/>
                <a:gd name="T12" fmla="*/ 470 w 689"/>
                <a:gd name="T13" fmla="*/ 188 h 648"/>
                <a:gd name="T14" fmla="*/ 474 w 689"/>
                <a:gd name="T15" fmla="*/ 149 h 648"/>
                <a:gd name="T16" fmla="*/ 472 w 689"/>
                <a:gd name="T17" fmla="*/ 135 h 648"/>
                <a:gd name="T18" fmla="*/ 468 w 689"/>
                <a:gd name="T19" fmla="*/ 106 h 648"/>
                <a:gd name="T20" fmla="*/ 458 w 689"/>
                <a:gd name="T21" fmla="*/ 79 h 648"/>
                <a:gd name="T22" fmla="*/ 443 w 689"/>
                <a:gd name="T23" fmla="*/ 56 h 648"/>
                <a:gd name="T24" fmla="*/ 427 w 689"/>
                <a:gd name="T25" fmla="*/ 36 h 648"/>
                <a:gd name="T26" fmla="*/ 406 w 689"/>
                <a:gd name="T27" fmla="*/ 19 h 648"/>
                <a:gd name="T28" fmla="*/ 383 w 689"/>
                <a:gd name="T29" fmla="*/ 9 h 648"/>
                <a:gd name="T30" fmla="*/ 359 w 689"/>
                <a:gd name="T31" fmla="*/ 2 h 648"/>
                <a:gd name="T32" fmla="*/ 344 w 689"/>
                <a:gd name="T33" fmla="*/ 0 h 648"/>
                <a:gd name="T34" fmla="*/ 319 w 689"/>
                <a:gd name="T35" fmla="*/ 5 h 648"/>
                <a:gd name="T36" fmla="*/ 295 w 689"/>
                <a:gd name="T37" fmla="*/ 13 h 648"/>
                <a:gd name="T38" fmla="*/ 272 w 689"/>
                <a:gd name="T39" fmla="*/ 27 h 648"/>
                <a:gd name="T40" fmla="*/ 253 w 689"/>
                <a:gd name="T41" fmla="*/ 44 h 648"/>
                <a:gd name="T42" fmla="*/ 237 w 689"/>
                <a:gd name="T43" fmla="*/ 66 h 648"/>
                <a:gd name="T44" fmla="*/ 227 w 689"/>
                <a:gd name="T45" fmla="*/ 91 h 648"/>
                <a:gd name="T46" fmla="*/ 218 w 689"/>
                <a:gd name="T47" fmla="*/ 120 h 648"/>
                <a:gd name="T48" fmla="*/ 216 w 689"/>
                <a:gd name="T49" fmla="*/ 149 h 648"/>
                <a:gd name="T50" fmla="*/ 216 w 689"/>
                <a:gd name="T51" fmla="*/ 168 h 648"/>
                <a:gd name="T52" fmla="*/ 224 w 689"/>
                <a:gd name="T53" fmla="*/ 207 h 648"/>
                <a:gd name="T54" fmla="*/ 237 w 689"/>
                <a:gd name="T55" fmla="*/ 246 h 648"/>
                <a:gd name="T56" fmla="*/ 255 w 689"/>
                <a:gd name="T57" fmla="*/ 281 h 648"/>
                <a:gd name="T58" fmla="*/ 268 w 689"/>
                <a:gd name="T59" fmla="*/ 349 h 648"/>
                <a:gd name="T60" fmla="*/ 210 w 689"/>
                <a:gd name="T61" fmla="*/ 374 h 648"/>
                <a:gd name="T62" fmla="*/ 97 w 689"/>
                <a:gd name="T63" fmla="*/ 419 h 648"/>
                <a:gd name="T64" fmla="*/ 53 w 689"/>
                <a:gd name="T65" fmla="*/ 440 h 648"/>
                <a:gd name="T66" fmla="*/ 37 w 689"/>
                <a:gd name="T67" fmla="*/ 452 h 648"/>
                <a:gd name="T68" fmla="*/ 24 w 689"/>
                <a:gd name="T69" fmla="*/ 471 h 648"/>
                <a:gd name="T70" fmla="*/ 8 w 689"/>
                <a:gd name="T71" fmla="*/ 518 h 648"/>
                <a:gd name="T72" fmla="*/ 2 w 689"/>
                <a:gd name="T73" fmla="*/ 564 h 648"/>
                <a:gd name="T74" fmla="*/ 0 w 689"/>
                <a:gd name="T75" fmla="*/ 597 h 648"/>
                <a:gd name="T76" fmla="*/ 4 w 689"/>
                <a:gd name="T77" fmla="*/ 605 h 648"/>
                <a:gd name="T78" fmla="*/ 18 w 689"/>
                <a:gd name="T79" fmla="*/ 613 h 648"/>
                <a:gd name="T80" fmla="*/ 70 w 689"/>
                <a:gd name="T81" fmla="*/ 632 h 648"/>
                <a:gd name="T82" fmla="*/ 160 w 689"/>
                <a:gd name="T83" fmla="*/ 644 h 648"/>
                <a:gd name="T84" fmla="*/ 288 w 689"/>
                <a:gd name="T85" fmla="*/ 648 h 648"/>
                <a:gd name="T86" fmla="*/ 423 w 689"/>
                <a:gd name="T87" fmla="*/ 648 h 648"/>
                <a:gd name="T88" fmla="*/ 484 w 689"/>
                <a:gd name="T89" fmla="*/ 646 h 648"/>
                <a:gd name="T90" fmla="*/ 586 w 689"/>
                <a:gd name="T91" fmla="*/ 636 h 648"/>
                <a:gd name="T92" fmla="*/ 652 w 689"/>
                <a:gd name="T93" fmla="*/ 621 h 648"/>
                <a:gd name="T94" fmla="*/ 685 w 689"/>
                <a:gd name="T95" fmla="*/ 605 h 648"/>
                <a:gd name="T96" fmla="*/ 689 w 689"/>
                <a:gd name="T97" fmla="*/ 597 h 648"/>
                <a:gd name="T98" fmla="*/ 689 w 689"/>
                <a:gd name="T99" fmla="*/ 564 h 648"/>
                <a:gd name="T100" fmla="*/ 680 w 689"/>
                <a:gd name="T101" fmla="*/ 518 h 648"/>
                <a:gd name="T102" fmla="*/ 664 w 689"/>
                <a:gd name="T103" fmla="*/ 471 h 648"/>
                <a:gd name="T104" fmla="*/ 652 w 689"/>
                <a:gd name="T105" fmla="*/ 452 h 648"/>
                <a:gd name="T106" fmla="*/ 637 w 689"/>
                <a:gd name="T107" fmla="*/ 44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9" h="648">
                  <a:moveTo>
                    <a:pt x="637" y="440"/>
                  </a:moveTo>
                  <a:lnTo>
                    <a:pt x="637" y="440"/>
                  </a:lnTo>
                  <a:lnTo>
                    <a:pt x="594" y="419"/>
                  </a:lnTo>
                  <a:lnTo>
                    <a:pt x="538" y="399"/>
                  </a:lnTo>
                  <a:lnTo>
                    <a:pt x="480" y="374"/>
                  </a:lnTo>
                  <a:lnTo>
                    <a:pt x="423" y="349"/>
                  </a:lnTo>
                  <a:lnTo>
                    <a:pt x="423" y="298"/>
                  </a:lnTo>
                  <a:lnTo>
                    <a:pt x="423" y="298"/>
                  </a:lnTo>
                  <a:lnTo>
                    <a:pt x="433" y="281"/>
                  </a:lnTo>
                  <a:lnTo>
                    <a:pt x="443" y="265"/>
                  </a:lnTo>
                  <a:lnTo>
                    <a:pt x="451" y="246"/>
                  </a:lnTo>
                  <a:lnTo>
                    <a:pt x="460" y="227"/>
                  </a:lnTo>
                  <a:lnTo>
                    <a:pt x="466" y="207"/>
                  </a:lnTo>
                  <a:lnTo>
                    <a:pt x="470" y="188"/>
                  </a:lnTo>
                  <a:lnTo>
                    <a:pt x="472" y="168"/>
                  </a:lnTo>
                  <a:lnTo>
                    <a:pt x="474" y="149"/>
                  </a:lnTo>
                  <a:lnTo>
                    <a:pt x="474" y="149"/>
                  </a:lnTo>
                  <a:lnTo>
                    <a:pt x="472" y="135"/>
                  </a:lnTo>
                  <a:lnTo>
                    <a:pt x="472" y="120"/>
                  </a:lnTo>
                  <a:lnTo>
                    <a:pt x="468" y="106"/>
                  </a:lnTo>
                  <a:lnTo>
                    <a:pt x="464" y="91"/>
                  </a:lnTo>
                  <a:lnTo>
                    <a:pt x="458" y="79"/>
                  </a:lnTo>
                  <a:lnTo>
                    <a:pt x="451" y="66"/>
                  </a:lnTo>
                  <a:lnTo>
                    <a:pt x="443" y="56"/>
                  </a:lnTo>
                  <a:lnTo>
                    <a:pt x="435" y="44"/>
                  </a:lnTo>
                  <a:lnTo>
                    <a:pt x="427" y="36"/>
                  </a:lnTo>
                  <a:lnTo>
                    <a:pt x="416" y="27"/>
                  </a:lnTo>
                  <a:lnTo>
                    <a:pt x="406" y="19"/>
                  </a:lnTo>
                  <a:lnTo>
                    <a:pt x="396" y="13"/>
                  </a:lnTo>
                  <a:lnTo>
                    <a:pt x="383" y="9"/>
                  </a:lnTo>
                  <a:lnTo>
                    <a:pt x="371" y="5"/>
                  </a:lnTo>
                  <a:lnTo>
                    <a:pt x="359" y="2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32" y="2"/>
                  </a:lnTo>
                  <a:lnTo>
                    <a:pt x="319" y="5"/>
                  </a:lnTo>
                  <a:lnTo>
                    <a:pt x="307" y="9"/>
                  </a:lnTo>
                  <a:lnTo>
                    <a:pt x="295" y="13"/>
                  </a:lnTo>
                  <a:lnTo>
                    <a:pt x="282" y="19"/>
                  </a:lnTo>
                  <a:lnTo>
                    <a:pt x="272" y="27"/>
                  </a:lnTo>
                  <a:lnTo>
                    <a:pt x="262" y="36"/>
                  </a:lnTo>
                  <a:lnTo>
                    <a:pt x="253" y="44"/>
                  </a:lnTo>
                  <a:lnTo>
                    <a:pt x="245" y="56"/>
                  </a:lnTo>
                  <a:lnTo>
                    <a:pt x="237" y="66"/>
                  </a:lnTo>
                  <a:lnTo>
                    <a:pt x="231" y="79"/>
                  </a:lnTo>
                  <a:lnTo>
                    <a:pt x="227" y="91"/>
                  </a:lnTo>
                  <a:lnTo>
                    <a:pt x="220" y="106"/>
                  </a:lnTo>
                  <a:lnTo>
                    <a:pt x="218" y="120"/>
                  </a:lnTo>
                  <a:lnTo>
                    <a:pt x="216" y="135"/>
                  </a:lnTo>
                  <a:lnTo>
                    <a:pt x="216" y="149"/>
                  </a:lnTo>
                  <a:lnTo>
                    <a:pt x="216" y="149"/>
                  </a:lnTo>
                  <a:lnTo>
                    <a:pt x="216" y="168"/>
                  </a:lnTo>
                  <a:lnTo>
                    <a:pt x="218" y="188"/>
                  </a:lnTo>
                  <a:lnTo>
                    <a:pt x="224" y="207"/>
                  </a:lnTo>
                  <a:lnTo>
                    <a:pt x="231" y="227"/>
                  </a:lnTo>
                  <a:lnTo>
                    <a:pt x="237" y="246"/>
                  </a:lnTo>
                  <a:lnTo>
                    <a:pt x="247" y="265"/>
                  </a:lnTo>
                  <a:lnTo>
                    <a:pt x="255" y="281"/>
                  </a:lnTo>
                  <a:lnTo>
                    <a:pt x="268" y="298"/>
                  </a:lnTo>
                  <a:lnTo>
                    <a:pt x="268" y="349"/>
                  </a:lnTo>
                  <a:lnTo>
                    <a:pt x="268" y="349"/>
                  </a:lnTo>
                  <a:lnTo>
                    <a:pt x="210" y="374"/>
                  </a:lnTo>
                  <a:lnTo>
                    <a:pt x="150" y="399"/>
                  </a:lnTo>
                  <a:lnTo>
                    <a:pt x="97" y="419"/>
                  </a:lnTo>
                  <a:lnTo>
                    <a:pt x="53" y="440"/>
                  </a:lnTo>
                  <a:lnTo>
                    <a:pt x="53" y="440"/>
                  </a:lnTo>
                  <a:lnTo>
                    <a:pt x="45" y="444"/>
                  </a:lnTo>
                  <a:lnTo>
                    <a:pt x="37" y="452"/>
                  </a:lnTo>
                  <a:lnTo>
                    <a:pt x="31" y="461"/>
                  </a:lnTo>
                  <a:lnTo>
                    <a:pt x="24" y="471"/>
                  </a:lnTo>
                  <a:lnTo>
                    <a:pt x="14" y="494"/>
                  </a:lnTo>
                  <a:lnTo>
                    <a:pt x="8" y="518"/>
                  </a:lnTo>
                  <a:lnTo>
                    <a:pt x="4" y="543"/>
                  </a:lnTo>
                  <a:lnTo>
                    <a:pt x="2" y="564"/>
                  </a:lnTo>
                  <a:lnTo>
                    <a:pt x="0" y="597"/>
                  </a:lnTo>
                  <a:lnTo>
                    <a:pt x="0" y="597"/>
                  </a:lnTo>
                  <a:lnTo>
                    <a:pt x="2" y="601"/>
                  </a:lnTo>
                  <a:lnTo>
                    <a:pt x="4" y="605"/>
                  </a:lnTo>
                  <a:lnTo>
                    <a:pt x="10" y="609"/>
                  </a:lnTo>
                  <a:lnTo>
                    <a:pt x="18" y="613"/>
                  </a:lnTo>
                  <a:lnTo>
                    <a:pt x="39" y="624"/>
                  </a:lnTo>
                  <a:lnTo>
                    <a:pt x="70" y="632"/>
                  </a:lnTo>
                  <a:lnTo>
                    <a:pt x="111" y="638"/>
                  </a:lnTo>
                  <a:lnTo>
                    <a:pt x="160" y="644"/>
                  </a:lnTo>
                  <a:lnTo>
                    <a:pt x="220" y="648"/>
                  </a:lnTo>
                  <a:lnTo>
                    <a:pt x="288" y="648"/>
                  </a:lnTo>
                  <a:lnTo>
                    <a:pt x="423" y="648"/>
                  </a:lnTo>
                  <a:lnTo>
                    <a:pt x="423" y="648"/>
                  </a:lnTo>
                  <a:lnTo>
                    <a:pt x="423" y="648"/>
                  </a:lnTo>
                  <a:lnTo>
                    <a:pt x="484" y="646"/>
                  </a:lnTo>
                  <a:lnTo>
                    <a:pt x="540" y="642"/>
                  </a:lnTo>
                  <a:lnTo>
                    <a:pt x="586" y="636"/>
                  </a:lnTo>
                  <a:lnTo>
                    <a:pt x="623" y="630"/>
                  </a:lnTo>
                  <a:lnTo>
                    <a:pt x="652" y="621"/>
                  </a:lnTo>
                  <a:lnTo>
                    <a:pt x="672" y="613"/>
                  </a:lnTo>
                  <a:lnTo>
                    <a:pt x="685" y="605"/>
                  </a:lnTo>
                  <a:lnTo>
                    <a:pt x="689" y="601"/>
                  </a:lnTo>
                  <a:lnTo>
                    <a:pt x="689" y="597"/>
                  </a:lnTo>
                  <a:lnTo>
                    <a:pt x="689" y="597"/>
                  </a:lnTo>
                  <a:lnTo>
                    <a:pt x="689" y="564"/>
                  </a:lnTo>
                  <a:lnTo>
                    <a:pt x="685" y="543"/>
                  </a:lnTo>
                  <a:lnTo>
                    <a:pt x="680" y="518"/>
                  </a:lnTo>
                  <a:lnTo>
                    <a:pt x="674" y="494"/>
                  </a:lnTo>
                  <a:lnTo>
                    <a:pt x="664" y="471"/>
                  </a:lnTo>
                  <a:lnTo>
                    <a:pt x="660" y="461"/>
                  </a:lnTo>
                  <a:lnTo>
                    <a:pt x="652" y="452"/>
                  </a:lnTo>
                  <a:lnTo>
                    <a:pt x="645" y="444"/>
                  </a:lnTo>
                  <a:lnTo>
                    <a:pt x="637" y="440"/>
                  </a:lnTo>
                  <a:lnTo>
                    <a:pt x="637" y="44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10418763" y="1420813"/>
            <a:ext cx="1558926" cy="1274762"/>
            <a:chOff x="10418763" y="1420813"/>
            <a:chExt cx="1558926" cy="1274762"/>
          </a:xfrm>
        </p:grpSpPr>
        <p:sp>
          <p:nvSpPr>
            <p:cNvPr id="33" name="Freeform 33"/>
            <p:cNvSpPr>
              <a:spLocks noEditPoints="1"/>
            </p:cNvSpPr>
            <p:nvPr/>
          </p:nvSpPr>
          <p:spPr bwMode="auto">
            <a:xfrm>
              <a:off x="10661651" y="1420813"/>
              <a:ext cx="1054100" cy="1046163"/>
            </a:xfrm>
            <a:custGeom>
              <a:avLst/>
              <a:gdLst>
                <a:gd name="T0" fmla="*/ 662 w 664"/>
                <a:gd name="T1" fmla="*/ 283 h 659"/>
                <a:gd name="T2" fmla="*/ 654 w 664"/>
                <a:gd name="T3" fmla="*/ 246 h 659"/>
                <a:gd name="T4" fmla="*/ 606 w 664"/>
                <a:gd name="T5" fmla="*/ 186 h 659"/>
                <a:gd name="T6" fmla="*/ 548 w 664"/>
                <a:gd name="T7" fmla="*/ 161 h 659"/>
                <a:gd name="T8" fmla="*/ 532 w 664"/>
                <a:gd name="T9" fmla="*/ 143 h 659"/>
                <a:gd name="T10" fmla="*/ 513 w 664"/>
                <a:gd name="T11" fmla="*/ 97 h 659"/>
                <a:gd name="T12" fmla="*/ 484 w 664"/>
                <a:gd name="T13" fmla="*/ 58 h 659"/>
                <a:gd name="T14" fmla="*/ 445 w 664"/>
                <a:gd name="T15" fmla="*/ 27 h 659"/>
                <a:gd name="T16" fmla="*/ 400 w 664"/>
                <a:gd name="T17" fmla="*/ 7 h 659"/>
                <a:gd name="T18" fmla="*/ 348 w 664"/>
                <a:gd name="T19" fmla="*/ 0 h 659"/>
                <a:gd name="T20" fmla="*/ 313 w 664"/>
                <a:gd name="T21" fmla="*/ 5 h 659"/>
                <a:gd name="T22" fmla="*/ 266 w 664"/>
                <a:gd name="T23" fmla="*/ 19 h 659"/>
                <a:gd name="T24" fmla="*/ 224 w 664"/>
                <a:gd name="T25" fmla="*/ 46 h 659"/>
                <a:gd name="T26" fmla="*/ 194 w 664"/>
                <a:gd name="T27" fmla="*/ 83 h 659"/>
                <a:gd name="T28" fmla="*/ 171 w 664"/>
                <a:gd name="T29" fmla="*/ 128 h 659"/>
                <a:gd name="T30" fmla="*/ 163 w 664"/>
                <a:gd name="T31" fmla="*/ 161 h 659"/>
                <a:gd name="T32" fmla="*/ 123 w 664"/>
                <a:gd name="T33" fmla="*/ 159 h 659"/>
                <a:gd name="T34" fmla="*/ 84 w 664"/>
                <a:gd name="T35" fmla="*/ 170 h 659"/>
                <a:gd name="T36" fmla="*/ 49 w 664"/>
                <a:gd name="T37" fmla="*/ 190 h 659"/>
                <a:gd name="T38" fmla="*/ 22 w 664"/>
                <a:gd name="T39" fmla="*/ 219 h 659"/>
                <a:gd name="T40" fmla="*/ 6 w 664"/>
                <a:gd name="T41" fmla="*/ 256 h 659"/>
                <a:gd name="T42" fmla="*/ 0 w 664"/>
                <a:gd name="T43" fmla="*/ 298 h 659"/>
                <a:gd name="T44" fmla="*/ 2 w 664"/>
                <a:gd name="T45" fmla="*/ 324 h 659"/>
                <a:gd name="T46" fmla="*/ 16 w 664"/>
                <a:gd name="T47" fmla="*/ 364 h 659"/>
                <a:gd name="T48" fmla="*/ 39 w 664"/>
                <a:gd name="T49" fmla="*/ 394 h 659"/>
                <a:gd name="T50" fmla="*/ 72 w 664"/>
                <a:gd name="T51" fmla="*/ 419 h 659"/>
                <a:gd name="T52" fmla="*/ 109 w 664"/>
                <a:gd name="T53" fmla="*/ 432 h 659"/>
                <a:gd name="T54" fmla="*/ 311 w 664"/>
                <a:gd name="T55" fmla="*/ 436 h 659"/>
                <a:gd name="T56" fmla="*/ 191 w 664"/>
                <a:gd name="T57" fmla="*/ 659 h 659"/>
                <a:gd name="T58" fmla="*/ 365 w 664"/>
                <a:gd name="T59" fmla="*/ 603 h 659"/>
                <a:gd name="T60" fmla="*/ 538 w 664"/>
                <a:gd name="T61" fmla="*/ 436 h 659"/>
                <a:gd name="T62" fmla="*/ 563 w 664"/>
                <a:gd name="T63" fmla="*/ 430 h 659"/>
                <a:gd name="T64" fmla="*/ 627 w 664"/>
                <a:gd name="T65" fmla="*/ 390 h 659"/>
                <a:gd name="T66" fmla="*/ 660 w 664"/>
                <a:gd name="T67" fmla="*/ 324 h 659"/>
                <a:gd name="T68" fmla="*/ 664 w 664"/>
                <a:gd name="T69" fmla="*/ 298 h 659"/>
                <a:gd name="T70" fmla="*/ 354 w 664"/>
                <a:gd name="T71" fmla="*/ 91 h 659"/>
                <a:gd name="T72" fmla="*/ 394 w 664"/>
                <a:gd name="T73" fmla="*/ 114 h 659"/>
                <a:gd name="T74" fmla="*/ 416 w 664"/>
                <a:gd name="T75" fmla="*/ 153 h 659"/>
                <a:gd name="T76" fmla="*/ 416 w 664"/>
                <a:gd name="T77" fmla="*/ 184 h 659"/>
                <a:gd name="T78" fmla="*/ 396 w 664"/>
                <a:gd name="T79" fmla="*/ 223 h 659"/>
                <a:gd name="T80" fmla="*/ 387 w 664"/>
                <a:gd name="T81" fmla="*/ 234 h 659"/>
                <a:gd name="T82" fmla="*/ 375 w 664"/>
                <a:gd name="T83" fmla="*/ 262 h 659"/>
                <a:gd name="T84" fmla="*/ 383 w 664"/>
                <a:gd name="T85" fmla="*/ 285 h 659"/>
                <a:gd name="T86" fmla="*/ 392 w 664"/>
                <a:gd name="T87" fmla="*/ 289 h 659"/>
                <a:gd name="T88" fmla="*/ 423 w 664"/>
                <a:gd name="T89" fmla="*/ 293 h 659"/>
                <a:gd name="T90" fmla="*/ 464 w 664"/>
                <a:gd name="T91" fmla="*/ 302 h 659"/>
                <a:gd name="T92" fmla="*/ 478 w 664"/>
                <a:gd name="T93" fmla="*/ 320 h 659"/>
                <a:gd name="T94" fmla="*/ 482 w 664"/>
                <a:gd name="T95" fmla="*/ 353 h 659"/>
                <a:gd name="T96" fmla="*/ 191 w 664"/>
                <a:gd name="T97" fmla="*/ 353 h 659"/>
                <a:gd name="T98" fmla="*/ 196 w 664"/>
                <a:gd name="T99" fmla="*/ 326 h 659"/>
                <a:gd name="T100" fmla="*/ 206 w 664"/>
                <a:gd name="T101" fmla="*/ 304 h 659"/>
                <a:gd name="T102" fmla="*/ 224 w 664"/>
                <a:gd name="T103" fmla="*/ 293 h 659"/>
                <a:gd name="T104" fmla="*/ 270 w 664"/>
                <a:gd name="T105" fmla="*/ 291 h 659"/>
                <a:gd name="T106" fmla="*/ 284 w 664"/>
                <a:gd name="T107" fmla="*/ 289 h 659"/>
                <a:gd name="T108" fmla="*/ 297 w 664"/>
                <a:gd name="T109" fmla="*/ 279 h 659"/>
                <a:gd name="T110" fmla="*/ 297 w 664"/>
                <a:gd name="T111" fmla="*/ 252 h 659"/>
                <a:gd name="T112" fmla="*/ 280 w 664"/>
                <a:gd name="T113" fmla="*/ 223 h 659"/>
                <a:gd name="T114" fmla="*/ 270 w 664"/>
                <a:gd name="T115" fmla="*/ 213 h 659"/>
                <a:gd name="T116" fmla="*/ 257 w 664"/>
                <a:gd name="T117" fmla="*/ 170 h 659"/>
                <a:gd name="T118" fmla="*/ 264 w 664"/>
                <a:gd name="T119" fmla="*/ 139 h 659"/>
                <a:gd name="T120" fmla="*/ 293 w 664"/>
                <a:gd name="T121" fmla="*/ 104 h 659"/>
                <a:gd name="T122" fmla="*/ 338 w 664"/>
                <a:gd name="T123" fmla="*/ 89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64" h="659">
                  <a:moveTo>
                    <a:pt x="664" y="298"/>
                  </a:moveTo>
                  <a:lnTo>
                    <a:pt x="664" y="298"/>
                  </a:lnTo>
                  <a:lnTo>
                    <a:pt x="662" y="283"/>
                  </a:lnTo>
                  <a:lnTo>
                    <a:pt x="660" y="271"/>
                  </a:lnTo>
                  <a:lnTo>
                    <a:pt x="658" y="258"/>
                  </a:lnTo>
                  <a:lnTo>
                    <a:pt x="654" y="246"/>
                  </a:lnTo>
                  <a:lnTo>
                    <a:pt x="641" y="223"/>
                  </a:lnTo>
                  <a:lnTo>
                    <a:pt x="627" y="203"/>
                  </a:lnTo>
                  <a:lnTo>
                    <a:pt x="606" y="186"/>
                  </a:lnTo>
                  <a:lnTo>
                    <a:pt x="586" y="174"/>
                  </a:lnTo>
                  <a:lnTo>
                    <a:pt x="561" y="163"/>
                  </a:lnTo>
                  <a:lnTo>
                    <a:pt x="548" y="161"/>
                  </a:lnTo>
                  <a:lnTo>
                    <a:pt x="536" y="159"/>
                  </a:lnTo>
                  <a:lnTo>
                    <a:pt x="536" y="159"/>
                  </a:lnTo>
                  <a:lnTo>
                    <a:pt x="532" y="143"/>
                  </a:lnTo>
                  <a:lnTo>
                    <a:pt x="528" y="126"/>
                  </a:lnTo>
                  <a:lnTo>
                    <a:pt x="522" y="112"/>
                  </a:lnTo>
                  <a:lnTo>
                    <a:pt x="513" y="97"/>
                  </a:lnTo>
                  <a:lnTo>
                    <a:pt x="505" y="83"/>
                  </a:lnTo>
                  <a:lnTo>
                    <a:pt x="495" y="68"/>
                  </a:lnTo>
                  <a:lnTo>
                    <a:pt x="484" y="58"/>
                  </a:lnTo>
                  <a:lnTo>
                    <a:pt x="472" y="46"/>
                  </a:lnTo>
                  <a:lnTo>
                    <a:pt x="460" y="35"/>
                  </a:lnTo>
                  <a:lnTo>
                    <a:pt x="445" y="27"/>
                  </a:lnTo>
                  <a:lnTo>
                    <a:pt x="431" y="19"/>
                  </a:lnTo>
                  <a:lnTo>
                    <a:pt x="416" y="13"/>
                  </a:lnTo>
                  <a:lnTo>
                    <a:pt x="400" y="7"/>
                  </a:lnTo>
                  <a:lnTo>
                    <a:pt x="383" y="5"/>
                  </a:lnTo>
                  <a:lnTo>
                    <a:pt x="367" y="0"/>
                  </a:lnTo>
                  <a:lnTo>
                    <a:pt x="348" y="0"/>
                  </a:lnTo>
                  <a:lnTo>
                    <a:pt x="348" y="0"/>
                  </a:lnTo>
                  <a:lnTo>
                    <a:pt x="332" y="0"/>
                  </a:lnTo>
                  <a:lnTo>
                    <a:pt x="313" y="5"/>
                  </a:lnTo>
                  <a:lnTo>
                    <a:pt x="297" y="7"/>
                  </a:lnTo>
                  <a:lnTo>
                    <a:pt x="282" y="13"/>
                  </a:lnTo>
                  <a:lnTo>
                    <a:pt x="266" y="19"/>
                  </a:lnTo>
                  <a:lnTo>
                    <a:pt x="251" y="27"/>
                  </a:lnTo>
                  <a:lnTo>
                    <a:pt x="239" y="35"/>
                  </a:lnTo>
                  <a:lnTo>
                    <a:pt x="224" y="46"/>
                  </a:lnTo>
                  <a:lnTo>
                    <a:pt x="214" y="58"/>
                  </a:lnTo>
                  <a:lnTo>
                    <a:pt x="202" y="71"/>
                  </a:lnTo>
                  <a:lnTo>
                    <a:pt x="194" y="83"/>
                  </a:lnTo>
                  <a:lnTo>
                    <a:pt x="183" y="97"/>
                  </a:lnTo>
                  <a:lnTo>
                    <a:pt x="177" y="112"/>
                  </a:lnTo>
                  <a:lnTo>
                    <a:pt x="171" y="128"/>
                  </a:lnTo>
                  <a:lnTo>
                    <a:pt x="165" y="145"/>
                  </a:lnTo>
                  <a:lnTo>
                    <a:pt x="163" y="161"/>
                  </a:lnTo>
                  <a:lnTo>
                    <a:pt x="163" y="161"/>
                  </a:lnTo>
                  <a:lnTo>
                    <a:pt x="138" y="159"/>
                  </a:lnTo>
                  <a:lnTo>
                    <a:pt x="138" y="159"/>
                  </a:lnTo>
                  <a:lnTo>
                    <a:pt x="123" y="159"/>
                  </a:lnTo>
                  <a:lnTo>
                    <a:pt x="109" y="161"/>
                  </a:lnTo>
                  <a:lnTo>
                    <a:pt x="97" y="165"/>
                  </a:lnTo>
                  <a:lnTo>
                    <a:pt x="84" y="170"/>
                  </a:lnTo>
                  <a:lnTo>
                    <a:pt x="72" y="176"/>
                  </a:lnTo>
                  <a:lnTo>
                    <a:pt x="59" y="182"/>
                  </a:lnTo>
                  <a:lnTo>
                    <a:pt x="49" y="190"/>
                  </a:lnTo>
                  <a:lnTo>
                    <a:pt x="39" y="198"/>
                  </a:lnTo>
                  <a:lnTo>
                    <a:pt x="31" y="209"/>
                  </a:lnTo>
                  <a:lnTo>
                    <a:pt x="22" y="219"/>
                  </a:lnTo>
                  <a:lnTo>
                    <a:pt x="16" y="231"/>
                  </a:lnTo>
                  <a:lnTo>
                    <a:pt x="10" y="244"/>
                  </a:lnTo>
                  <a:lnTo>
                    <a:pt x="6" y="256"/>
                  </a:lnTo>
                  <a:lnTo>
                    <a:pt x="2" y="269"/>
                  </a:lnTo>
                  <a:lnTo>
                    <a:pt x="0" y="283"/>
                  </a:lnTo>
                  <a:lnTo>
                    <a:pt x="0" y="298"/>
                  </a:lnTo>
                  <a:lnTo>
                    <a:pt x="0" y="298"/>
                  </a:lnTo>
                  <a:lnTo>
                    <a:pt x="0" y="312"/>
                  </a:lnTo>
                  <a:lnTo>
                    <a:pt x="2" y="324"/>
                  </a:lnTo>
                  <a:lnTo>
                    <a:pt x="6" y="339"/>
                  </a:lnTo>
                  <a:lnTo>
                    <a:pt x="10" y="351"/>
                  </a:lnTo>
                  <a:lnTo>
                    <a:pt x="16" y="364"/>
                  </a:lnTo>
                  <a:lnTo>
                    <a:pt x="22" y="374"/>
                  </a:lnTo>
                  <a:lnTo>
                    <a:pt x="31" y="384"/>
                  </a:lnTo>
                  <a:lnTo>
                    <a:pt x="39" y="394"/>
                  </a:lnTo>
                  <a:lnTo>
                    <a:pt x="49" y="405"/>
                  </a:lnTo>
                  <a:lnTo>
                    <a:pt x="59" y="411"/>
                  </a:lnTo>
                  <a:lnTo>
                    <a:pt x="72" y="419"/>
                  </a:lnTo>
                  <a:lnTo>
                    <a:pt x="84" y="425"/>
                  </a:lnTo>
                  <a:lnTo>
                    <a:pt x="97" y="430"/>
                  </a:lnTo>
                  <a:lnTo>
                    <a:pt x="109" y="432"/>
                  </a:lnTo>
                  <a:lnTo>
                    <a:pt x="123" y="436"/>
                  </a:lnTo>
                  <a:lnTo>
                    <a:pt x="138" y="436"/>
                  </a:lnTo>
                  <a:lnTo>
                    <a:pt x="311" y="436"/>
                  </a:lnTo>
                  <a:lnTo>
                    <a:pt x="311" y="603"/>
                  </a:lnTo>
                  <a:lnTo>
                    <a:pt x="191" y="603"/>
                  </a:lnTo>
                  <a:lnTo>
                    <a:pt x="191" y="659"/>
                  </a:lnTo>
                  <a:lnTo>
                    <a:pt x="482" y="659"/>
                  </a:lnTo>
                  <a:lnTo>
                    <a:pt x="482" y="603"/>
                  </a:lnTo>
                  <a:lnTo>
                    <a:pt x="365" y="603"/>
                  </a:lnTo>
                  <a:lnTo>
                    <a:pt x="365" y="436"/>
                  </a:lnTo>
                  <a:lnTo>
                    <a:pt x="538" y="436"/>
                  </a:lnTo>
                  <a:lnTo>
                    <a:pt x="538" y="436"/>
                  </a:lnTo>
                  <a:lnTo>
                    <a:pt x="538" y="436"/>
                  </a:lnTo>
                  <a:lnTo>
                    <a:pt x="550" y="434"/>
                  </a:lnTo>
                  <a:lnTo>
                    <a:pt x="563" y="430"/>
                  </a:lnTo>
                  <a:lnTo>
                    <a:pt x="588" y="421"/>
                  </a:lnTo>
                  <a:lnTo>
                    <a:pt x="608" y="407"/>
                  </a:lnTo>
                  <a:lnTo>
                    <a:pt x="627" y="390"/>
                  </a:lnTo>
                  <a:lnTo>
                    <a:pt x="641" y="370"/>
                  </a:lnTo>
                  <a:lnTo>
                    <a:pt x="654" y="349"/>
                  </a:lnTo>
                  <a:lnTo>
                    <a:pt x="660" y="324"/>
                  </a:lnTo>
                  <a:lnTo>
                    <a:pt x="662" y="310"/>
                  </a:lnTo>
                  <a:lnTo>
                    <a:pt x="664" y="298"/>
                  </a:lnTo>
                  <a:lnTo>
                    <a:pt x="664" y="298"/>
                  </a:lnTo>
                  <a:close/>
                  <a:moveTo>
                    <a:pt x="338" y="89"/>
                  </a:moveTo>
                  <a:lnTo>
                    <a:pt x="338" y="89"/>
                  </a:lnTo>
                  <a:lnTo>
                    <a:pt x="354" y="91"/>
                  </a:lnTo>
                  <a:lnTo>
                    <a:pt x="369" y="95"/>
                  </a:lnTo>
                  <a:lnTo>
                    <a:pt x="381" y="104"/>
                  </a:lnTo>
                  <a:lnTo>
                    <a:pt x="394" y="114"/>
                  </a:lnTo>
                  <a:lnTo>
                    <a:pt x="404" y="124"/>
                  </a:lnTo>
                  <a:lnTo>
                    <a:pt x="410" y="139"/>
                  </a:lnTo>
                  <a:lnTo>
                    <a:pt x="416" y="153"/>
                  </a:lnTo>
                  <a:lnTo>
                    <a:pt x="418" y="170"/>
                  </a:lnTo>
                  <a:lnTo>
                    <a:pt x="418" y="170"/>
                  </a:lnTo>
                  <a:lnTo>
                    <a:pt x="416" y="184"/>
                  </a:lnTo>
                  <a:lnTo>
                    <a:pt x="412" y="198"/>
                  </a:lnTo>
                  <a:lnTo>
                    <a:pt x="404" y="213"/>
                  </a:lnTo>
                  <a:lnTo>
                    <a:pt x="396" y="223"/>
                  </a:lnTo>
                  <a:lnTo>
                    <a:pt x="396" y="223"/>
                  </a:lnTo>
                  <a:lnTo>
                    <a:pt x="396" y="223"/>
                  </a:lnTo>
                  <a:lnTo>
                    <a:pt x="387" y="234"/>
                  </a:lnTo>
                  <a:lnTo>
                    <a:pt x="381" y="244"/>
                  </a:lnTo>
                  <a:lnTo>
                    <a:pt x="377" y="252"/>
                  </a:lnTo>
                  <a:lnTo>
                    <a:pt x="375" y="262"/>
                  </a:lnTo>
                  <a:lnTo>
                    <a:pt x="375" y="273"/>
                  </a:lnTo>
                  <a:lnTo>
                    <a:pt x="377" y="279"/>
                  </a:lnTo>
                  <a:lnTo>
                    <a:pt x="383" y="285"/>
                  </a:lnTo>
                  <a:lnTo>
                    <a:pt x="390" y="289"/>
                  </a:lnTo>
                  <a:lnTo>
                    <a:pt x="390" y="289"/>
                  </a:lnTo>
                  <a:lnTo>
                    <a:pt x="392" y="289"/>
                  </a:lnTo>
                  <a:lnTo>
                    <a:pt x="392" y="289"/>
                  </a:lnTo>
                  <a:lnTo>
                    <a:pt x="406" y="291"/>
                  </a:lnTo>
                  <a:lnTo>
                    <a:pt x="423" y="293"/>
                  </a:lnTo>
                  <a:lnTo>
                    <a:pt x="437" y="293"/>
                  </a:lnTo>
                  <a:lnTo>
                    <a:pt x="451" y="295"/>
                  </a:lnTo>
                  <a:lnTo>
                    <a:pt x="464" y="302"/>
                  </a:lnTo>
                  <a:lnTo>
                    <a:pt x="470" y="306"/>
                  </a:lnTo>
                  <a:lnTo>
                    <a:pt x="474" y="312"/>
                  </a:lnTo>
                  <a:lnTo>
                    <a:pt x="478" y="320"/>
                  </a:lnTo>
                  <a:lnTo>
                    <a:pt x="480" y="328"/>
                  </a:lnTo>
                  <a:lnTo>
                    <a:pt x="482" y="339"/>
                  </a:lnTo>
                  <a:lnTo>
                    <a:pt x="482" y="353"/>
                  </a:lnTo>
                  <a:lnTo>
                    <a:pt x="482" y="366"/>
                  </a:lnTo>
                  <a:lnTo>
                    <a:pt x="191" y="366"/>
                  </a:lnTo>
                  <a:lnTo>
                    <a:pt x="191" y="353"/>
                  </a:lnTo>
                  <a:lnTo>
                    <a:pt x="191" y="353"/>
                  </a:lnTo>
                  <a:lnTo>
                    <a:pt x="194" y="339"/>
                  </a:lnTo>
                  <a:lnTo>
                    <a:pt x="196" y="326"/>
                  </a:lnTo>
                  <a:lnTo>
                    <a:pt x="198" y="318"/>
                  </a:lnTo>
                  <a:lnTo>
                    <a:pt x="202" y="310"/>
                  </a:lnTo>
                  <a:lnTo>
                    <a:pt x="206" y="304"/>
                  </a:lnTo>
                  <a:lnTo>
                    <a:pt x="212" y="300"/>
                  </a:lnTo>
                  <a:lnTo>
                    <a:pt x="218" y="295"/>
                  </a:lnTo>
                  <a:lnTo>
                    <a:pt x="224" y="293"/>
                  </a:lnTo>
                  <a:lnTo>
                    <a:pt x="239" y="291"/>
                  </a:lnTo>
                  <a:lnTo>
                    <a:pt x="253" y="291"/>
                  </a:lnTo>
                  <a:lnTo>
                    <a:pt x="270" y="291"/>
                  </a:lnTo>
                  <a:lnTo>
                    <a:pt x="284" y="289"/>
                  </a:lnTo>
                  <a:lnTo>
                    <a:pt x="284" y="289"/>
                  </a:lnTo>
                  <a:lnTo>
                    <a:pt x="284" y="289"/>
                  </a:lnTo>
                  <a:lnTo>
                    <a:pt x="284" y="289"/>
                  </a:lnTo>
                  <a:lnTo>
                    <a:pt x="293" y="285"/>
                  </a:lnTo>
                  <a:lnTo>
                    <a:pt x="297" y="279"/>
                  </a:lnTo>
                  <a:lnTo>
                    <a:pt x="299" y="273"/>
                  </a:lnTo>
                  <a:lnTo>
                    <a:pt x="299" y="262"/>
                  </a:lnTo>
                  <a:lnTo>
                    <a:pt x="297" y="252"/>
                  </a:lnTo>
                  <a:lnTo>
                    <a:pt x="293" y="244"/>
                  </a:lnTo>
                  <a:lnTo>
                    <a:pt x="286" y="234"/>
                  </a:lnTo>
                  <a:lnTo>
                    <a:pt x="280" y="223"/>
                  </a:lnTo>
                  <a:lnTo>
                    <a:pt x="280" y="223"/>
                  </a:lnTo>
                  <a:lnTo>
                    <a:pt x="280" y="223"/>
                  </a:lnTo>
                  <a:lnTo>
                    <a:pt x="270" y="213"/>
                  </a:lnTo>
                  <a:lnTo>
                    <a:pt x="264" y="198"/>
                  </a:lnTo>
                  <a:lnTo>
                    <a:pt x="260" y="184"/>
                  </a:lnTo>
                  <a:lnTo>
                    <a:pt x="257" y="170"/>
                  </a:lnTo>
                  <a:lnTo>
                    <a:pt x="257" y="170"/>
                  </a:lnTo>
                  <a:lnTo>
                    <a:pt x="260" y="153"/>
                  </a:lnTo>
                  <a:lnTo>
                    <a:pt x="264" y="139"/>
                  </a:lnTo>
                  <a:lnTo>
                    <a:pt x="272" y="124"/>
                  </a:lnTo>
                  <a:lnTo>
                    <a:pt x="280" y="114"/>
                  </a:lnTo>
                  <a:lnTo>
                    <a:pt x="293" y="104"/>
                  </a:lnTo>
                  <a:lnTo>
                    <a:pt x="307" y="95"/>
                  </a:lnTo>
                  <a:lnTo>
                    <a:pt x="321" y="91"/>
                  </a:lnTo>
                  <a:lnTo>
                    <a:pt x="338" y="89"/>
                  </a:lnTo>
                  <a:lnTo>
                    <a:pt x="338" y="89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10418763" y="2174875"/>
              <a:ext cx="546100" cy="520700"/>
            </a:xfrm>
            <a:custGeom>
              <a:avLst/>
              <a:gdLst>
                <a:gd name="T0" fmla="*/ 237 w 344"/>
                <a:gd name="T1" fmla="*/ 237 h 328"/>
                <a:gd name="T2" fmla="*/ 235 w 344"/>
                <a:gd name="T3" fmla="*/ 237 h 328"/>
                <a:gd name="T4" fmla="*/ 221 w 344"/>
                <a:gd name="T5" fmla="*/ 227 h 328"/>
                <a:gd name="T6" fmla="*/ 219 w 344"/>
                <a:gd name="T7" fmla="*/ 206 h 328"/>
                <a:gd name="T8" fmla="*/ 227 w 344"/>
                <a:gd name="T9" fmla="*/ 182 h 328"/>
                <a:gd name="T10" fmla="*/ 241 w 344"/>
                <a:gd name="T11" fmla="*/ 159 h 328"/>
                <a:gd name="T12" fmla="*/ 241 w 344"/>
                <a:gd name="T13" fmla="*/ 159 h 328"/>
                <a:gd name="T14" fmla="*/ 260 w 344"/>
                <a:gd name="T15" fmla="*/ 130 h 328"/>
                <a:gd name="T16" fmla="*/ 268 w 344"/>
                <a:gd name="T17" fmla="*/ 95 h 328"/>
                <a:gd name="T18" fmla="*/ 266 w 344"/>
                <a:gd name="T19" fmla="*/ 76 h 328"/>
                <a:gd name="T20" fmla="*/ 252 w 344"/>
                <a:gd name="T21" fmla="*/ 41 h 328"/>
                <a:gd name="T22" fmla="*/ 227 w 344"/>
                <a:gd name="T23" fmla="*/ 16 h 328"/>
                <a:gd name="T24" fmla="*/ 192 w 344"/>
                <a:gd name="T25" fmla="*/ 2 h 328"/>
                <a:gd name="T26" fmla="*/ 173 w 344"/>
                <a:gd name="T27" fmla="*/ 0 h 328"/>
                <a:gd name="T28" fmla="*/ 136 w 344"/>
                <a:gd name="T29" fmla="*/ 6 h 328"/>
                <a:gd name="T30" fmla="*/ 105 w 344"/>
                <a:gd name="T31" fmla="*/ 27 h 328"/>
                <a:gd name="T32" fmla="*/ 84 w 344"/>
                <a:gd name="T33" fmla="*/ 58 h 328"/>
                <a:gd name="T34" fmla="*/ 78 w 344"/>
                <a:gd name="T35" fmla="*/ 95 h 328"/>
                <a:gd name="T36" fmla="*/ 80 w 344"/>
                <a:gd name="T37" fmla="*/ 113 h 328"/>
                <a:gd name="T38" fmla="*/ 93 w 344"/>
                <a:gd name="T39" fmla="*/ 146 h 328"/>
                <a:gd name="T40" fmla="*/ 103 w 344"/>
                <a:gd name="T41" fmla="*/ 159 h 328"/>
                <a:gd name="T42" fmla="*/ 113 w 344"/>
                <a:gd name="T43" fmla="*/ 171 h 328"/>
                <a:gd name="T44" fmla="*/ 124 w 344"/>
                <a:gd name="T45" fmla="*/ 194 h 328"/>
                <a:gd name="T46" fmla="*/ 128 w 344"/>
                <a:gd name="T47" fmla="*/ 217 h 328"/>
                <a:gd name="T48" fmla="*/ 120 w 344"/>
                <a:gd name="T49" fmla="*/ 233 h 328"/>
                <a:gd name="T50" fmla="*/ 111 w 344"/>
                <a:gd name="T51" fmla="*/ 237 h 328"/>
                <a:gd name="T52" fmla="*/ 109 w 344"/>
                <a:gd name="T53" fmla="*/ 237 h 328"/>
                <a:gd name="T54" fmla="*/ 72 w 344"/>
                <a:gd name="T55" fmla="*/ 239 h 328"/>
                <a:gd name="T56" fmla="*/ 37 w 344"/>
                <a:gd name="T57" fmla="*/ 243 h 328"/>
                <a:gd name="T58" fmla="*/ 23 w 344"/>
                <a:gd name="T59" fmla="*/ 250 h 328"/>
                <a:gd name="T60" fmla="*/ 10 w 344"/>
                <a:gd name="T61" fmla="*/ 262 h 328"/>
                <a:gd name="T62" fmla="*/ 4 w 344"/>
                <a:gd name="T63" fmla="*/ 283 h 328"/>
                <a:gd name="T64" fmla="*/ 0 w 344"/>
                <a:gd name="T65" fmla="*/ 314 h 328"/>
                <a:gd name="T66" fmla="*/ 344 w 344"/>
                <a:gd name="T67" fmla="*/ 328 h 328"/>
                <a:gd name="T68" fmla="*/ 344 w 344"/>
                <a:gd name="T69" fmla="*/ 314 h 328"/>
                <a:gd name="T70" fmla="*/ 342 w 344"/>
                <a:gd name="T71" fmla="*/ 285 h 328"/>
                <a:gd name="T72" fmla="*/ 334 w 344"/>
                <a:gd name="T73" fmla="*/ 264 h 328"/>
                <a:gd name="T74" fmla="*/ 324 w 344"/>
                <a:gd name="T75" fmla="*/ 252 h 328"/>
                <a:gd name="T76" fmla="*/ 307 w 344"/>
                <a:gd name="T77" fmla="*/ 245 h 328"/>
                <a:gd name="T78" fmla="*/ 272 w 344"/>
                <a:gd name="T79" fmla="*/ 241 h 328"/>
                <a:gd name="T80" fmla="*/ 237 w 344"/>
                <a:gd name="T81" fmla="*/ 23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4" h="328">
                  <a:moveTo>
                    <a:pt x="237" y="237"/>
                  </a:moveTo>
                  <a:lnTo>
                    <a:pt x="237" y="237"/>
                  </a:lnTo>
                  <a:lnTo>
                    <a:pt x="235" y="237"/>
                  </a:lnTo>
                  <a:lnTo>
                    <a:pt x="235" y="237"/>
                  </a:lnTo>
                  <a:lnTo>
                    <a:pt x="227" y="233"/>
                  </a:lnTo>
                  <a:lnTo>
                    <a:pt x="221" y="227"/>
                  </a:lnTo>
                  <a:lnTo>
                    <a:pt x="219" y="217"/>
                  </a:lnTo>
                  <a:lnTo>
                    <a:pt x="219" y="206"/>
                  </a:lnTo>
                  <a:lnTo>
                    <a:pt x="221" y="194"/>
                  </a:lnTo>
                  <a:lnTo>
                    <a:pt x="227" y="182"/>
                  </a:lnTo>
                  <a:lnTo>
                    <a:pt x="233" y="171"/>
                  </a:lnTo>
                  <a:lnTo>
                    <a:pt x="241" y="159"/>
                  </a:lnTo>
                  <a:lnTo>
                    <a:pt x="241" y="159"/>
                  </a:lnTo>
                  <a:lnTo>
                    <a:pt x="241" y="159"/>
                  </a:lnTo>
                  <a:lnTo>
                    <a:pt x="252" y="146"/>
                  </a:lnTo>
                  <a:lnTo>
                    <a:pt x="260" y="130"/>
                  </a:lnTo>
                  <a:lnTo>
                    <a:pt x="266" y="113"/>
                  </a:lnTo>
                  <a:lnTo>
                    <a:pt x="268" y="95"/>
                  </a:lnTo>
                  <a:lnTo>
                    <a:pt x="268" y="95"/>
                  </a:lnTo>
                  <a:lnTo>
                    <a:pt x="266" y="76"/>
                  </a:lnTo>
                  <a:lnTo>
                    <a:pt x="260" y="58"/>
                  </a:lnTo>
                  <a:lnTo>
                    <a:pt x="252" y="41"/>
                  </a:lnTo>
                  <a:lnTo>
                    <a:pt x="239" y="27"/>
                  </a:lnTo>
                  <a:lnTo>
                    <a:pt x="227" y="16"/>
                  </a:lnTo>
                  <a:lnTo>
                    <a:pt x="210" y="6"/>
                  </a:lnTo>
                  <a:lnTo>
                    <a:pt x="192" y="2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5" y="2"/>
                  </a:lnTo>
                  <a:lnTo>
                    <a:pt x="136" y="6"/>
                  </a:lnTo>
                  <a:lnTo>
                    <a:pt x="120" y="16"/>
                  </a:lnTo>
                  <a:lnTo>
                    <a:pt x="105" y="27"/>
                  </a:lnTo>
                  <a:lnTo>
                    <a:pt x="95" y="41"/>
                  </a:lnTo>
                  <a:lnTo>
                    <a:pt x="84" y="58"/>
                  </a:lnTo>
                  <a:lnTo>
                    <a:pt x="80" y="76"/>
                  </a:lnTo>
                  <a:lnTo>
                    <a:pt x="78" y="95"/>
                  </a:lnTo>
                  <a:lnTo>
                    <a:pt x="78" y="95"/>
                  </a:lnTo>
                  <a:lnTo>
                    <a:pt x="80" y="113"/>
                  </a:lnTo>
                  <a:lnTo>
                    <a:pt x="84" y="130"/>
                  </a:lnTo>
                  <a:lnTo>
                    <a:pt x="93" y="146"/>
                  </a:lnTo>
                  <a:lnTo>
                    <a:pt x="103" y="159"/>
                  </a:lnTo>
                  <a:lnTo>
                    <a:pt x="103" y="159"/>
                  </a:lnTo>
                  <a:lnTo>
                    <a:pt x="103" y="159"/>
                  </a:lnTo>
                  <a:lnTo>
                    <a:pt x="113" y="171"/>
                  </a:lnTo>
                  <a:lnTo>
                    <a:pt x="120" y="182"/>
                  </a:lnTo>
                  <a:lnTo>
                    <a:pt x="124" y="194"/>
                  </a:lnTo>
                  <a:lnTo>
                    <a:pt x="128" y="206"/>
                  </a:lnTo>
                  <a:lnTo>
                    <a:pt x="128" y="217"/>
                  </a:lnTo>
                  <a:lnTo>
                    <a:pt x="126" y="227"/>
                  </a:lnTo>
                  <a:lnTo>
                    <a:pt x="120" y="233"/>
                  </a:lnTo>
                  <a:lnTo>
                    <a:pt x="111" y="237"/>
                  </a:lnTo>
                  <a:lnTo>
                    <a:pt x="111" y="237"/>
                  </a:lnTo>
                  <a:lnTo>
                    <a:pt x="109" y="237"/>
                  </a:lnTo>
                  <a:lnTo>
                    <a:pt x="109" y="237"/>
                  </a:lnTo>
                  <a:lnTo>
                    <a:pt x="91" y="239"/>
                  </a:lnTo>
                  <a:lnTo>
                    <a:pt x="72" y="239"/>
                  </a:lnTo>
                  <a:lnTo>
                    <a:pt x="56" y="239"/>
                  </a:lnTo>
                  <a:lnTo>
                    <a:pt x="37" y="243"/>
                  </a:lnTo>
                  <a:lnTo>
                    <a:pt x="29" y="245"/>
                  </a:lnTo>
                  <a:lnTo>
                    <a:pt x="23" y="250"/>
                  </a:lnTo>
                  <a:lnTo>
                    <a:pt x="16" y="254"/>
                  </a:lnTo>
                  <a:lnTo>
                    <a:pt x="10" y="262"/>
                  </a:lnTo>
                  <a:lnTo>
                    <a:pt x="6" y="270"/>
                  </a:lnTo>
                  <a:lnTo>
                    <a:pt x="4" y="283"/>
                  </a:lnTo>
                  <a:lnTo>
                    <a:pt x="0" y="295"/>
                  </a:lnTo>
                  <a:lnTo>
                    <a:pt x="0" y="314"/>
                  </a:lnTo>
                  <a:lnTo>
                    <a:pt x="0" y="328"/>
                  </a:lnTo>
                  <a:lnTo>
                    <a:pt x="344" y="328"/>
                  </a:lnTo>
                  <a:lnTo>
                    <a:pt x="344" y="314"/>
                  </a:lnTo>
                  <a:lnTo>
                    <a:pt x="344" y="314"/>
                  </a:lnTo>
                  <a:lnTo>
                    <a:pt x="344" y="297"/>
                  </a:lnTo>
                  <a:lnTo>
                    <a:pt x="342" y="285"/>
                  </a:lnTo>
                  <a:lnTo>
                    <a:pt x="338" y="272"/>
                  </a:lnTo>
                  <a:lnTo>
                    <a:pt x="334" y="264"/>
                  </a:lnTo>
                  <a:lnTo>
                    <a:pt x="330" y="258"/>
                  </a:lnTo>
                  <a:lnTo>
                    <a:pt x="324" y="252"/>
                  </a:lnTo>
                  <a:lnTo>
                    <a:pt x="316" y="248"/>
                  </a:lnTo>
                  <a:lnTo>
                    <a:pt x="307" y="245"/>
                  </a:lnTo>
                  <a:lnTo>
                    <a:pt x="291" y="241"/>
                  </a:lnTo>
                  <a:lnTo>
                    <a:pt x="272" y="241"/>
                  </a:lnTo>
                  <a:lnTo>
                    <a:pt x="254" y="239"/>
                  </a:lnTo>
                  <a:lnTo>
                    <a:pt x="237" y="237"/>
                  </a:lnTo>
                  <a:lnTo>
                    <a:pt x="237" y="237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11430001" y="2174875"/>
              <a:ext cx="547688" cy="520700"/>
            </a:xfrm>
            <a:custGeom>
              <a:avLst/>
              <a:gdLst>
                <a:gd name="T0" fmla="*/ 108 w 345"/>
                <a:gd name="T1" fmla="*/ 237 h 328"/>
                <a:gd name="T2" fmla="*/ 110 w 345"/>
                <a:gd name="T3" fmla="*/ 237 h 328"/>
                <a:gd name="T4" fmla="*/ 124 w 345"/>
                <a:gd name="T5" fmla="*/ 227 h 328"/>
                <a:gd name="T6" fmla="*/ 126 w 345"/>
                <a:gd name="T7" fmla="*/ 206 h 328"/>
                <a:gd name="T8" fmla="*/ 120 w 345"/>
                <a:gd name="T9" fmla="*/ 182 h 328"/>
                <a:gd name="T10" fmla="*/ 104 w 345"/>
                <a:gd name="T11" fmla="*/ 159 h 328"/>
                <a:gd name="T12" fmla="*/ 104 w 345"/>
                <a:gd name="T13" fmla="*/ 159 h 328"/>
                <a:gd name="T14" fmla="*/ 85 w 345"/>
                <a:gd name="T15" fmla="*/ 130 h 328"/>
                <a:gd name="T16" fmla="*/ 77 w 345"/>
                <a:gd name="T17" fmla="*/ 95 h 328"/>
                <a:gd name="T18" fmla="*/ 79 w 345"/>
                <a:gd name="T19" fmla="*/ 76 h 328"/>
                <a:gd name="T20" fmla="*/ 93 w 345"/>
                <a:gd name="T21" fmla="*/ 41 h 328"/>
                <a:gd name="T22" fmla="*/ 120 w 345"/>
                <a:gd name="T23" fmla="*/ 16 h 328"/>
                <a:gd name="T24" fmla="*/ 153 w 345"/>
                <a:gd name="T25" fmla="*/ 2 h 328"/>
                <a:gd name="T26" fmla="*/ 172 w 345"/>
                <a:gd name="T27" fmla="*/ 0 h 328"/>
                <a:gd name="T28" fmla="*/ 209 w 345"/>
                <a:gd name="T29" fmla="*/ 6 h 328"/>
                <a:gd name="T30" fmla="*/ 240 w 345"/>
                <a:gd name="T31" fmla="*/ 27 h 328"/>
                <a:gd name="T32" fmla="*/ 260 w 345"/>
                <a:gd name="T33" fmla="*/ 58 h 328"/>
                <a:gd name="T34" fmla="*/ 267 w 345"/>
                <a:gd name="T35" fmla="*/ 95 h 328"/>
                <a:gd name="T36" fmla="*/ 265 w 345"/>
                <a:gd name="T37" fmla="*/ 113 h 328"/>
                <a:gd name="T38" fmla="*/ 252 w 345"/>
                <a:gd name="T39" fmla="*/ 146 h 328"/>
                <a:gd name="T40" fmla="*/ 242 w 345"/>
                <a:gd name="T41" fmla="*/ 159 h 328"/>
                <a:gd name="T42" fmla="*/ 232 w 345"/>
                <a:gd name="T43" fmla="*/ 171 h 328"/>
                <a:gd name="T44" fmla="*/ 221 w 345"/>
                <a:gd name="T45" fmla="*/ 194 h 328"/>
                <a:gd name="T46" fmla="*/ 217 w 345"/>
                <a:gd name="T47" fmla="*/ 217 h 328"/>
                <a:gd name="T48" fmla="*/ 225 w 345"/>
                <a:gd name="T49" fmla="*/ 233 h 328"/>
                <a:gd name="T50" fmla="*/ 236 w 345"/>
                <a:gd name="T51" fmla="*/ 237 h 328"/>
                <a:gd name="T52" fmla="*/ 236 w 345"/>
                <a:gd name="T53" fmla="*/ 237 h 328"/>
                <a:gd name="T54" fmla="*/ 273 w 345"/>
                <a:gd name="T55" fmla="*/ 239 h 328"/>
                <a:gd name="T56" fmla="*/ 308 w 345"/>
                <a:gd name="T57" fmla="*/ 243 h 328"/>
                <a:gd name="T58" fmla="*/ 322 w 345"/>
                <a:gd name="T59" fmla="*/ 250 h 328"/>
                <a:gd name="T60" fmla="*/ 335 w 345"/>
                <a:gd name="T61" fmla="*/ 262 h 328"/>
                <a:gd name="T62" fmla="*/ 343 w 345"/>
                <a:gd name="T63" fmla="*/ 283 h 328"/>
                <a:gd name="T64" fmla="*/ 345 w 345"/>
                <a:gd name="T65" fmla="*/ 314 h 328"/>
                <a:gd name="T66" fmla="*/ 0 w 345"/>
                <a:gd name="T67" fmla="*/ 328 h 328"/>
                <a:gd name="T68" fmla="*/ 0 w 345"/>
                <a:gd name="T69" fmla="*/ 314 h 328"/>
                <a:gd name="T70" fmla="*/ 3 w 345"/>
                <a:gd name="T71" fmla="*/ 285 h 328"/>
                <a:gd name="T72" fmla="*/ 11 w 345"/>
                <a:gd name="T73" fmla="*/ 264 h 328"/>
                <a:gd name="T74" fmla="*/ 23 w 345"/>
                <a:gd name="T75" fmla="*/ 252 h 328"/>
                <a:gd name="T76" fmla="*/ 38 w 345"/>
                <a:gd name="T77" fmla="*/ 245 h 328"/>
                <a:gd name="T78" fmla="*/ 73 w 345"/>
                <a:gd name="T79" fmla="*/ 241 h 328"/>
                <a:gd name="T80" fmla="*/ 108 w 345"/>
                <a:gd name="T81" fmla="*/ 23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5" h="328">
                  <a:moveTo>
                    <a:pt x="108" y="237"/>
                  </a:moveTo>
                  <a:lnTo>
                    <a:pt x="108" y="237"/>
                  </a:lnTo>
                  <a:lnTo>
                    <a:pt x="110" y="237"/>
                  </a:lnTo>
                  <a:lnTo>
                    <a:pt x="110" y="237"/>
                  </a:lnTo>
                  <a:lnTo>
                    <a:pt x="118" y="233"/>
                  </a:lnTo>
                  <a:lnTo>
                    <a:pt x="124" y="227"/>
                  </a:lnTo>
                  <a:lnTo>
                    <a:pt x="126" y="217"/>
                  </a:lnTo>
                  <a:lnTo>
                    <a:pt x="126" y="206"/>
                  </a:lnTo>
                  <a:lnTo>
                    <a:pt x="124" y="194"/>
                  </a:lnTo>
                  <a:lnTo>
                    <a:pt x="120" y="182"/>
                  </a:lnTo>
                  <a:lnTo>
                    <a:pt x="112" y="171"/>
                  </a:lnTo>
                  <a:lnTo>
                    <a:pt x="104" y="159"/>
                  </a:lnTo>
                  <a:lnTo>
                    <a:pt x="104" y="159"/>
                  </a:lnTo>
                  <a:lnTo>
                    <a:pt x="104" y="159"/>
                  </a:lnTo>
                  <a:lnTo>
                    <a:pt x="93" y="146"/>
                  </a:lnTo>
                  <a:lnTo>
                    <a:pt x="85" y="130"/>
                  </a:lnTo>
                  <a:lnTo>
                    <a:pt x="79" y="113"/>
                  </a:lnTo>
                  <a:lnTo>
                    <a:pt x="77" y="95"/>
                  </a:lnTo>
                  <a:lnTo>
                    <a:pt x="77" y="95"/>
                  </a:lnTo>
                  <a:lnTo>
                    <a:pt x="79" y="76"/>
                  </a:lnTo>
                  <a:lnTo>
                    <a:pt x="85" y="58"/>
                  </a:lnTo>
                  <a:lnTo>
                    <a:pt x="93" y="41"/>
                  </a:lnTo>
                  <a:lnTo>
                    <a:pt x="106" y="27"/>
                  </a:lnTo>
                  <a:lnTo>
                    <a:pt x="120" y="16"/>
                  </a:lnTo>
                  <a:lnTo>
                    <a:pt x="135" y="6"/>
                  </a:lnTo>
                  <a:lnTo>
                    <a:pt x="153" y="2"/>
                  </a:lnTo>
                  <a:lnTo>
                    <a:pt x="172" y="0"/>
                  </a:lnTo>
                  <a:lnTo>
                    <a:pt x="172" y="0"/>
                  </a:lnTo>
                  <a:lnTo>
                    <a:pt x="192" y="2"/>
                  </a:lnTo>
                  <a:lnTo>
                    <a:pt x="209" y="6"/>
                  </a:lnTo>
                  <a:lnTo>
                    <a:pt x="225" y="16"/>
                  </a:lnTo>
                  <a:lnTo>
                    <a:pt x="240" y="27"/>
                  </a:lnTo>
                  <a:lnTo>
                    <a:pt x="252" y="41"/>
                  </a:lnTo>
                  <a:lnTo>
                    <a:pt x="260" y="58"/>
                  </a:lnTo>
                  <a:lnTo>
                    <a:pt x="265" y="76"/>
                  </a:lnTo>
                  <a:lnTo>
                    <a:pt x="267" y="95"/>
                  </a:lnTo>
                  <a:lnTo>
                    <a:pt x="267" y="95"/>
                  </a:lnTo>
                  <a:lnTo>
                    <a:pt x="265" y="113"/>
                  </a:lnTo>
                  <a:lnTo>
                    <a:pt x="260" y="130"/>
                  </a:lnTo>
                  <a:lnTo>
                    <a:pt x="252" y="146"/>
                  </a:lnTo>
                  <a:lnTo>
                    <a:pt x="242" y="159"/>
                  </a:lnTo>
                  <a:lnTo>
                    <a:pt x="242" y="159"/>
                  </a:lnTo>
                  <a:lnTo>
                    <a:pt x="242" y="159"/>
                  </a:lnTo>
                  <a:lnTo>
                    <a:pt x="232" y="171"/>
                  </a:lnTo>
                  <a:lnTo>
                    <a:pt x="225" y="182"/>
                  </a:lnTo>
                  <a:lnTo>
                    <a:pt x="221" y="194"/>
                  </a:lnTo>
                  <a:lnTo>
                    <a:pt x="217" y="206"/>
                  </a:lnTo>
                  <a:lnTo>
                    <a:pt x="217" y="217"/>
                  </a:lnTo>
                  <a:lnTo>
                    <a:pt x="221" y="227"/>
                  </a:lnTo>
                  <a:lnTo>
                    <a:pt x="225" y="233"/>
                  </a:lnTo>
                  <a:lnTo>
                    <a:pt x="236" y="237"/>
                  </a:lnTo>
                  <a:lnTo>
                    <a:pt x="236" y="237"/>
                  </a:lnTo>
                  <a:lnTo>
                    <a:pt x="236" y="237"/>
                  </a:lnTo>
                  <a:lnTo>
                    <a:pt x="236" y="237"/>
                  </a:lnTo>
                  <a:lnTo>
                    <a:pt x="254" y="239"/>
                  </a:lnTo>
                  <a:lnTo>
                    <a:pt x="273" y="239"/>
                  </a:lnTo>
                  <a:lnTo>
                    <a:pt x="291" y="239"/>
                  </a:lnTo>
                  <a:lnTo>
                    <a:pt x="308" y="243"/>
                  </a:lnTo>
                  <a:lnTo>
                    <a:pt x="316" y="245"/>
                  </a:lnTo>
                  <a:lnTo>
                    <a:pt x="322" y="250"/>
                  </a:lnTo>
                  <a:lnTo>
                    <a:pt x="328" y="254"/>
                  </a:lnTo>
                  <a:lnTo>
                    <a:pt x="335" y="262"/>
                  </a:lnTo>
                  <a:lnTo>
                    <a:pt x="339" y="270"/>
                  </a:lnTo>
                  <a:lnTo>
                    <a:pt x="343" y="283"/>
                  </a:lnTo>
                  <a:lnTo>
                    <a:pt x="345" y="295"/>
                  </a:lnTo>
                  <a:lnTo>
                    <a:pt x="345" y="314"/>
                  </a:lnTo>
                  <a:lnTo>
                    <a:pt x="345" y="328"/>
                  </a:lnTo>
                  <a:lnTo>
                    <a:pt x="0" y="328"/>
                  </a:lnTo>
                  <a:lnTo>
                    <a:pt x="0" y="314"/>
                  </a:lnTo>
                  <a:lnTo>
                    <a:pt x="0" y="314"/>
                  </a:lnTo>
                  <a:lnTo>
                    <a:pt x="0" y="297"/>
                  </a:lnTo>
                  <a:lnTo>
                    <a:pt x="3" y="285"/>
                  </a:lnTo>
                  <a:lnTo>
                    <a:pt x="7" y="272"/>
                  </a:lnTo>
                  <a:lnTo>
                    <a:pt x="11" y="264"/>
                  </a:lnTo>
                  <a:lnTo>
                    <a:pt x="15" y="258"/>
                  </a:lnTo>
                  <a:lnTo>
                    <a:pt x="23" y="252"/>
                  </a:lnTo>
                  <a:lnTo>
                    <a:pt x="29" y="248"/>
                  </a:lnTo>
                  <a:lnTo>
                    <a:pt x="38" y="245"/>
                  </a:lnTo>
                  <a:lnTo>
                    <a:pt x="54" y="241"/>
                  </a:lnTo>
                  <a:lnTo>
                    <a:pt x="73" y="241"/>
                  </a:lnTo>
                  <a:lnTo>
                    <a:pt x="91" y="239"/>
                  </a:lnTo>
                  <a:lnTo>
                    <a:pt x="108" y="237"/>
                  </a:lnTo>
                  <a:lnTo>
                    <a:pt x="108" y="237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10471151" y="3897313"/>
            <a:ext cx="1349375" cy="1555750"/>
            <a:chOff x="10471151" y="3897313"/>
            <a:chExt cx="1349375" cy="1555750"/>
          </a:xfrm>
        </p:grpSpPr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11745913" y="50609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11745913" y="50609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11371263" y="5060950"/>
              <a:ext cx="449263" cy="392113"/>
            </a:xfrm>
            <a:custGeom>
              <a:avLst/>
              <a:gdLst>
                <a:gd name="T0" fmla="*/ 236 w 283"/>
                <a:gd name="T1" fmla="*/ 0 h 247"/>
                <a:gd name="T2" fmla="*/ 256 w 283"/>
                <a:gd name="T3" fmla="*/ 22 h 247"/>
                <a:gd name="T4" fmla="*/ 271 w 283"/>
                <a:gd name="T5" fmla="*/ 47 h 247"/>
                <a:gd name="T6" fmla="*/ 279 w 283"/>
                <a:gd name="T7" fmla="*/ 76 h 247"/>
                <a:gd name="T8" fmla="*/ 283 w 283"/>
                <a:gd name="T9" fmla="*/ 107 h 247"/>
                <a:gd name="T10" fmla="*/ 283 w 283"/>
                <a:gd name="T11" fmla="*/ 122 h 247"/>
                <a:gd name="T12" fmla="*/ 277 w 283"/>
                <a:gd name="T13" fmla="*/ 148 h 247"/>
                <a:gd name="T14" fmla="*/ 266 w 283"/>
                <a:gd name="T15" fmla="*/ 173 h 247"/>
                <a:gd name="T16" fmla="*/ 250 w 283"/>
                <a:gd name="T17" fmla="*/ 196 h 247"/>
                <a:gd name="T18" fmla="*/ 231 w 283"/>
                <a:gd name="T19" fmla="*/ 216 h 247"/>
                <a:gd name="T20" fmla="*/ 209 w 283"/>
                <a:gd name="T21" fmla="*/ 231 h 247"/>
                <a:gd name="T22" fmla="*/ 184 w 283"/>
                <a:gd name="T23" fmla="*/ 241 h 247"/>
                <a:gd name="T24" fmla="*/ 155 w 283"/>
                <a:gd name="T25" fmla="*/ 247 h 247"/>
                <a:gd name="T26" fmla="*/ 141 w 283"/>
                <a:gd name="T27" fmla="*/ 247 h 247"/>
                <a:gd name="T28" fmla="*/ 112 w 283"/>
                <a:gd name="T29" fmla="*/ 245 h 247"/>
                <a:gd name="T30" fmla="*/ 87 w 283"/>
                <a:gd name="T31" fmla="*/ 237 h 247"/>
                <a:gd name="T32" fmla="*/ 62 w 283"/>
                <a:gd name="T33" fmla="*/ 225 h 247"/>
                <a:gd name="T34" fmla="*/ 42 w 283"/>
                <a:gd name="T35" fmla="*/ 206 h 247"/>
                <a:gd name="T36" fmla="*/ 23 w 283"/>
                <a:gd name="T37" fmla="*/ 185 h 247"/>
                <a:gd name="T38" fmla="*/ 11 w 283"/>
                <a:gd name="T39" fmla="*/ 161 h 247"/>
                <a:gd name="T40" fmla="*/ 2 w 283"/>
                <a:gd name="T41" fmla="*/ 134 h 247"/>
                <a:gd name="T42" fmla="*/ 0 w 283"/>
                <a:gd name="T43" fmla="*/ 107 h 247"/>
                <a:gd name="T44" fmla="*/ 52 w 283"/>
                <a:gd name="T45" fmla="*/ 107 h 247"/>
                <a:gd name="T46" fmla="*/ 60 w 283"/>
                <a:gd name="T47" fmla="*/ 140 h 247"/>
                <a:gd name="T48" fmla="*/ 79 w 283"/>
                <a:gd name="T49" fmla="*/ 169 h 247"/>
                <a:gd name="T50" fmla="*/ 108 w 283"/>
                <a:gd name="T51" fmla="*/ 188 h 247"/>
                <a:gd name="T52" fmla="*/ 141 w 283"/>
                <a:gd name="T53" fmla="*/ 194 h 247"/>
                <a:gd name="T54" fmla="*/ 159 w 283"/>
                <a:gd name="T55" fmla="*/ 194 h 247"/>
                <a:gd name="T56" fmla="*/ 190 w 283"/>
                <a:gd name="T57" fmla="*/ 179 h 247"/>
                <a:gd name="T58" fmla="*/ 215 w 283"/>
                <a:gd name="T59" fmla="*/ 157 h 247"/>
                <a:gd name="T60" fmla="*/ 227 w 283"/>
                <a:gd name="T61" fmla="*/ 124 h 247"/>
                <a:gd name="T62" fmla="*/ 229 w 283"/>
                <a:gd name="T63" fmla="*/ 107 h 247"/>
                <a:gd name="T64" fmla="*/ 225 w 283"/>
                <a:gd name="T65" fmla="*/ 80 h 247"/>
                <a:gd name="T66" fmla="*/ 215 w 283"/>
                <a:gd name="T67" fmla="*/ 58 h 247"/>
                <a:gd name="T68" fmla="*/ 198 w 283"/>
                <a:gd name="T69" fmla="*/ 39 h 247"/>
                <a:gd name="T70" fmla="*/ 176 w 283"/>
                <a:gd name="T71" fmla="*/ 25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3" h="247">
                  <a:moveTo>
                    <a:pt x="236" y="0"/>
                  </a:moveTo>
                  <a:lnTo>
                    <a:pt x="236" y="0"/>
                  </a:lnTo>
                  <a:lnTo>
                    <a:pt x="246" y="10"/>
                  </a:lnTo>
                  <a:lnTo>
                    <a:pt x="256" y="22"/>
                  </a:lnTo>
                  <a:lnTo>
                    <a:pt x="264" y="35"/>
                  </a:lnTo>
                  <a:lnTo>
                    <a:pt x="271" y="47"/>
                  </a:lnTo>
                  <a:lnTo>
                    <a:pt x="275" y="62"/>
                  </a:lnTo>
                  <a:lnTo>
                    <a:pt x="279" y="76"/>
                  </a:lnTo>
                  <a:lnTo>
                    <a:pt x="283" y="91"/>
                  </a:lnTo>
                  <a:lnTo>
                    <a:pt x="283" y="107"/>
                  </a:lnTo>
                  <a:lnTo>
                    <a:pt x="283" y="107"/>
                  </a:lnTo>
                  <a:lnTo>
                    <a:pt x="283" y="122"/>
                  </a:lnTo>
                  <a:lnTo>
                    <a:pt x="281" y="134"/>
                  </a:lnTo>
                  <a:lnTo>
                    <a:pt x="277" y="148"/>
                  </a:lnTo>
                  <a:lnTo>
                    <a:pt x="273" y="161"/>
                  </a:lnTo>
                  <a:lnTo>
                    <a:pt x="266" y="173"/>
                  </a:lnTo>
                  <a:lnTo>
                    <a:pt x="258" y="185"/>
                  </a:lnTo>
                  <a:lnTo>
                    <a:pt x="250" y="196"/>
                  </a:lnTo>
                  <a:lnTo>
                    <a:pt x="242" y="206"/>
                  </a:lnTo>
                  <a:lnTo>
                    <a:pt x="231" y="216"/>
                  </a:lnTo>
                  <a:lnTo>
                    <a:pt x="221" y="225"/>
                  </a:lnTo>
                  <a:lnTo>
                    <a:pt x="209" y="231"/>
                  </a:lnTo>
                  <a:lnTo>
                    <a:pt x="196" y="237"/>
                  </a:lnTo>
                  <a:lnTo>
                    <a:pt x="184" y="241"/>
                  </a:lnTo>
                  <a:lnTo>
                    <a:pt x="169" y="245"/>
                  </a:lnTo>
                  <a:lnTo>
                    <a:pt x="155" y="247"/>
                  </a:lnTo>
                  <a:lnTo>
                    <a:pt x="141" y="247"/>
                  </a:lnTo>
                  <a:lnTo>
                    <a:pt x="141" y="247"/>
                  </a:lnTo>
                  <a:lnTo>
                    <a:pt x="126" y="247"/>
                  </a:lnTo>
                  <a:lnTo>
                    <a:pt x="112" y="245"/>
                  </a:lnTo>
                  <a:lnTo>
                    <a:pt x="99" y="241"/>
                  </a:lnTo>
                  <a:lnTo>
                    <a:pt x="87" y="237"/>
                  </a:lnTo>
                  <a:lnTo>
                    <a:pt x="75" y="231"/>
                  </a:lnTo>
                  <a:lnTo>
                    <a:pt x="62" y="225"/>
                  </a:lnTo>
                  <a:lnTo>
                    <a:pt x="52" y="216"/>
                  </a:lnTo>
                  <a:lnTo>
                    <a:pt x="42" y="206"/>
                  </a:lnTo>
                  <a:lnTo>
                    <a:pt x="31" y="196"/>
                  </a:lnTo>
                  <a:lnTo>
                    <a:pt x="23" y="185"/>
                  </a:lnTo>
                  <a:lnTo>
                    <a:pt x="17" y="173"/>
                  </a:lnTo>
                  <a:lnTo>
                    <a:pt x="11" y="161"/>
                  </a:lnTo>
                  <a:lnTo>
                    <a:pt x="6" y="148"/>
                  </a:lnTo>
                  <a:lnTo>
                    <a:pt x="2" y="134"/>
                  </a:lnTo>
                  <a:lnTo>
                    <a:pt x="0" y="122"/>
                  </a:lnTo>
                  <a:lnTo>
                    <a:pt x="0" y="107"/>
                  </a:lnTo>
                  <a:lnTo>
                    <a:pt x="52" y="107"/>
                  </a:lnTo>
                  <a:lnTo>
                    <a:pt x="52" y="107"/>
                  </a:lnTo>
                  <a:lnTo>
                    <a:pt x="54" y="124"/>
                  </a:lnTo>
                  <a:lnTo>
                    <a:pt x="60" y="140"/>
                  </a:lnTo>
                  <a:lnTo>
                    <a:pt x="68" y="157"/>
                  </a:lnTo>
                  <a:lnTo>
                    <a:pt x="79" y="169"/>
                  </a:lnTo>
                  <a:lnTo>
                    <a:pt x="91" y="179"/>
                  </a:lnTo>
                  <a:lnTo>
                    <a:pt x="108" y="188"/>
                  </a:lnTo>
                  <a:lnTo>
                    <a:pt x="124" y="194"/>
                  </a:lnTo>
                  <a:lnTo>
                    <a:pt x="141" y="194"/>
                  </a:lnTo>
                  <a:lnTo>
                    <a:pt x="141" y="194"/>
                  </a:lnTo>
                  <a:lnTo>
                    <a:pt x="159" y="194"/>
                  </a:lnTo>
                  <a:lnTo>
                    <a:pt x="176" y="188"/>
                  </a:lnTo>
                  <a:lnTo>
                    <a:pt x="190" y="179"/>
                  </a:lnTo>
                  <a:lnTo>
                    <a:pt x="202" y="169"/>
                  </a:lnTo>
                  <a:lnTo>
                    <a:pt x="215" y="157"/>
                  </a:lnTo>
                  <a:lnTo>
                    <a:pt x="223" y="140"/>
                  </a:lnTo>
                  <a:lnTo>
                    <a:pt x="227" y="124"/>
                  </a:lnTo>
                  <a:lnTo>
                    <a:pt x="229" y="107"/>
                  </a:lnTo>
                  <a:lnTo>
                    <a:pt x="229" y="107"/>
                  </a:lnTo>
                  <a:lnTo>
                    <a:pt x="229" y="93"/>
                  </a:lnTo>
                  <a:lnTo>
                    <a:pt x="225" y="80"/>
                  </a:lnTo>
                  <a:lnTo>
                    <a:pt x="221" y="68"/>
                  </a:lnTo>
                  <a:lnTo>
                    <a:pt x="215" y="58"/>
                  </a:lnTo>
                  <a:lnTo>
                    <a:pt x="207" y="47"/>
                  </a:lnTo>
                  <a:lnTo>
                    <a:pt x="198" y="39"/>
                  </a:lnTo>
                  <a:lnTo>
                    <a:pt x="188" y="31"/>
                  </a:lnTo>
                  <a:lnTo>
                    <a:pt x="176" y="2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11371263" y="5060950"/>
              <a:ext cx="449263" cy="392113"/>
            </a:xfrm>
            <a:custGeom>
              <a:avLst/>
              <a:gdLst>
                <a:gd name="T0" fmla="*/ 236 w 283"/>
                <a:gd name="T1" fmla="*/ 0 h 247"/>
                <a:gd name="T2" fmla="*/ 256 w 283"/>
                <a:gd name="T3" fmla="*/ 22 h 247"/>
                <a:gd name="T4" fmla="*/ 271 w 283"/>
                <a:gd name="T5" fmla="*/ 47 h 247"/>
                <a:gd name="T6" fmla="*/ 279 w 283"/>
                <a:gd name="T7" fmla="*/ 76 h 247"/>
                <a:gd name="T8" fmla="*/ 283 w 283"/>
                <a:gd name="T9" fmla="*/ 107 h 247"/>
                <a:gd name="T10" fmla="*/ 283 w 283"/>
                <a:gd name="T11" fmla="*/ 122 h 247"/>
                <a:gd name="T12" fmla="*/ 277 w 283"/>
                <a:gd name="T13" fmla="*/ 148 h 247"/>
                <a:gd name="T14" fmla="*/ 266 w 283"/>
                <a:gd name="T15" fmla="*/ 173 h 247"/>
                <a:gd name="T16" fmla="*/ 250 w 283"/>
                <a:gd name="T17" fmla="*/ 196 h 247"/>
                <a:gd name="T18" fmla="*/ 231 w 283"/>
                <a:gd name="T19" fmla="*/ 216 h 247"/>
                <a:gd name="T20" fmla="*/ 209 w 283"/>
                <a:gd name="T21" fmla="*/ 231 h 247"/>
                <a:gd name="T22" fmla="*/ 184 w 283"/>
                <a:gd name="T23" fmla="*/ 241 h 247"/>
                <a:gd name="T24" fmla="*/ 155 w 283"/>
                <a:gd name="T25" fmla="*/ 247 h 247"/>
                <a:gd name="T26" fmla="*/ 141 w 283"/>
                <a:gd name="T27" fmla="*/ 247 h 247"/>
                <a:gd name="T28" fmla="*/ 112 w 283"/>
                <a:gd name="T29" fmla="*/ 245 h 247"/>
                <a:gd name="T30" fmla="*/ 87 w 283"/>
                <a:gd name="T31" fmla="*/ 237 h 247"/>
                <a:gd name="T32" fmla="*/ 62 w 283"/>
                <a:gd name="T33" fmla="*/ 225 h 247"/>
                <a:gd name="T34" fmla="*/ 42 w 283"/>
                <a:gd name="T35" fmla="*/ 206 h 247"/>
                <a:gd name="T36" fmla="*/ 23 w 283"/>
                <a:gd name="T37" fmla="*/ 185 h 247"/>
                <a:gd name="T38" fmla="*/ 11 w 283"/>
                <a:gd name="T39" fmla="*/ 161 h 247"/>
                <a:gd name="T40" fmla="*/ 2 w 283"/>
                <a:gd name="T41" fmla="*/ 134 h 247"/>
                <a:gd name="T42" fmla="*/ 0 w 283"/>
                <a:gd name="T43" fmla="*/ 107 h 247"/>
                <a:gd name="T44" fmla="*/ 52 w 283"/>
                <a:gd name="T45" fmla="*/ 107 h 247"/>
                <a:gd name="T46" fmla="*/ 60 w 283"/>
                <a:gd name="T47" fmla="*/ 140 h 247"/>
                <a:gd name="T48" fmla="*/ 79 w 283"/>
                <a:gd name="T49" fmla="*/ 169 h 247"/>
                <a:gd name="T50" fmla="*/ 108 w 283"/>
                <a:gd name="T51" fmla="*/ 188 h 247"/>
                <a:gd name="T52" fmla="*/ 141 w 283"/>
                <a:gd name="T53" fmla="*/ 194 h 247"/>
                <a:gd name="T54" fmla="*/ 159 w 283"/>
                <a:gd name="T55" fmla="*/ 194 h 247"/>
                <a:gd name="T56" fmla="*/ 190 w 283"/>
                <a:gd name="T57" fmla="*/ 179 h 247"/>
                <a:gd name="T58" fmla="*/ 215 w 283"/>
                <a:gd name="T59" fmla="*/ 157 h 247"/>
                <a:gd name="T60" fmla="*/ 227 w 283"/>
                <a:gd name="T61" fmla="*/ 124 h 247"/>
                <a:gd name="T62" fmla="*/ 229 w 283"/>
                <a:gd name="T63" fmla="*/ 107 h 247"/>
                <a:gd name="T64" fmla="*/ 225 w 283"/>
                <a:gd name="T65" fmla="*/ 80 h 247"/>
                <a:gd name="T66" fmla="*/ 215 w 283"/>
                <a:gd name="T67" fmla="*/ 58 h 247"/>
                <a:gd name="T68" fmla="*/ 198 w 283"/>
                <a:gd name="T69" fmla="*/ 39 h 247"/>
                <a:gd name="T70" fmla="*/ 176 w 283"/>
                <a:gd name="T71" fmla="*/ 25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3" h="247">
                  <a:moveTo>
                    <a:pt x="236" y="0"/>
                  </a:moveTo>
                  <a:lnTo>
                    <a:pt x="236" y="0"/>
                  </a:lnTo>
                  <a:lnTo>
                    <a:pt x="246" y="10"/>
                  </a:lnTo>
                  <a:lnTo>
                    <a:pt x="256" y="22"/>
                  </a:lnTo>
                  <a:lnTo>
                    <a:pt x="264" y="35"/>
                  </a:lnTo>
                  <a:lnTo>
                    <a:pt x="271" y="47"/>
                  </a:lnTo>
                  <a:lnTo>
                    <a:pt x="275" y="62"/>
                  </a:lnTo>
                  <a:lnTo>
                    <a:pt x="279" y="76"/>
                  </a:lnTo>
                  <a:lnTo>
                    <a:pt x="283" y="91"/>
                  </a:lnTo>
                  <a:lnTo>
                    <a:pt x="283" y="107"/>
                  </a:lnTo>
                  <a:lnTo>
                    <a:pt x="283" y="107"/>
                  </a:lnTo>
                  <a:lnTo>
                    <a:pt x="283" y="122"/>
                  </a:lnTo>
                  <a:lnTo>
                    <a:pt x="281" y="134"/>
                  </a:lnTo>
                  <a:lnTo>
                    <a:pt x="277" y="148"/>
                  </a:lnTo>
                  <a:lnTo>
                    <a:pt x="273" y="161"/>
                  </a:lnTo>
                  <a:lnTo>
                    <a:pt x="266" y="173"/>
                  </a:lnTo>
                  <a:lnTo>
                    <a:pt x="258" y="185"/>
                  </a:lnTo>
                  <a:lnTo>
                    <a:pt x="250" y="196"/>
                  </a:lnTo>
                  <a:lnTo>
                    <a:pt x="242" y="206"/>
                  </a:lnTo>
                  <a:lnTo>
                    <a:pt x="231" y="216"/>
                  </a:lnTo>
                  <a:lnTo>
                    <a:pt x="221" y="225"/>
                  </a:lnTo>
                  <a:lnTo>
                    <a:pt x="209" y="231"/>
                  </a:lnTo>
                  <a:lnTo>
                    <a:pt x="196" y="237"/>
                  </a:lnTo>
                  <a:lnTo>
                    <a:pt x="184" y="241"/>
                  </a:lnTo>
                  <a:lnTo>
                    <a:pt x="169" y="245"/>
                  </a:lnTo>
                  <a:lnTo>
                    <a:pt x="155" y="247"/>
                  </a:lnTo>
                  <a:lnTo>
                    <a:pt x="141" y="247"/>
                  </a:lnTo>
                  <a:lnTo>
                    <a:pt x="141" y="247"/>
                  </a:lnTo>
                  <a:lnTo>
                    <a:pt x="126" y="247"/>
                  </a:lnTo>
                  <a:lnTo>
                    <a:pt x="112" y="245"/>
                  </a:lnTo>
                  <a:lnTo>
                    <a:pt x="99" y="241"/>
                  </a:lnTo>
                  <a:lnTo>
                    <a:pt x="87" y="237"/>
                  </a:lnTo>
                  <a:lnTo>
                    <a:pt x="75" y="231"/>
                  </a:lnTo>
                  <a:lnTo>
                    <a:pt x="62" y="225"/>
                  </a:lnTo>
                  <a:lnTo>
                    <a:pt x="52" y="216"/>
                  </a:lnTo>
                  <a:lnTo>
                    <a:pt x="42" y="206"/>
                  </a:lnTo>
                  <a:lnTo>
                    <a:pt x="31" y="196"/>
                  </a:lnTo>
                  <a:lnTo>
                    <a:pt x="23" y="185"/>
                  </a:lnTo>
                  <a:lnTo>
                    <a:pt x="17" y="173"/>
                  </a:lnTo>
                  <a:lnTo>
                    <a:pt x="11" y="161"/>
                  </a:lnTo>
                  <a:lnTo>
                    <a:pt x="6" y="148"/>
                  </a:lnTo>
                  <a:lnTo>
                    <a:pt x="2" y="134"/>
                  </a:lnTo>
                  <a:lnTo>
                    <a:pt x="0" y="122"/>
                  </a:lnTo>
                  <a:lnTo>
                    <a:pt x="0" y="107"/>
                  </a:lnTo>
                  <a:lnTo>
                    <a:pt x="52" y="107"/>
                  </a:lnTo>
                  <a:lnTo>
                    <a:pt x="52" y="107"/>
                  </a:lnTo>
                  <a:lnTo>
                    <a:pt x="54" y="124"/>
                  </a:lnTo>
                  <a:lnTo>
                    <a:pt x="60" y="140"/>
                  </a:lnTo>
                  <a:lnTo>
                    <a:pt x="68" y="157"/>
                  </a:lnTo>
                  <a:lnTo>
                    <a:pt x="79" y="169"/>
                  </a:lnTo>
                  <a:lnTo>
                    <a:pt x="91" y="179"/>
                  </a:lnTo>
                  <a:lnTo>
                    <a:pt x="108" y="188"/>
                  </a:lnTo>
                  <a:lnTo>
                    <a:pt x="124" y="194"/>
                  </a:lnTo>
                  <a:lnTo>
                    <a:pt x="141" y="194"/>
                  </a:lnTo>
                  <a:lnTo>
                    <a:pt x="141" y="194"/>
                  </a:lnTo>
                  <a:lnTo>
                    <a:pt x="159" y="194"/>
                  </a:lnTo>
                  <a:lnTo>
                    <a:pt x="176" y="188"/>
                  </a:lnTo>
                  <a:lnTo>
                    <a:pt x="190" y="179"/>
                  </a:lnTo>
                  <a:lnTo>
                    <a:pt x="202" y="169"/>
                  </a:lnTo>
                  <a:lnTo>
                    <a:pt x="215" y="157"/>
                  </a:lnTo>
                  <a:lnTo>
                    <a:pt x="223" y="140"/>
                  </a:lnTo>
                  <a:lnTo>
                    <a:pt x="227" y="124"/>
                  </a:lnTo>
                  <a:lnTo>
                    <a:pt x="229" y="107"/>
                  </a:lnTo>
                  <a:lnTo>
                    <a:pt x="229" y="107"/>
                  </a:lnTo>
                  <a:lnTo>
                    <a:pt x="229" y="93"/>
                  </a:lnTo>
                  <a:lnTo>
                    <a:pt x="225" y="80"/>
                  </a:lnTo>
                  <a:lnTo>
                    <a:pt x="221" y="68"/>
                  </a:lnTo>
                  <a:lnTo>
                    <a:pt x="215" y="58"/>
                  </a:lnTo>
                  <a:lnTo>
                    <a:pt x="207" y="47"/>
                  </a:lnTo>
                  <a:lnTo>
                    <a:pt x="198" y="39"/>
                  </a:lnTo>
                  <a:lnTo>
                    <a:pt x="188" y="31"/>
                  </a:lnTo>
                  <a:lnTo>
                    <a:pt x="176" y="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11145838" y="5227638"/>
              <a:ext cx="212725" cy="225425"/>
            </a:xfrm>
            <a:custGeom>
              <a:avLst/>
              <a:gdLst>
                <a:gd name="T0" fmla="*/ 72 w 134"/>
                <a:gd name="T1" fmla="*/ 142 h 142"/>
                <a:gd name="T2" fmla="*/ 0 w 134"/>
                <a:gd name="T3" fmla="*/ 0 h 142"/>
                <a:gd name="T4" fmla="*/ 62 w 134"/>
                <a:gd name="T5" fmla="*/ 0 h 142"/>
                <a:gd name="T6" fmla="*/ 134 w 134"/>
                <a:gd name="T7" fmla="*/ 142 h 142"/>
                <a:gd name="T8" fmla="*/ 72 w 134"/>
                <a:gd name="T9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142">
                  <a:moveTo>
                    <a:pt x="72" y="142"/>
                  </a:moveTo>
                  <a:lnTo>
                    <a:pt x="0" y="0"/>
                  </a:lnTo>
                  <a:lnTo>
                    <a:pt x="62" y="0"/>
                  </a:lnTo>
                  <a:lnTo>
                    <a:pt x="134" y="142"/>
                  </a:lnTo>
                  <a:lnTo>
                    <a:pt x="72" y="14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10961688" y="5227638"/>
              <a:ext cx="209550" cy="225425"/>
            </a:xfrm>
            <a:custGeom>
              <a:avLst/>
              <a:gdLst>
                <a:gd name="T0" fmla="*/ 71 w 132"/>
                <a:gd name="T1" fmla="*/ 142 h 142"/>
                <a:gd name="T2" fmla="*/ 0 w 132"/>
                <a:gd name="T3" fmla="*/ 0 h 142"/>
                <a:gd name="T4" fmla="*/ 62 w 132"/>
                <a:gd name="T5" fmla="*/ 0 h 142"/>
                <a:gd name="T6" fmla="*/ 132 w 132"/>
                <a:gd name="T7" fmla="*/ 142 h 142"/>
                <a:gd name="T8" fmla="*/ 71 w 132"/>
                <a:gd name="T9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42">
                  <a:moveTo>
                    <a:pt x="71" y="142"/>
                  </a:moveTo>
                  <a:lnTo>
                    <a:pt x="0" y="0"/>
                  </a:lnTo>
                  <a:lnTo>
                    <a:pt x="62" y="0"/>
                  </a:lnTo>
                  <a:lnTo>
                    <a:pt x="132" y="142"/>
                  </a:lnTo>
                  <a:lnTo>
                    <a:pt x="71" y="14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10775951" y="5227638"/>
              <a:ext cx="209550" cy="225425"/>
            </a:xfrm>
            <a:custGeom>
              <a:avLst/>
              <a:gdLst>
                <a:gd name="T0" fmla="*/ 70 w 132"/>
                <a:gd name="T1" fmla="*/ 142 h 142"/>
                <a:gd name="T2" fmla="*/ 0 w 132"/>
                <a:gd name="T3" fmla="*/ 0 h 142"/>
                <a:gd name="T4" fmla="*/ 62 w 132"/>
                <a:gd name="T5" fmla="*/ 0 h 142"/>
                <a:gd name="T6" fmla="*/ 132 w 132"/>
                <a:gd name="T7" fmla="*/ 142 h 142"/>
                <a:gd name="T8" fmla="*/ 70 w 132"/>
                <a:gd name="T9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42">
                  <a:moveTo>
                    <a:pt x="70" y="142"/>
                  </a:moveTo>
                  <a:lnTo>
                    <a:pt x="0" y="0"/>
                  </a:lnTo>
                  <a:lnTo>
                    <a:pt x="62" y="0"/>
                  </a:lnTo>
                  <a:lnTo>
                    <a:pt x="132" y="142"/>
                  </a:lnTo>
                  <a:lnTo>
                    <a:pt x="70" y="14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10588626" y="5227638"/>
              <a:ext cx="212725" cy="225425"/>
            </a:xfrm>
            <a:custGeom>
              <a:avLst/>
              <a:gdLst>
                <a:gd name="T0" fmla="*/ 72 w 134"/>
                <a:gd name="T1" fmla="*/ 142 h 142"/>
                <a:gd name="T2" fmla="*/ 0 w 134"/>
                <a:gd name="T3" fmla="*/ 0 h 142"/>
                <a:gd name="T4" fmla="*/ 62 w 134"/>
                <a:gd name="T5" fmla="*/ 0 h 142"/>
                <a:gd name="T6" fmla="*/ 134 w 134"/>
                <a:gd name="T7" fmla="*/ 142 h 142"/>
                <a:gd name="T8" fmla="*/ 72 w 134"/>
                <a:gd name="T9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142">
                  <a:moveTo>
                    <a:pt x="72" y="142"/>
                  </a:moveTo>
                  <a:lnTo>
                    <a:pt x="0" y="0"/>
                  </a:lnTo>
                  <a:lnTo>
                    <a:pt x="62" y="0"/>
                  </a:lnTo>
                  <a:lnTo>
                    <a:pt x="134" y="142"/>
                  </a:lnTo>
                  <a:lnTo>
                    <a:pt x="72" y="142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10471151" y="5351463"/>
              <a:ext cx="150813" cy="101600"/>
            </a:xfrm>
            <a:custGeom>
              <a:avLst/>
              <a:gdLst>
                <a:gd name="T0" fmla="*/ 33 w 95"/>
                <a:gd name="T1" fmla="*/ 64 h 64"/>
                <a:gd name="T2" fmla="*/ 0 w 95"/>
                <a:gd name="T3" fmla="*/ 0 h 64"/>
                <a:gd name="T4" fmla="*/ 62 w 95"/>
                <a:gd name="T5" fmla="*/ 0 h 64"/>
                <a:gd name="T6" fmla="*/ 95 w 95"/>
                <a:gd name="T7" fmla="*/ 64 h 64"/>
                <a:gd name="T8" fmla="*/ 33 w 95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64">
                  <a:moveTo>
                    <a:pt x="33" y="64"/>
                  </a:moveTo>
                  <a:lnTo>
                    <a:pt x="0" y="0"/>
                  </a:lnTo>
                  <a:lnTo>
                    <a:pt x="62" y="0"/>
                  </a:lnTo>
                  <a:lnTo>
                    <a:pt x="95" y="64"/>
                  </a:lnTo>
                  <a:lnTo>
                    <a:pt x="33" y="64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10560051" y="3897313"/>
              <a:ext cx="1109663" cy="1111250"/>
            </a:xfrm>
            <a:custGeom>
              <a:avLst/>
              <a:gdLst>
                <a:gd name="T0" fmla="*/ 699 w 699"/>
                <a:gd name="T1" fmla="*/ 524 h 700"/>
                <a:gd name="T2" fmla="*/ 697 w 699"/>
                <a:gd name="T3" fmla="*/ 514 h 700"/>
                <a:gd name="T4" fmla="*/ 683 w 699"/>
                <a:gd name="T5" fmla="*/ 498 h 700"/>
                <a:gd name="T6" fmla="*/ 493 w 699"/>
                <a:gd name="T7" fmla="*/ 465 h 700"/>
                <a:gd name="T8" fmla="*/ 480 w 699"/>
                <a:gd name="T9" fmla="*/ 467 h 700"/>
                <a:gd name="T10" fmla="*/ 466 w 699"/>
                <a:gd name="T11" fmla="*/ 481 h 700"/>
                <a:gd name="T12" fmla="*/ 464 w 699"/>
                <a:gd name="T13" fmla="*/ 528 h 700"/>
                <a:gd name="T14" fmla="*/ 454 w 699"/>
                <a:gd name="T15" fmla="*/ 526 h 700"/>
                <a:gd name="T16" fmla="*/ 421 w 699"/>
                <a:gd name="T17" fmla="*/ 510 h 700"/>
                <a:gd name="T18" fmla="*/ 375 w 699"/>
                <a:gd name="T19" fmla="*/ 475 h 700"/>
                <a:gd name="T20" fmla="*/ 299 w 699"/>
                <a:gd name="T21" fmla="*/ 399 h 700"/>
                <a:gd name="T22" fmla="*/ 264 w 699"/>
                <a:gd name="T23" fmla="*/ 365 h 700"/>
                <a:gd name="T24" fmla="*/ 204 w 699"/>
                <a:gd name="T25" fmla="*/ 299 h 700"/>
                <a:gd name="T26" fmla="*/ 175 w 699"/>
                <a:gd name="T27" fmla="*/ 254 h 700"/>
                <a:gd name="T28" fmla="*/ 169 w 699"/>
                <a:gd name="T29" fmla="*/ 233 h 700"/>
                <a:gd name="T30" fmla="*/ 206 w 699"/>
                <a:gd name="T31" fmla="*/ 233 h 700"/>
                <a:gd name="T32" fmla="*/ 225 w 699"/>
                <a:gd name="T33" fmla="*/ 225 h 700"/>
                <a:gd name="T34" fmla="*/ 233 w 699"/>
                <a:gd name="T35" fmla="*/ 207 h 700"/>
                <a:gd name="T36" fmla="*/ 202 w 699"/>
                <a:gd name="T37" fmla="*/ 27 h 700"/>
                <a:gd name="T38" fmla="*/ 194 w 699"/>
                <a:gd name="T39" fmla="*/ 6 h 700"/>
                <a:gd name="T40" fmla="*/ 175 w 699"/>
                <a:gd name="T41" fmla="*/ 0 h 700"/>
                <a:gd name="T42" fmla="*/ 26 w 699"/>
                <a:gd name="T43" fmla="*/ 0 h 700"/>
                <a:gd name="T44" fmla="*/ 8 w 699"/>
                <a:gd name="T45" fmla="*/ 6 h 700"/>
                <a:gd name="T46" fmla="*/ 0 w 699"/>
                <a:gd name="T47" fmla="*/ 27 h 700"/>
                <a:gd name="T48" fmla="*/ 0 w 699"/>
                <a:gd name="T49" fmla="*/ 37 h 700"/>
                <a:gd name="T50" fmla="*/ 8 w 699"/>
                <a:gd name="T51" fmla="*/ 120 h 700"/>
                <a:gd name="T52" fmla="*/ 22 w 699"/>
                <a:gd name="T53" fmla="*/ 184 h 700"/>
                <a:gd name="T54" fmla="*/ 45 w 699"/>
                <a:gd name="T55" fmla="*/ 256 h 700"/>
                <a:gd name="T56" fmla="*/ 82 w 699"/>
                <a:gd name="T57" fmla="*/ 335 h 700"/>
                <a:gd name="T58" fmla="*/ 136 w 699"/>
                <a:gd name="T59" fmla="*/ 415 h 700"/>
                <a:gd name="T60" fmla="*/ 206 w 699"/>
                <a:gd name="T61" fmla="*/ 491 h 700"/>
                <a:gd name="T62" fmla="*/ 247 w 699"/>
                <a:gd name="T63" fmla="*/ 528 h 700"/>
                <a:gd name="T64" fmla="*/ 330 w 699"/>
                <a:gd name="T65" fmla="*/ 586 h 700"/>
                <a:gd name="T66" fmla="*/ 410 w 699"/>
                <a:gd name="T67" fmla="*/ 630 h 700"/>
                <a:gd name="T68" fmla="*/ 484 w 699"/>
                <a:gd name="T69" fmla="*/ 661 h 700"/>
                <a:gd name="T70" fmla="*/ 551 w 699"/>
                <a:gd name="T71" fmla="*/ 679 h 700"/>
                <a:gd name="T72" fmla="*/ 629 w 699"/>
                <a:gd name="T73" fmla="*/ 696 h 700"/>
                <a:gd name="T74" fmla="*/ 670 w 699"/>
                <a:gd name="T75" fmla="*/ 700 h 700"/>
                <a:gd name="T76" fmla="*/ 683 w 699"/>
                <a:gd name="T77" fmla="*/ 696 h 700"/>
                <a:gd name="T78" fmla="*/ 697 w 699"/>
                <a:gd name="T79" fmla="*/ 681 h 700"/>
                <a:gd name="T80" fmla="*/ 699 w 699"/>
                <a:gd name="T81" fmla="*/ 671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" h="700">
                  <a:moveTo>
                    <a:pt x="699" y="671"/>
                  </a:moveTo>
                  <a:lnTo>
                    <a:pt x="699" y="524"/>
                  </a:lnTo>
                  <a:lnTo>
                    <a:pt x="699" y="524"/>
                  </a:lnTo>
                  <a:lnTo>
                    <a:pt x="697" y="514"/>
                  </a:lnTo>
                  <a:lnTo>
                    <a:pt x="691" y="504"/>
                  </a:lnTo>
                  <a:lnTo>
                    <a:pt x="683" y="498"/>
                  </a:lnTo>
                  <a:lnTo>
                    <a:pt x="670" y="495"/>
                  </a:lnTo>
                  <a:lnTo>
                    <a:pt x="493" y="465"/>
                  </a:lnTo>
                  <a:lnTo>
                    <a:pt x="493" y="465"/>
                  </a:lnTo>
                  <a:lnTo>
                    <a:pt x="480" y="467"/>
                  </a:lnTo>
                  <a:lnTo>
                    <a:pt x="472" y="473"/>
                  </a:lnTo>
                  <a:lnTo>
                    <a:pt x="466" y="481"/>
                  </a:lnTo>
                  <a:lnTo>
                    <a:pt x="464" y="491"/>
                  </a:lnTo>
                  <a:lnTo>
                    <a:pt x="464" y="528"/>
                  </a:lnTo>
                  <a:lnTo>
                    <a:pt x="464" y="528"/>
                  </a:lnTo>
                  <a:lnTo>
                    <a:pt x="454" y="526"/>
                  </a:lnTo>
                  <a:lnTo>
                    <a:pt x="443" y="522"/>
                  </a:lnTo>
                  <a:lnTo>
                    <a:pt x="421" y="510"/>
                  </a:lnTo>
                  <a:lnTo>
                    <a:pt x="398" y="493"/>
                  </a:lnTo>
                  <a:lnTo>
                    <a:pt x="375" y="475"/>
                  </a:lnTo>
                  <a:lnTo>
                    <a:pt x="332" y="434"/>
                  </a:lnTo>
                  <a:lnTo>
                    <a:pt x="299" y="399"/>
                  </a:lnTo>
                  <a:lnTo>
                    <a:pt x="299" y="399"/>
                  </a:lnTo>
                  <a:lnTo>
                    <a:pt x="264" y="365"/>
                  </a:lnTo>
                  <a:lnTo>
                    <a:pt x="222" y="322"/>
                  </a:lnTo>
                  <a:lnTo>
                    <a:pt x="204" y="299"/>
                  </a:lnTo>
                  <a:lnTo>
                    <a:pt x="187" y="277"/>
                  </a:lnTo>
                  <a:lnTo>
                    <a:pt x="175" y="254"/>
                  </a:lnTo>
                  <a:lnTo>
                    <a:pt x="171" y="244"/>
                  </a:lnTo>
                  <a:lnTo>
                    <a:pt x="169" y="233"/>
                  </a:lnTo>
                  <a:lnTo>
                    <a:pt x="206" y="233"/>
                  </a:lnTo>
                  <a:lnTo>
                    <a:pt x="206" y="233"/>
                  </a:lnTo>
                  <a:lnTo>
                    <a:pt x="216" y="231"/>
                  </a:lnTo>
                  <a:lnTo>
                    <a:pt x="225" y="225"/>
                  </a:lnTo>
                  <a:lnTo>
                    <a:pt x="231" y="217"/>
                  </a:lnTo>
                  <a:lnTo>
                    <a:pt x="233" y="207"/>
                  </a:lnTo>
                  <a:lnTo>
                    <a:pt x="202" y="27"/>
                  </a:lnTo>
                  <a:lnTo>
                    <a:pt x="202" y="27"/>
                  </a:lnTo>
                  <a:lnTo>
                    <a:pt x="200" y="17"/>
                  </a:lnTo>
                  <a:lnTo>
                    <a:pt x="194" y="6"/>
                  </a:lnTo>
                  <a:lnTo>
                    <a:pt x="185" y="2"/>
                  </a:lnTo>
                  <a:lnTo>
                    <a:pt x="17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37"/>
                  </a:lnTo>
                  <a:lnTo>
                    <a:pt x="2" y="70"/>
                  </a:lnTo>
                  <a:lnTo>
                    <a:pt x="8" y="120"/>
                  </a:lnTo>
                  <a:lnTo>
                    <a:pt x="14" y="151"/>
                  </a:lnTo>
                  <a:lnTo>
                    <a:pt x="22" y="184"/>
                  </a:lnTo>
                  <a:lnTo>
                    <a:pt x="33" y="219"/>
                  </a:lnTo>
                  <a:lnTo>
                    <a:pt x="45" y="256"/>
                  </a:lnTo>
                  <a:lnTo>
                    <a:pt x="62" y="295"/>
                  </a:lnTo>
                  <a:lnTo>
                    <a:pt x="82" y="335"/>
                  </a:lnTo>
                  <a:lnTo>
                    <a:pt x="107" y="374"/>
                  </a:lnTo>
                  <a:lnTo>
                    <a:pt x="136" y="415"/>
                  </a:lnTo>
                  <a:lnTo>
                    <a:pt x="167" y="454"/>
                  </a:lnTo>
                  <a:lnTo>
                    <a:pt x="206" y="491"/>
                  </a:lnTo>
                  <a:lnTo>
                    <a:pt x="206" y="491"/>
                  </a:lnTo>
                  <a:lnTo>
                    <a:pt x="247" y="528"/>
                  </a:lnTo>
                  <a:lnTo>
                    <a:pt x="288" y="559"/>
                  </a:lnTo>
                  <a:lnTo>
                    <a:pt x="330" y="586"/>
                  </a:lnTo>
                  <a:lnTo>
                    <a:pt x="369" y="609"/>
                  </a:lnTo>
                  <a:lnTo>
                    <a:pt x="410" y="630"/>
                  </a:lnTo>
                  <a:lnTo>
                    <a:pt x="447" y="646"/>
                  </a:lnTo>
                  <a:lnTo>
                    <a:pt x="484" y="661"/>
                  </a:lnTo>
                  <a:lnTo>
                    <a:pt x="520" y="671"/>
                  </a:lnTo>
                  <a:lnTo>
                    <a:pt x="551" y="679"/>
                  </a:lnTo>
                  <a:lnTo>
                    <a:pt x="581" y="687"/>
                  </a:lnTo>
                  <a:lnTo>
                    <a:pt x="629" y="696"/>
                  </a:lnTo>
                  <a:lnTo>
                    <a:pt x="660" y="698"/>
                  </a:lnTo>
                  <a:lnTo>
                    <a:pt x="670" y="700"/>
                  </a:lnTo>
                  <a:lnTo>
                    <a:pt x="670" y="700"/>
                  </a:lnTo>
                  <a:lnTo>
                    <a:pt x="683" y="696"/>
                  </a:lnTo>
                  <a:lnTo>
                    <a:pt x="691" y="691"/>
                  </a:lnTo>
                  <a:lnTo>
                    <a:pt x="697" y="681"/>
                  </a:lnTo>
                  <a:lnTo>
                    <a:pt x="699" y="671"/>
                  </a:lnTo>
                  <a:lnTo>
                    <a:pt x="699" y="671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5348288" y="3894138"/>
            <a:ext cx="1525588" cy="1555750"/>
            <a:chOff x="5348288" y="3894138"/>
            <a:chExt cx="1525588" cy="1555750"/>
          </a:xfrm>
        </p:grpSpPr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5502276" y="5332413"/>
              <a:ext cx="330200" cy="117475"/>
            </a:xfrm>
            <a:custGeom>
              <a:avLst/>
              <a:gdLst>
                <a:gd name="T0" fmla="*/ 0 w 208"/>
                <a:gd name="T1" fmla="*/ 21 h 74"/>
                <a:gd name="T2" fmla="*/ 0 w 208"/>
                <a:gd name="T3" fmla="*/ 21 h 74"/>
                <a:gd name="T4" fmla="*/ 0 w 208"/>
                <a:gd name="T5" fmla="*/ 31 h 74"/>
                <a:gd name="T6" fmla="*/ 4 w 208"/>
                <a:gd name="T7" fmla="*/ 41 h 74"/>
                <a:gd name="T8" fmla="*/ 8 w 208"/>
                <a:gd name="T9" fmla="*/ 52 h 74"/>
                <a:gd name="T10" fmla="*/ 14 w 208"/>
                <a:gd name="T11" fmla="*/ 60 h 74"/>
                <a:gd name="T12" fmla="*/ 23 w 208"/>
                <a:gd name="T13" fmla="*/ 66 h 74"/>
                <a:gd name="T14" fmla="*/ 33 w 208"/>
                <a:gd name="T15" fmla="*/ 70 h 74"/>
                <a:gd name="T16" fmla="*/ 43 w 208"/>
                <a:gd name="T17" fmla="*/ 74 h 74"/>
                <a:gd name="T18" fmla="*/ 54 w 208"/>
                <a:gd name="T19" fmla="*/ 74 h 74"/>
                <a:gd name="T20" fmla="*/ 153 w 208"/>
                <a:gd name="T21" fmla="*/ 74 h 74"/>
                <a:gd name="T22" fmla="*/ 153 w 208"/>
                <a:gd name="T23" fmla="*/ 74 h 74"/>
                <a:gd name="T24" fmla="*/ 163 w 208"/>
                <a:gd name="T25" fmla="*/ 74 h 74"/>
                <a:gd name="T26" fmla="*/ 173 w 208"/>
                <a:gd name="T27" fmla="*/ 70 h 74"/>
                <a:gd name="T28" fmla="*/ 184 w 208"/>
                <a:gd name="T29" fmla="*/ 66 h 74"/>
                <a:gd name="T30" fmla="*/ 192 w 208"/>
                <a:gd name="T31" fmla="*/ 60 h 74"/>
                <a:gd name="T32" fmla="*/ 198 w 208"/>
                <a:gd name="T33" fmla="*/ 52 h 74"/>
                <a:gd name="T34" fmla="*/ 204 w 208"/>
                <a:gd name="T35" fmla="*/ 41 h 74"/>
                <a:gd name="T36" fmla="*/ 206 w 208"/>
                <a:gd name="T37" fmla="*/ 31 h 74"/>
                <a:gd name="T38" fmla="*/ 208 w 208"/>
                <a:gd name="T39" fmla="*/ 21 h 74"/>
                <a:gd name="T40" fmla="*/ 208 w 208"/>
                <a:gd name="T41" fmla="*/ 0 h 74"/>
                <a:gd name="T42" fmla="*/ 0 w 208"/>
                <a:gd name="T43" fmla="*/ 0 h 74"/>
                <a:gd name="T44" fmla="*/ 0 w 208"/>
                <a:gd name="T45" fmla="*/ 21 h 74"/>
                <a:gd name="T46" fmla="*/ 0 w 208"/>
                <a:gd name="T47" fmla="*/ 2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08" h="74">
                  <a:moveTo>
                    <a:pt x="0" y="21"/>
                  </a:moveTo>
                  <a:lnTo>
                    <a:pt x="0" y="21"/>
                  </a:lnTo>
                  <a:lnTo>
                    <a:pt x="0" y="31"/>
                  </a:lnTo>
                  <a:lnTo>
                    <a:pt x="4" y="41"/>
                  </a:lnTo>
                  <a:lnTo>
                    <a:pt x="8" y="52"/>
                  </a:lnTo>
                  <a:lnTo>
                    <a:pt x="14" y="60"/>
                  </a:lnTo>
                  <a:lnTo>
                    <a:pt x="23" y="66"/>
                  </a:lnTo>
                  <a:lnTo>
                    <a:pt x="33" y="70"/>
                  </a:lnTo>
                  <a:lnTo>
                    <a:pt x="43" y="74"/>
                  </a:lnTo>
                  <a:lnTo>
                    <a:pt x="54" y="74"/>
                  </a:lnTo>
                  <a:lnTo>
                    <a:pt x="153" y="74"/>
                  </a:lnTo>
                  <a:lnTo>
                    <a:pt x="153" y="74"/>
                  </a:lnTo>
                  <a:lnTo>
                    <a:pt x="163" y="74"/>
                  </a:lnTo>
                  <a:lnTo>
                    <a:pt x="173" y="70"/>
                  </a:lnTo>
                  <a:lnTo>
                    <a:pt x="184" y="66"/>
                  </a:lnTo>
                  <a:lnTo>
                    <a:pt x="192" y="60"/>
                  </a:lnTo>
                  <a:lnTo>
                    <a:pt x="198" y="52"/>
                  </a:lnTo>
                  <a:lnTo>
                    <a:pt x="204" y="41"/>
                  </a:lnTo>
                  <a:lnTo>
                    <a:pt x="206" y="31"/>
                  </a:lnTo>
                  <a:lnTo>
                    <a:pt x="208" y="21"/>
                  </a:lnTo>
                  <a:lnTo>
                    <a:pt x="208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6413501" y="5332413"/>
              <a:ext cx="330200" cy="117475"/>
            </a:xfrm>
            <a:custGeom>
              <a:avLst/>
              <a:gdLst>
                <a:gd name="T0" fmla="*/ 0 w 208"/>
                <a:gd name="T1" fmla="*/ 21 h 74"/>
                <a:gd name="T2" fmla="*/ 0 w 208"/>
                <a:gd name="T3" fmla="*/ 21 h 74"/>
                <a:gd name="T4" fmla="*/ 2 w 208"/>
                <a:gd name="T5" fmla="*/ 31 h 74"/>
                <a:gd name="T6" fmla="*/ 4 w 208"/>
                <a:gd name="T7" fmla="*/ 41 h 74"/>
                <a:gd name="T8" fmla="*/ 10 w 208"/>
                <a:gd name="T9" fmla="*/ 52 h 74"/>
                <a:gd name="T10" fmla="*/ 16 w 208"/>
                <a:gd name="T11" fmla="*/ 60 h 74"/>
                <a:gd name="T12" fmla="*/ 24 w 208"/>
                <a:gd name="T13" fmla="*/ 66 h 74"/>
                <a:gd name="T14" fmla="*/ 33 w 208"/>
                <a:gd name="T15" fmla="*/ 70 h 74"/>
                <a:gd name="T16" fmla="*/ 43 w 208"/>
                <a:gd name="T17" fmla="*/ 74 h 74"/>
                <a:gd name="T18" fmla="*/ 55 w 208"/>
                <a:gd name="T19" fmla="*/ 74 h 74"/>
                <a:gd name="T20" fmla="*/ 154 w 208"/>
                <a:gd name="T21" fmla="*/ 74 h 74"/>
                <a:gd name="T22" fmla="*/ 154 w 208"/>
                <a:gd name="T23" fmla="*/ 74 h 74"/>
                <a:gd name="T24" fmla="*/ 165 w 208"/>
                <a:gd name="T25" fmla="*/ 74 h 74"/>
                <a:gd name="T26" fmla="*/ 175 w 208"/>
                <a:gd name="T27" fmla="*/ 70 h 74"/>
                <a:gd name="T28" fmla="*/ 183 w 208"/>
                <a:gd name="T29" fmla="*/ 66 h 74"/>
                <a:gd name="T30" fmla="*/ 191 w 208"/>
                <a:gd name="T31" fmla="*/ 60 h 74"/>
                <a:gd name="T32" fmla="*/ 200 w 208"/>
                <a:gd name="T33" fmla="*/ 52 h 74"/>
                <a:gd name="T34" fmla="*/ 204 w 208"/>
                <a:gd name="T35" fmla="*/ 41 h 74"/>
                <a:gd name="T36" fmla="*/ 208 w 208"/>
                <a:gd name="T37" fmla="*/ 31 h 74"/>
                <a:gd name="T38" fmla="*/ 208 w 208"/>
                <a:gd name="T39" fmla="*/ 21 h 74"/>
                <a:gd name="T40" fmla="*/ 208 w 208"/>
                <a:gd name="T41" fmla="*/ 0 h 74"/>
                <a:gd name="T42" fmla="*/ 0 w 208"/>
                <a:gd name="T43" fmla="*/ 0 h 74"/>
                <a:gd name="T44" fmla="*/ 0 w 208"/>
                <a:gd name="T45" fmla="*/ 21 h 74"/>
                <a:gd name="T46" fmla="*/ 0 w 208"/>
                <a:gd name="T47" fmla="*/ 2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08" h="74">
                  <a:moveTo>
                    <a:pt x="0" y="21"/>
                  </a:moveTo>
                  <a:lnTo>
                    <a:pt x="0" y="21"/>
                  </a:lnTo>
                  <a:lnTo>
                    <a:pt x="2" y="31"/>
                  </a:lnTo>
                  <a:lnTo>
                    <a:pt x="4" y="41"/>
                  </a:lnTo>
                  <a:lnTo>
                    <a:pt x="10" y="52"/>
                  </a:lnTo>
                  <a:lnTo>
                    <a:pt x="16" y="60"/>
                  </a:lnTo>
                  <a:lnTo>
                    <a:pt x="24" y="66"/>
                  </a:lnTo>
                  <a:lnTo>
                    <a:pt x="33" y="70"/>
                  </a:lnTo>
                  <a:lnTo>
                    <a:pt x="43" y="74"/>
                  </a:lnTo>
                  <a:lnTo>
                    <a:pt x="55" y="74"/>
                  </a:lnTo>
                  <a:lnTo>
                    <a:pt x="154" y="74"/>
                  </a:lnTo>
                  <a:lnTo>
                    <a:pt x="154" y="74"/>
                  </a:lnTo>
                  <a:lnTo>
                    <a:pt x="165" y="74"/>
                  </a:lnTo>
                  <a:lnTo>
                    <a:pt x="175" y="70"/>
                  </a:lnTo>
                  <a:lnTo>
                    <a:pt x="183" y="66"/>
                  </a:lnTo>
                  <a:lnTo>
                    <a:pt x="191" y="60"/>
                  </a:lnTo>
                  <a:lnTo>
                    <a:pt x="200" y="52"/>
                  </a:lnTo>
                  <a:lnTo>
                    <a:pt x="204" y="41"/>
                  </a:lnTo>
                  <a:lnTo>
                    <a:pt x="208" y="31"/>
                  </a:lnTo>
                  <a:lnTo>
                    <a:pt x="208" y="21"/>
                  </a:lnTo>
                  <a:lnTo>
                    <a:pt x="208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8"/>
            <p:cNvSpPr>
              <a:spLocks noEditPoints="1"/>
            </p:cNvSpPr>
            <p:nvPr/>
          </p:nvSpPr>
          <p:spPr bwMode="auto">
            <a:xfrm>
              <a:off x="5348288" y="3894138"/>
              <a:ext cx="1525588" cy="1352550"/>
            </a:xfrm>
            <a:custGeom>
              <a:avLst/>
              <a:gdLst>
                <a:gd name="T0" fmla="*/ 565 w 961"/>
                <a:gd name="T1" fmla="*/ 291 h 852"/>
                <a:gd name="T2" fmla="*/ 574 w 961"/>
                <a:gd name="T3" fmla="*/ 260 h 852"/>
                <a:gd name="T4" fmla="*/ 598 w 961"/>
                <a:gd name="T5" fmla="*/ 240 h 852"/>
                <a:gd name="T6" fmla="*/ 961 w 961"/>
                <a:gd name="T7" fmla="*/ 235 h 852"/>
                <a:gd name="T8" fmla="*/ 961 w 961"/>
                <a:gd name="T9" fmla="*/ 44 h 852"/>
                <a:gd name="T10" fmla="*/ 947 w 961"/>
                <a:gd name="T11" fmla="*/ 15 h 852"/>
                <a:gd name="T12" fmla="*/ 918 w 961"/>
                <a:gd name="T13" fmla="*/ 0 h 852"/>
                <a:gd name="T14" fmla="*/ 54 w 961"/>
                <a:gd name="T15" fmla="*/ 0 h 852"/>
                <a:gd name="T16" fmla="*/ 25 w 961"/>
                <a:gd name="T17" fmla="*/ 8 h 852"/>
                <a:gd name="T18" fmla="*/ 4 w 961"/>
                <a:gd name="T19" fmla="*/ 33 h 852"/>
                <a:gd name="T20" fmla="*/ 0 w 961"/>
                <a:gd name="T21" fmla="*/ 652 h 852"/>
                <a:gd name="T22" fmla="*/ 0 w 961"/>
                <a:gd name="T23" fmla="*/ 807 h 852"/>
                <a:gd name="T24" fmla="*/ 16 w 961"/>
                <a:gd name="T25" fmla="*/ 836 h 852"/>
                <a:gd name="T26" fmla="*/ 43 w 961"/>
                <a:gd name="T27" fmla="*/ 850 h 852"/>
                <a:gd name="T28" fmla="*/ 908 w 961"/>
                <a:gd name="T29" fmla="*/ 852 h 852"/>
                <a:gd name="T30" fmla="*/ 937 w 961"/>
                <a:gd name="T31" fmla="*/ 844 h 852"/>
                <a:gd name="T32" fmla="*/ 955 w 961"/>
                <a:gd name="T33" fmla="*/ 823 h 852"/>
                <a:gd name="T34" fmla="*/ 961 w 961"/>
                <a:gd name="T35" fmla="*/ 803 h 852"/>
                <a:gd name="T36" fmla="*/ 619 w 961"/>
                <a:gd name="T37" fmla="*/ 615 h 852"/>
                <a:gd name="T38" fmla="*/ 598 w 961"/>
                <a:gd name="T39" fmla="*/ 611 h 852"/>
                <a:gd name="T40" fmla="*/ 574 w 961"/>
                <a:gd name="T41" fmla="*/ 592 h 852"/>
                <a:gd name="T42" fmla="*/ 565 w 961"/>
                <a:gd name="T43" fmla="*/ 561 h 852"/>
                <a:gd name="T44" fmla="*/ 287 w 961"/>
                <a:gd name="T45" fmla="*/ 235 h 852"/>
                <a:gd name="T46" fmla="*/ 342 w 961"/>
                <a:gd name="T47" fmla="*/ 244 h 852"/>
                <a:gd name="T48" fmla="*/ 392 w 961"/>
                <a:gd name="T49" fmla="*/ 268 h 852"/>
                <a:gd name="T50" fmla="*/ 433 w 961"/>
                <a:gd name="T51" fmla="*/ 306 h 852"/>
                <a:gd name="T52" fmla="*/ 462 w 961"/>
                <a:gd name="T53" fmla="*/ 351 h 852"/>
                <a:gd name="T54" fmla="*/ 475 w 961"/>
                <a:gd name="T55" fmla="*/ 407 h 852"/>
                <a:gd name="T56" fmla="*/ 475 w 961"/>
                <a:gd name="T57" fmla="*/ 446 h 852"/>
                <a:gd name="T58" fmla="*/ 462 w 961"/>
                <a:gd name="T59" fmla="*/ 500 h 852"/>
                <a:gd name="T60" fmla="*/ 433 w 961"/>
                <a:gd name="T61" fmla="*/ 547 h 852"/>
                <a:gd name="T62" fmla="*/ 392 w 961"/>
                <a:gd name="T63" fmla="*/ 584 h 852"/>
                <a:gd name="T64" fmla="*/ 342 w 961"/>
                <a:gd name="T65" fmla="*/ 607 h 852"/>
                <a:gd name="T66" fmla="*/ 287 w 961"/>
                <a:gd name="T67" fmla="*/ 615 h 852"/>
                <a:gd name="T68" fmla="*/ 248 w 961"/>
                <a:gd name="T69" fmla="*/ 611 h 852"/>
                <a:gd name="T70" fmla="*/ 196 w 961"/>
                <a:gd name="T71" fmla="*/ 592 h 852"/>
                <a:gd name="T72" fmla="*/ 153 w 961"/>
                <a:gd name="T73" fmla="*/ 559 h 852"/>
                <a:gd name="T74" fmla="*/ 120 w 961"/>
                <a:gd name="T75" fmla="*/ 516 h 852"/>
                <a:gd name="T76" fmla="*/ 99 w 961"/>
                <a:gd name="T77" fmla="*/ 464 h 852"/>
                <a:gd name="T78" fmla="*/ 97 w 961"/>
                <a:gd name="T79" fmla="*/ 425 h 852"/>
                <a:gd name="T80" fmla="*/ 105 w 961"/>
                <a:gd name="T81" fmla="*/ 370 h 852"/>
                <a:gd name="T82" fmla="*/ 128 w 961"/>
                <a:gd name="T83" fmla="*/ 320 h 852"/>
                <a:gd name="T84" fmla="*/ 165 w 961"/>
                <a:gd name="T85" fmla="*/ 279 h 852"/>
                <a:gd name="T86" fmla="*/ 213 w 961"/>
                <a:gd name="T87" fmla="*/ 250 h 852"/>
                <a:gd name="T88" fmla="*/ 266 w 961"/>
                <a:gd name="T89" fmla="*/ 238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61" h="852">
                  <a:moveTo>
                    <a:pt x="565" y="561"/>
                  </a:moveTo>
                  <a:lnTo>
                    <a:pt x="565" y="291"/>
                  </a:lnTo>
                  <a:lnTo>
                    <a:pt x="565" y="291"/>
                  </a:lnTo>
                  <a:lnTo>
                    <a:pt x="565" y="279"/>
                  </a:lnTo>
                  <a:lnTo>
                    <a:pt x="569" y="268"/>
                  </a:lnTo>
                  <a:lnTo>
                    <a:pt x="574" y="260"/>
                  </a:lnTo>
                  <a:lnTo>
                    <a:pt x="582" y="252"/>
                  </a:lnTo>
                  <a:lnTo>
                    <a:pt x="588" y="246"/>
                  </a:lnTo>
                  <a:lnTo>
                    <a:pt x="598" y="240"/>
                  </a:lnTo>
                  <a:lnTo>
                    <a:pt x="609" y="238"/>
                  </a:lnTo>
                  <a:lnTo>
                    <a:pt x="619" y="235"/>
                  </a:lnTo>
                  <a:lnTo>
                    <a:pt x="961" y="235"/>
                  </a:lnTo>
                  <a:lnTo>
                    <a:pt x="961" y="54"/>
                  </a:lnTo>
                  <a:lnTo>
                    <a:pt x="961" y="54"/>
                  </a:lnTo>
                  <a:lnTo>
                    <a:pt x="961" y="44"/>
                  </a:lnTo>
                  <a:lnTo>
                    <a:pt x="957" y="33"/>
                  </a:lnTo>
                  <a:lnTo>
                    <a:pt x="953" y="23"/>
                  </a:lnTo>
                  <a:lnTo>
                    <a:pt x="947" y="15"/>
                  </a:lnTo>
                  <a:lnTo>
                    <a:pt x="939" y="8"/>
                  </a:lnTo>
                  <a:lnTo>
                    <a:pt x="928" y="4"/>
                  </a:lnTo>
                  <a:lnTo>
                    <a:pt x="918" y="0"/>
                  </a:lnTo>
                  <a:lnTo>
                    <a:pt x="908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3" y="0"/>
                  </a:lnTo>
                  <a:lnTo>
                    <a:pt x="33" y="4"/>
                  </a:lnTo>
                  <a:lnTo>
                    <a:pt x="25" y="8"/>
                  </a:lnTo>
                  <a:lnTo>
                    <a:pt x="16" y="15"/>
                  </a:lnTo>
                  <a:lnTo>
                    <a:pt x="8" y="23"/>
                  </a:lnTo>
                  <a:lnTo>
                    <a:pt x="4" y="33"/>
                  </a:lnTo>
                  <a:lnTo>
                    <a:pt x="0" y="44"/>
                  </a:lnTo>
                  <a:lnTo>
                    <a:pt x="0" y="54"/>
                  </a:lnTo>
                  <a:lnTo>
                    <a:pt x="0" y="652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0" y="807"/>
                  </a:lnTo>
                  <a:lnTo>
                    <a:pt x="4" y="817"/>
                  </a:lnTo>
                  <a:lnTo>
                    <a:pt x="8" y="828"/>
                  </a:lnTo>
                  <a:lnTo>
                    <a:pt x="16" y="836"/>
                  </a:lnTo>
                  <a:lnTo>
                    <a:pt x="25" y="842"/>
                  </a:lnTo>
                  <a:lnTo>
                    <a:pt x="33" y="848"/>
                  </a:lnTo>
                  <a:lnTo>
                    <a:pt x="43" y="850"/>
                  </a:lnTo>
                  <a:lnTo>
                    <a:pt x="54" y="852"/>
                  </a:lnTo>
                  <a:lnTo>
                    <a:pt x="908" y="852"/>
                  </a:lnTo>
                  <a:lnTo>
                    <a:pt x="908" y="852"/>
                  </a:lnTo>
                  <a:lnTo>
                    <a:pt x="918" y="850"/>
                  </a:lnTo>
                  <a:lnTo>
                    <a:pt x="928" y="848"/>
                  </a:lnTo>
                  <a:lnTo>
                    <a:pt x="937" y="844"/>
                  </a:lnTo>
                  <a:lnTo>
                    <a:pt x="945" y="838"/>
                  </a:lnTo>
                  <a:lnTo>
                    <a:pt x="951" y="830"/>
                  </a:lnTo>
                  <a:lnTo>
                    <a:pt x="955" y="823"/>
                  </a:lnTo>
                  <a:lnTo>
                    <a:pt x="959" y="813"/>
                  </a:lnTo>
                  <a:lnTo>
                    <a:pt x="961" y="803"/>
                  </a:lnTo>
                  <a:lnTo>
                    <a:pt x="961" y="803"/>
                  </a:lnTo>
                  <a:lnTo>
                    <a:pt x="961" y="797"/>
                  </a:lnTo>
                  <a:lnTo>
                    <a:pt x="961" y="615"/>
                  </a:lnTo>
                  <a:lnTo>
                    <a:pt x="619" y="615"/>
                  </a:lnTo>
                  <a:lnTo>
                    <a:pt x="619" y="615"/>
                  </a:lnTo>
                  <a:lnTo>
                    <a:pt x="609" y="615"/>
                  </a:lnTo>
                  <a:lnTo>
                    <a:pt x="598" y="611"/>
                  </a:lnTo>
                  <a:lnTo>
                    <a:pt x="588" y="607"/>
                  </a:lnTo>
                  <a:lnTo>
                    <a:pt x="582" y="599"/>
                  </a:lnTo>
                  <a:lnTo>
                    <a:pt x="574" y="592"/>
                  </a:lnTo>
                  <a:lnTo>
                    <a:pt x="569" y="582"/>
                  </a:lnTo>
                  <a:lnTo>
                    <a:pt x="565" y="572"/>
                  </a:lnTo>
                  <a:lnTo>
                    <a:pt x="565" y="561"/>
                  </a:lnTo>
                  <a:lnTo>
                    <a:pt x="565" y="561"/>
                  </a:lnTo>
                  <a:close/>
                  <a:moveTo>
                    <a:pt x="287" y="235"/>
                  </a:moveTo>
                  <a:lnTo>
                    <a:pt x="287" y="235"/>
                  </a:lnTo>
                  <a:lnTo>
                    <a:pt x="305" y="238"/>
                  </a:lnTo>
                  <a:lnTo>
                    <a:pt x="324" y="240"/>
                  </a:lnTo>
                  <a:lnTo>
                    <a:pt x="342" y="244"/>
                  </a:lnTo>
                  <a:lnTo>
                    <a:pt x="361" y="250"/>
                  </a:lnTo>
                  <a:lnTo>
                    <a:pt x="378" y="258"/>
                  </a:lnTo>
                  <a:lnTo>
                    <a:pt x="392" y="268"/>
                  </a:lnTo>
                  <a:lnTo>
                    <a:pt x="406" y="279"/>
                  </a:lnTo>
                  <a:lnTo>
                    <a:pt x="421" y="291"/>
                  </a:lnTo>
                  <a:lnTo>
                    <a:pt x="433" y="306"/>
                  </a:lnTo>
                  <a:lnTo>
                    <a:pt x="444" y="320"/>
                  </a:lnTo>
                  <a:lnTo>
                    <a:pt x="454" y="334"/>
                  </a:lnTo>
                  <a:lnTo>
                    <a:pt x="462" y="351"/>
                  </a:lnTo>
                  <a:lnTo>
                    <a:pt x="468" y="370"/>
                  </a:lnTo>
                  <a:lnTo>
                    <a:pt x="472" y="388"/>
                  </a:lnTo>
                  <a:lnTo>
                    <a:pt x="475" y="407"/>
                  </a:lnTo>
                  <a:lnTo>
                    <a:pt x="477" y="425"/>
                  </a:lnTo>
                  <a:lnTo>
                    <a:pt x="477" y="425"/>
                  </a:lnTo>
                  <a:lnTo>
                    <a:pt x="475" y="446"/>
                  </a:lnTo>
                  <a:lnTo>
                    <a:pt x="472" y="464"/>
                  </a:lnTo>
                  <a:lnTo>
                    <a:pt x="468" y="483"/>
                  </a:lnTo>
                  <a:lnTo>
                    <a:pt x="462" y="500"/>
                  </a:lnTo>
                  <a:lnTo>
                    <a:pt x="454" y="516"/>
                  </a:lnTo>
                  <a:lnTo>
                    <a:pt x="444" y="533"/>
                  </a:lnTo>
                  <a:lnTo>
                    <a:pt x="433" y="547"/>
                  </a:lnTo>
                  <a:lnTo>
                    <a:pt x="421" y="559"/>
                  </a:lnTo>
                  <a:lnTo>
                    <a:pt x="406" y="572"/>
                  </a:lnTo>
                  <a:lnTo>
                    <a:pt x="392" y="584"/>
                  </a:lnTo>
                  <a:lnTo>
                    <a:pt x="378" y="592"/>
                  </a:lnTo>
                  <a:lnTo>
                    <a:pt x="361" y="601"/>
                  </a:lnTo>
                  <a:lnTo>
                    <a:pt x="342" y="607"/>
                  </a:lnTo>
                  <a:lnTo>
                    <a:pt x="324" y="611"/>
                  </a:lnTo>
                  <a:lnTo>
                    <a:pt x="305" y="615"/>
                  </a:lnTo>
                  <a:lnTo>
                    <a:pt x="287" y="615"/>
                  </a:lnTo>
                  <a:lnTo>
                    <a:pt x="287" y="615"/>
                  </a:lnTo>
                  <a:lnTo>
                    <a:pt x="266" y="615"/>
                  </a:lnTo>
                  <a:lnTo>
                    <a:pt x="248" y="611"/>
                  </a:lnTo>
                  <a:lnTo>
                    <a:pt x="229" y="607"/>
                  </a:lnTo>
                  <a:lnTo>
                    <a:pt x="213" y="601"/>
                  </a:lnTo>
                  <a:lnTo>
                    <a:pt x="196" y="592"/>
                  </a:lnTo>
                  <a:lnTo>
                    <a:pt x="179" y="584"/>
                  </a:lnTo>
                  <a:lnTo>
                    <a:pt x="165" y="572"/>
                  </a:lnTo>
                  <a:lnTo>
                    <a:pt x="153" y="559"/>
                  </a:lnTo>
                  <a:lnTo>
                    <a:pt x="140" y="547"/>
                  </a:lnTo>
                  <a:lnTo>
                    <a:pt x="128" y="533"/>
                  </a:lnTo>
                  <a:lnTo>
                    <a:pt x="120" y="516"/>
                  </a:lnTo>
                  <a:lnTo>
                    <a:pt x="111" y="500"/>
                  </a:lnTo>
                  <a:lnTo>
                    <a:pt x="105" y="483"/>
                  </a:lnTo>
                  <a:lnTo>
                    <a:pt x="99" y="464"/>
                  </a:lnTo>
                  <a:lnTo>
                    <a:pt x="97" y="446"/>
                  </a:lnTo>
                  <a:lnTo>
                    <a:pt x="97" y="425"/>
                  </a:lnTo>
                  <a:lnTo>
                    <a:pt x="97" y="425"/>
                  </a:lnTo>
                  <a:lnTo>
                    <a:pt x="97" y="407"/>
                  </a:lnTo>
                  <a:lnTo>
                    <a:pt x="99" y="388"/>
                  </a:lnTo>
                  <a:lnTo>
                    <a:pt x="105" y="370"/>
                  </a:lnTo>
                  <a:lnTo>
                    <a:pt x="111" y="351"/>
                  </a:lnTo>
                  <a:lnTo>
                    <a:pt x="120" y="334"/>
                  </a:lnTo>
                  <a:lnTo>
                    <a:pt x="128" y="320"/>
                  </a:lnTo>
                  <a:lnTo>
                    <a:pt x="140" y="306"/>
                  </a:lnTo>
                  <a:lnTo>
                    <a:pt x="153" y="291"/>
                  </a:lnTo>
                  <a:lnTo>
                    <a:pt x="165" y="279"/>
                  </a:lnTo>
                  <a:lnTo>
                    <a:pt x="179" y="268"/>
                  </a:lnTo>
                  <a:lnTo>
                    <a:pt x="196" y="258"/>
                  </a:lnTo>
                  <a:lnTo>
                    <a:pt x="213" y="250"/>
                  </a:lnTo>
                  <a:lnTo>
                    <a:pt x="229" y="244"/>
                  </a:lnTo>
                  <a:lnTo>
                    <a:pt x="248" y="240"/>
                  </a:lnTo>
                  <a:lnTo>
                    <a:pt x="266" y="238"/>
                  </a:lnTo>
                  <a:lnTo>
                    <a:pt x="287" y="235"/>
                  </a:lnTo>
                  <a:lnTo>
                    <a:pt x="287" y="235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6315076" y="4500563"/>
              <a:ext cx="136525" cy="138113"/>
            </a:xfrm>
            <a:custGeom>
              <a:avLst/>
              <a:gdLst>
                <a:gd name="T0" fmla="*/ 43 w 86"/>
                <a:gd name="T1" fmla="*/ 0 h 87"/>
                <a:gd name="T2" fmla="*/ 43 w 86"/>
                <a:gd name="T3" fmla="*/ 0 h 87"/>
                <a:gd name="T4" fmla="*/ 51 w 86"/>
                <a:gd name="T5" fmla="*/ 2 h 87"/>
                <a:gd name="T6" fmla="*/ 59 w 86"/>
                <a:gd name="T7" fmla="*/ 4 h 87"/>
                <a:gd name="T8" fmla="*/ 68 w 86"/>
                <a:gd name="T9" fmla="*/ 8 h 87"/>
                <a:gd name="T10" fmla="*/ 74 w 86"/>
                <a:gd name="T11" fmla="*/ 12 h 87"/>
                <a:gd name="T12" fmla="*/ 80 w 86"/>
                <a:gd name="T13" fmla="*/ 21 h 87"/>
                <a:gd name="T14" fmla="*/ 82 w 86"/>
                <a:gd name="T15" fmla="*/ 27 h 87"/>
                <a:gd name="T16" fmla="*/ 86 w 86"/>
                <a:gd name="T17" fmla="*/ 35 h 87"/>
                <a:gd name="T18" fmla="*/ 86 w 86"/>
                <a:gd name="T19" fmla="*/ 43 h 87"/>
                <a:gd name="T20" fmla="*/ 86 w 86"/>
                <a:gd name="T21" fmla="*/ 43 h 87"/>
                <a:gd name="T22" fmla="*/ 86 w 86"/>
                <a:gd name="T23" fmla="*/ 52 h 87"/>
                <a:gd name="T24" fmla="*/ 82 w 86"/>
                <a:gd name="T25" fmla="*/ 60 h 87"/>
                <a:gd name="T26" fmla="*/ 80 w 86"/>
                <a:gd name="T27" fmla="*/ 68 h 87"/>
                <a:gd name="T28" fmla="*/ 74 w 86"/>
                <a:gd name="T29" fmla="*/ 74 h 87"/>
                <a:gd name="T30" fmla="*/ 68 w 86"/>
                <a:gd name="T31" fmla="*/ 78 h 87"/>
                <a:gd name="T32" fmla="*/ 59 w 86"/>
                <a:gd name="T33" fmla="*/ 82 h 87"/>
                <a:gd name="T34" fmla="*/ 51 w 86"/>
                <a:gd name="T35" fmla="*/ 87 h 87"/>
                <a:gd name="T36" fmla="*/ 43 w 86"/>
                <a:gd name="T37" fmla="*/ 87 h 87"/>
                <a:gd name="T38" fmla="*/ 43 w 86"/>
                <a:gd name="T39" fmla="*/ 87 h 87"/>
                <a:gd name="T40" fmla="*/ 35 w 86"/>
                <a:gd name="T41" fmla="*/ 87 h 87"/>
                <a:gd name="T42" fmla="*/ 26 w 86"/>
                <a:gd name="T43" fmla="*/ 82 h 87"/>
                <a:gd name="T44" fmla="*/ 20 w 86"/>
                <a:gd name="T45" fmla="*/ 78 h 87"/>
                <a:gd name="T46" fmla="*/ 14 w 86"/>
                <a:gd name="T47" fmla="*/ 74 h 87"/>
                <a:gd name="T48" fmla="*/ 8 w 86"/>
                <a:gd name="T49" fmla="*/ 68 h 87"/>
                <a:gd name="T50" fmla="*/ 4 w 86"/>
                <a:gd name="T51" fmla="*/ 60 h 87"/>
                <a:gd name="T52" fmla="*/ 2 w 86"/>
                <a:gd name="T53" fmla="*/ 52 h 87"/>
                <a:gd name="T54" fmla="*/ 0 w 86"/>
                <a:gd name="T55" fmla="*/ 43 h 87"/>
                <a:gd name="T56" fmla="*/ 0 w 86"/>
                <a:gd name="T57" fmla="*/ 43 h 87"/>
                <a:gd name="T58" fmla="*/ 2 w 86"/>
                <a:gd name="T59" fmla="*/ 35 h 87"/>
                <a:gd name="T60" fmla="*/ 4 w 86"/>
                <a:gd name="T61" fmla="*/ 27 h 87"/>
                <a:gd name="T62" fmla="*/ 8 w 86"/>
                <a:gd name="T63" fmla="*/ 21 h 87"/>
                <a:gd name="T64" fmla="*/ 14 w 86"/>
                <a:gd name="T65" fmla="*/ 12 h 87"/>
                <a:gd name="T66" fmla="*/ 20 w 86"/>
                <a:gd name="T67" fmla="*/ 8 h 87"/>
                <a:gd name="T68" fmla="*/ 26 w 86"/>
                <a:gd name="T69" fmla="*/ 4 h 87"/>
                <a:gd name="T70" fmla="*/ 35 w 86"/>
                <a:gd name="T71" fmla="*/ 2 h 87"/>
                <a:gd name="T72" fmla="*/ 43 w 86"/>
                <a:gd name="T73" fmla="*/ 0 h 87"/>
                <a:gd name="T74" fmla="*/ 43 w 86"/>
                <a:gd name="T75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" h="87">
                  <a:moveTo>
                    <a:pt x="43" y="0"/>
                  </a:moveTo>
                  <a:lnTo>
                    <a:pt x="43" y="0"/>
                  </a:lnTo>
                  <a:lnTo>
                    <a:pt x="51" y="2"/>
                  </a:lnTo>
                  <a:lnTo>
                    <a:pt x="59" y="4"/>
                  </a:lnTo>
                  <a:lnTo>
                    <a:pt x="68" y="8"/>
                  </a:lnTo>
                  <a:lnTo>
                    <a:pt x="74" y="12"/>
                  </a:lnTo>
                  <a:lnTo>
                    <a:pt x="80" y="21"/>
                  </a:lnTo>
                  <a:lnTo>
                    <a:pt x="82" y="27"/>
                  </a:lnTo>
                  <a:lnTo>
                    <a:pt x="86" y="35"/>
                  </a:lnTo>
                  <a:lnTo>
                    <a:pt x="86" y="43"/>
                  </a:lnTo>
                  <a:lnTo>
                    <a:pt x="86" y="43"/>
                  </a:lnTo>
                  <a:lnTo>
                    <a:pt x="86" y="52"/>
                  </a:lnTo>
                  <a:lnTo>
                    <a:pt x="82" y="60"/>
                  </a:lnTo>
                  <a:lnTo>
                    <a:pt x="80" y="68"/>
                  </a:lnTo>
                  <a:lnTo>
                    <a:pt x="74" y="74"/>
                  </a:lnTo>
                  <a:lnTo>
                    <a:pt x="68" y="78"/>
                  </a:lnTo>
                  <a:lnTo>
                    <a:pt x="59" y="82"/>
                  </a:lnTo>
                  <a:lnTo>
                    <a:pt x="51" y="87"/>
                  </a:lnTo>
                  <a:lnTo>
                    <a:pt x="43" y="87"/>
                  </a:lnTo>
                  <a:lnTo>
                    <a:pt x="43" y="87"/>
                  </a:lnTo>
                  <a:lnTo>
                    <a:pt x="35" y="87"/>
                  </a:lnTo>
                  <a:lnTo>
                    <a:pt x="26" y="82"/>
                  </a:lnTo>
                  <a:lnTo>
                    <a:pt x="20" y="78"/>
                  </a:lnTo>
                  <a:lnTo>
                    <a:pt x="14" y="74"/>
                  </a:lnTo>
                  <a:lnTo>
                    <a:pt x="8" y="68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35"/>
                  </a:lnTo>
                  <a:lnTo>
                    <a:pt x="4" y="27"/>
                  </a:lnTo>
                  <a:lnTo>
                    <a:pt x="8" y="21"/>
                  </a:lnTo>
                  <a:lnTo>
                    <a:pt x="14" y="12"/>
                  </a:lnTo>
                  <a:lnTo>
                    <a:pt x="20" y="8"/>
                  </a:lnTo>
                  <a:lnTo>
                    <a:pt x="26" y="4"/>
                  </a:lnTo>
                  <a:lnTo>
                    <a:pt x="35" y="2"/>
                  </a:lnTo>
                  <a:lnTo>
                    <a:pt x="43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6315076" y="4324350"/>
              <a:ext cx="136525" cy="136525"/>
            </a:xfrm>
            <a:custGeom>
              <a:avLst/>
              <a:gdLst>
                <a:gd name="T0" fmla="*/ 43 w 86"/>
                <a:gd name="T1" fmla="*/ 0 h 86"/>
                <a:gd name="T2" fmla="*/ 43 w 86"/>
                <a:gd name="T3" fmla="*/ 0 h 86"/>
                <a:gd name="T4" fmla="*/ 51 w 86"/>
                <a:gd name="T5" fmla="*/ 2 h 86"/>
                <a:gd name="T6" fmla="*/ 59 w 86"/>
                <a:gd name="T7" fmla="*/ 4 h 86"/>
                <a:gd name="T8" fmla="*/ 68 w 86"/>
                <a:gd name="T9" fmla="*/ 8 h 86"/>
                <a:gd name="T10" fmla="*/ 74 w 86"/>
                <a:gd name="T11" fmla="*/ 12 h 86"/>
                <a:gd name="T12" fmla="*/ 80 w 86"/>
                <a:gd name="T13" fmla="*/ 18 h 86"/>
                <a:gd name="T14" fmla="*/ 82 w 86"/>
                <a:gd name="T15" fmla="*/ 26 h 86"/>
                <a:gd name="T16" fmla="*/ 86 w 86"/>
                <a:gd name="T17" fmla="*/ 35 h 86"/>
                <a:gd name="T18" fmla="*/ 86 w 86"/>
                <a:gd name="T19" fmla="*/ 43 h 86"/>
                <a:gd name="T20" fmla="*/ 86 w 86"/>
                <a:gd name="T21" fmla="*/ 43 h 86"/>
                <a:gd name="T22" fmla="*/ 86 w 86"/>
                <a:gd name="T23" fmla="*/ 51 h 86"/>
                <a:gd name="T24" fmla="*/ 82 w 86"/>
                <a:gd name="T25" fmla="*/ 59 h 86"/>
                <a:gd name="T26" fmla="*/ 80 w 86"/>
                <a:gd name="T27" fmla="*/ 68 h 86"/>
                <a:gd name="T28" fmla="*/ 74 w 86"/>
                <a:gd name="T29" fmla="*/ 74 h 86"/>
                <a:gd name="T30" fmla="*/ 68 w 86"/>
                <a:gd name="T31" fmla="*/ 78 h 86"/>
                <a:gd name="T32" fmla="*/ 59 w 86"/>
                <a:gd name="T33" fmla="*/ 82 h 86"/>
                <a:gd name="T34" fmla="*/ 51 w 86"/>
                <a:gd name="T35" fmla="*/ 84 h 86"/>
                <a:gd name="T36" fmla="*/ 43 w 86"/>
                <a:gd name="T37" fmla="*/ 86 h 86"/>
                <a:gd name="T38" fmla="*/ 43 w 86"/>
                <a:gd name="T39" fmla="*/ 86 h 86"/>
                <a:gd name="T40" fmla="*/ 35 w 86"/>
                <a:gd name="T41" fmla="*/ 84 h 86"/>
                <a:gd name="T42" fmla="*/ 26 w 86"/>
                <a:gd name="T43" fmla="*/ 82 h 86"/>
                <a:gd name="T44" fmla="*/ 20 w 86"/>
                <a:gd name="T45" fmla="*/ 78 h 86"/>
                <a:gd name="T46" fmla="*/ 14 w 86"/>
                <a:gd name="T47" fmla="*/ 74 h 86"/>
                <a:gd name="T48" fmla="*/ 8 w 86"/>
                <a:gd name="T49" fmla="*/ 68 h 86"/>
                <a:gd name="T50" fmla="*/ 4 w 86"/>
                <a:gd name="T51" fmla="*/ 59 h 86"/>
                <a:gd name="T52" fmla="*/ 2 w 86"/>
                <a:gd name="T53" fmla="*/ 51 h 86"/>
                <a:gd name="T54" fmla="*/ 0 w 86"/>
                <a:gd name="T55" fmla="*/ 43 h 86"/>
                <a:gd name="T56" fmla="*/ 0 w 86"/>
                <a:gd name="T57" fmla="*/ 43 h 86"/>
                <a:gd name="T58" fmla="*/ 2 w 86"/>
                <a:gd name="T59" fmla="*/ 35 h 86"/>
                <a:gd name="T60" fmla="*/ 4 w 86"/>
                <a:gd name="T61" fmla="*/ 26 h 86"/>
                <a:gd name="T62" fmla="*/ 8 w 86"/>
                <a:gd name="T63" fmla="*/ 18 h 86"/>
                <a:gd name="T64" fmla="*/ 14 w 86"/>
                <a:gd name="T65" fmla="*/ 12 h 86"/>
                <a:gd name="T66" fmla="*/ 20 w 86"/>
                <a:gd name="T67" fmla="*/ 8 h 86"/>
                <a:gd name="T68" fmla="*/ 26 w 86"/>
                <a:gd name="T69" fmla="*/ 4 h 86"/>
                <a:gd name="T70" fmla="*/ 35 w 86"/>
                <a:gd name="T71" fmla="*/ 2 h 86"/>
                <a:gd name="T72" fmla="*/ 43 w 86"/>
                <a:gd name="T73" fmla="*/ 0 h 86"/>
                <a:gd name="T74" fmla="*/ 43 w 86"/>
                <a:gd name="T7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" h="86">
                  <a:moveTo>
                    <a:pt x="43" y="0"/>
                  </a:moveTo>
                  <a:lnTo>
                    <a:pt x="43" y="0"/>
                  </a:lnTo>
                  <a:lnTo>
                    <a:pt x="51" y="2"/>
                  </a:lnTo>
                  <a:lnTo>
                    <a:pt x="59" y="4"/>
                  </a:lnTo>
                  <a:lnTo>
                    <a:pt x="68" y="8"/>
                  </a:lnTo>
                  <a:lnTo>
                    <a:pt x="74" y="12"/>
                  </a:lnTo>
                  <a:lnTo>
                    <a:pt x="80" y="18"/>
                  </a:lnTo>
                  <a:lnTo>
                    <a:pt x="82" y="26"/>
                  </a:lnTo>
                  <a:lnTo>
                    <a:pt x="86" y="35"/>
                  </a:lnTo>
                  <a:lnTo>
                    <a:pt x="86" y="43"/>
                  </a:lnTo>
                  <a:lnTo>
                    <a:pt x="86" y="43"/>
                  </a:lnTo>
                  <a:lnTo>
                    <a:pt x="86" y="51"/>
                  </a:lnTo>
                  <a:lnTo>
                    <a:pt x="82" y="59"/>
                  </a:lnTo>
                  <a:lnTo>
                    <a:pt x="80" y="68"/>
                  </a:lnTo>
                  <a:lnTo>
                    <a:pt x="74" y="74"/>
                  </a:lnTo>
                  <a:lnTo>
                    <a:pt x="68" y="78"/>
                  </a:lnTo>
                  <a:lnTo>
                    <a:pt x="59" y="82"/>
                  </a:lnTo>
                  <a:lnTo>
                    <a:pt x="51" y="84"/>
                  </a:lnTo>
                  <a:lnTo>
                    <a:pt x="43" y="86"/>
                  </a:lnTo>
                  <a:lnTo>
                    <a:pt x="43" y="86"/>
                  </a:lnTo>
                  <a:lnTo>
                    <a:pt x="35" y="84"/>
                  </a:lnTo>
                  <a:lnTo>
                    <a:pt x="26" y="82"/>
                  </a:lnTo>
                  <a:lnTo>
                    <a:pt x="20" y="78"/>
                  </a:lnTo>
                  <a:lnTo>
                    <a:pt x="14" y="74"/>
                  </a:lnTo>
                  <a:lnTo>
                    <a:pt x="8" y="68"/>
                  </a:lnTo>
                  <a:lnTo>
                    <a:pt x="4" y="59"/>
                  </a:lnTo>
                  <a:lnTo>
                    <a:pt x="2" y="51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35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4" y="12"/>
                  </a:lnTo>
                  <a:lnTo>
                    <a:pt x="20" y="8"/>
                  </a:lnTo>
                  <a:lnTo>
                    <a:pt x="26" y="4"/>
                  </a:lnTo>
                  <a:lnTo>
                    <a:pt x="35" y="2"/>
                  </a:lnTo>
                  <a:lnTo>
                    <a:pt x="43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6315076" y="4676775"/>
              <a:ext cx="136525" cy="138113"/>
            </a:xfrm>
            <a:custGeom>
              <a:avLst/>
              <a:gdLst>
                <a:gd name="T0" fmla="*/ 43 w 86"/>
                <a:gd name="T1" fmla="*/ 0 h 87"/>
                <a:gd name="T2" fmla="*/ 43 w 86"/>
                <a:gd name="T3" fmla="*/ 0 h 87"/>
                <a:gd name="T4" fmla="*/ 51 w 86"/>
                <a:gd name="T5" fmla="*/ 2 h 87"/>
                <a:gd name="T6" fmla="*/ 59 w 86"/>
                <a:gd name="T7" fmla="*/ 4 h 87"/>
                <a:gd name="T8" fmla="*/ 68 w 86"/>
                <a:gd name="T9" fmla="*/ 9 h 87"/>
                <a:gd name="T10" fmla="*/ 74 w 86"/>
                <a:gd name="T11" fmla="*/ 13 h 87"/>
                <a:gd name="T12" fmla="*/ 80 w 86"/>
                <a:gd name="T13" fmla="*/ 19 h 87"/>
                <a:gd name="T14" fmla="*/ 82 w 86"/>
                <a:gd name="T15" fmla="*/ 27 h 87"/>
                <a:gd name="T16" fmla="*/ 86 w 86"/>
                <a:gd name="T17" fmla="*/ 35 h 87"/>
                <a:gd name="T18" fmla="*/ 86 w 86"/>
                <a:gd name="T19" fmla="*/ 44 h 87"/>
                <a:gd name="T20" fmla="*/ 86 w 86"/>
                <a:gd name="T21" fmla="*/ 44 h 87"/>
                <a:gd name="T22" fmla="*/ 86 w 86"/>
                <a:gd name="T23" fmla="*/ 52 h 87"/>
                <a:gd name="T24" fmla="*/ 82 w 86"/>
                <a:gd name="T25" fmla="*/ 60 h 87"/>
                <a:gd name="T26" fmla="*/ 80 w 86"/>
                <a:gd name="T27" fmla="*/ 68 h 87"/>
                <a:gd name="T28" fmla="*/ 74 w 86"/>
                <a:gd name="T29" fmla="*/ 75 h 87"/>
                <a:gd name="T30" fmla="*/ 68 w 86"/>
                <a:gd name="T31" fmla="*/ 79 h 87"/>
                <a:gd name="T32" fmla="*/ 59 w 86"/>
                <a:gd name="T33" fmla="*/ 83 h 87"/>
                <a:gd name="T34" fmla="*/ 51 w 86"/>
                <a:gd name="T35" fmla="*/ 85 h 87"/>
                <a:gd name="T36" fmla="*/ 43 w 86"/>
                <a:gd name="T37" fmla="*/ 87 h 87"/>
                <a:gd name="T38" fmla="*/ 43 w 86"/>
                <a:gd name="T39" fmla="*/ 87 h 87"/>
                <a:gd name="T40" fmla="*/ 35 w 86"/>
                <a:gd name="T41" fmla="*/ 85 h 87"/>
                <a:gd name="T42" fmla="*/ 26 w 86"/>
                <a:gd name="T43" fmla="*/ 83 h 87"/>
                <a:gd name="T44" fmla="*/ 20 w 86"/>
                <a:gd name="T45" fmla="*/ 79 h 87"/>
                <a:gd name="T46" fmla="*/ 14 w 86"/>
                <a:gd name="T47" fmla="*/ 75 h 87"/>
                <a:gd name="T48" fmla="*/ 8 w 86"/>
                <a:gd name="T49" fmla="*/ 68 h 87"/>
                <a:gd name="T50" fmla="*/ 4 w 86"/>
                <a:gd name="T51" fmla="*/ 60 h 87"/>
                <a:gd name="T52" fmla="*/ 2 w 86"/>
                <a:gd name="T53" fmla="*/ 52 h 87"/>
                <a:gd name="T54" fmla="*/ 0 w 86"/>
                <a:gd name="T55" fmla="*/ 44 h 87"/>
                <a:gd name="T56" fmla="*/ 0 w 86"/>
                <a:gd name="T57" fmla="*/ 44 h 87"/>
                <a:gd name="T58" fmla="*/ 2 w 86"/>
                <a:gd name="T59" fmla="*/ 35 h 87"/>
                <a:gd name="T60" fmla="*/ 4 w 86"/>
                <a:gd name="T61" fmla="*/ 27 h 87"/>
                <a:gd name="T62" fmla="*/ 8 w 86"/>
                <a:gd name="T63" fmla="*/ 19 h 87"/>
                <a:gd name="T64" fmla="*/ 14 w 86"/>
                <a:gd name="T65" fmla="*/ 13 h 87"/>
                <a:gd name="T66" fmla="*/ 20 w 86"/>
                <a:gd name="T67" fmla="*/ 9 h 87"/>
                <a:gd name="T68" fmla="*/ 26 w 86"/>
                <a:gd name="T69" fmla="*/ 4 h 87"/>
                <a:gd name="T70" fmla="*/ 35 w 86"/>
                <a:gd name="T71" fmla="*/ 2 h 87"/>
                <a:gd name="T72" fmla="*/ 43 w 86"/>
                <a:gd name="T73" fmla="*/ 0 h 87"/>
                <a:gd name="T74" fmla="*/ 43 w 86"/>
                <a:gd name="T75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" h="87">
                  <a:moveTo>
                    <a:pt x="43" y="0"/>
                  </a:moveTo>
                  <a:lnTo>
                    <a:pt x="43" y="0"/>
                  </a:lnTo>
                  <a:lnTo>
                    <a:pt x="51" y="2"/>
                  </a:lnTo>
                  <a:lnTo>
                    <a:pt x="59" y="4"/>
                  </a:lnTo>
                  <a:lnTo>
                    <a:pt x="68" y="9"/>
                  </a:lnTo>
                  <a:lnTo>
                    <a:pt x="74" y="13"/>
                  </a:lnTo>
                  <a:lnTo>
                    <a:pt x="80" y="19"/>
                  </a:lnTo>
                  <a:lnTo>
                    <a:pt x="82" y="27"/>
                  </a:lnTo>
                  <a:lnTo>
                    <a:pt x="86" y="35"/>
                  </a:lnTo>
                  <a:lnTo>
                    <a:pt x="86" y="44"/>
                  </a:lnTo>
                  <a:lnTo>
                    <a:pt x="86" y="44"/>
                  </a:lnTo>
                  <a:lnTo>
                    <a:pt x="86" y="52"/>
                  </a:lnTo>
                  <a:lnTo>
                    <a:pt x="82" y="60"/>
                  </a:lnTo>
                  <a:lnTo>
                    <a:pt x="80" y="68"/>
                  </a:lnTo>
                  <a:lnTo>
                    <a:pt x="74" y="75"/>
                  </a:lnTo>
                  <a:lnTo>
                    <a:pt x="68" y="79"/>
                  </a:lnTo>
                  <a:lnTo>
                    <a:pt x="59" y="83"/>
                  </a:lnTo>
                  <a:lnTo>
                    <a:pt x="51" y="85"/>
                  </a:lnTo>
                  <a:lnTo>
                    <a:pt x="43" y="87"/>
                  </a:lnTo>
                  <a:lnTo>
                    <a:pt x="43" y="87"/>
                  </a:lnTo>
                  <a:lnTo>
                    <a:pt x="35" y="85"/>
                  </a:lnTo>
                  <a:lnTo>
                    <a:pt x="26" y="83"/>
                  </a:lnTo>
                  <a:lnTo>
                    <a:pt x="20" y="79"/>
                  </a:lnTo>
                  <a:lnTo>
                    <a:pt x="14" y="75"/>
                  </a:lnTo>
                  <a:lnTo>
                    <a:pt x="8" y="68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35"/>
                  </a:lnTo>
                  <a:lnTo>
                    <a:pt x="4" y="27"/>
                  </a:lnTo>
                  <a:lnTo>
                    <a:pt x="8" y="19"/>
                  </a:lnTo>
                  <a:lnTo>
                    <a:pt x="14" y="13"/>
                  </a:lnTo>
                  <a:lnTo>
                    <a:pt x="20" y="9"/>
                  </a:lnTo>
                  <a:lnTo>
                    <a:pt x="26" y="4"/>
                  </a:lnTo>
                  <a:lnTo>
                    <a:pt x="35" y="2"/>
                  </a:lnTo>
                  <a:lnTo>
                    <a:pt x="43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6507163" y="4500563"/>
              <a:ext cx="134938" cy="138113"/>
            </a:xfrm>
            <a:custGeom>
              <a:avLst/>
              <a:gdLst>
                <a:gd name="T0" fmla="*/ 44 w 85"/>
                <a:gd name="T1" fmla="*/ 0 h 87"/>
                <a:gd name="T2" fmla="*/ 44 w 85"/>
                <a:gd name="T3" fmla="*/ 0 h 87"/>
                <a:gd name="T4" fmla="*/ 52 w 85"/>
                <a:gd name="T5" fmla="*/ 2 h 87"/>
                <a:gd name="T6" fmla="*/ 60 w 85"/>
                <a:gd name="T7" fmla="*/ 4 h 87"/>
                <a:gd name="T8" fmla="*/ 66 w 85"/>
                <a:gd name="T9" fmla="*/ 8 h 87"/>
                <a:gd name="T10" fmla="*/ 73 w 85"/>
                <a:gd name="T11" fmla="*/ 14 h 87"/>
                <a:gd name="T12" fmla="*/ 79 w 85"/>
                <a:gd name="T13" fmla="*/ 21 h 87"/>
                <a:gd name="T14" fmla="*/ 83 w 85"/>
                <a:gd name="T15" fmla="*/ 27 h 87"/>
                <a:gd name="T16" fmla="*/ 85 w 85"/>
                <a:gd name="T17" fmla="*/ 35 h 87"/>
                <a:gd name="T18" fmla="*/ 85 w 85"/>
                <a:gd name="T19" fmla="*/ 43 h 87"/>
                <a:gd name="T20" fmla="*/ 85 w 85"/>
                <a:gd name="T21" fmla="*/ 43 h 87"/>
                <a:gd name="T22" fmla="*/ 85 w 85"/>
                <a:gd name="T23" fmla="*/ 52 h 87"/>
                <a:gd name="T24" fmla="*/ 83 w 85"/>
                <a:gd name="T25" fmla="*/ 60 h 87"/>
                <a:gd name="T26" fmla="*/ 79 w 85"/>
                <a:gd name="T27" fmla="*/ 68 h 87"/>
                <a:gd name="T28" fmla="*/ 73 w 85"/>
                <a:gd name="T29" fmla="*/ 74 h 87"/>
                <a:gd name="T30" fmla="*/ 66 w 85"/>
                <a:gd name="T31" fmla="*/ 80 h 87"/>
                <a:gd name="T32" fmla="*/ 60 w 85"/>
                <a:gd name="T33" fmla="*/ 82 h 87"/>
                <a:gd name="T34" fmla="*/ 52 w 85"/>
                <a:gd name="T35" fmla="*/ 87 h 87"/>
                <a:gd name="T36" fmla="*/ 44 w 85"/>
                <a:gd name="T37" fmla="*/ 87 h 87"/>
                <a:gd name="T38" fmla="*/ 44 w 85"/>
                <a:gd name="T39" fmla="*/ 87 h 87"/>
                <a:gd name="T40" fmla="*/ 33 w 85"/>
                <a:gd name="T41" fmla="*/ 87 h 87"/>
                <a:gd name="T42" fmla="*/ 25 w 85"/>
                <a:gd name="T43" fmla="*/ 82 h 87"/>
                <a:gd name="T44" fmla="*/ 19 w 85"/>
                <a:gd name="T45" fmla="*/ 80 h 87"/>
                <a:gd name="T46" fmla="*/ 13 w 85"/>
                <a:gd name="T47" fmla="*/ 74 h 87"/>
                <a:gd name="T48" fmla="*/ 7 w 85"/>
                <a:gd name="T49" fmla="*/ 68 h 87"/>
                <a:gd name="T50" fmla="*/ 2 w 85"/>
                <a:gd name="T51" fmla="*/ 60 h 87"/>
                <a:gd name="T52" fmla="*/ 0 w 85"/>
                <a:gd name="T53" fmla="*/ 52 h 87"/>
                <a:gd name="T54" fmla="*/ 0 w 85"/>
                <a:gd name="T55" fmla="*/ 43 h 87"/>
                <a:gd name="T56" fmla="*/ 0 w 85"/>
                <a:gd name="T57" fmla="*/ 43 h 87"/>
                <a:gd name="T58" fmla="*/ 0 w 85"/>
                <a:gd name="T59" fmla="*/ 35 h 87"/>
                <a:gd name="T60" fmla="*/ 2 w 85"/>
                <a:gd name="T61" fmla="*/ 27 h 87"/>
                <a:gd name="T62" fmla="*/ 7 w 85"/>
                <a:gd name="T63" fmla="*/ 21 h 87"/>
                <a:gd name="T64" fmla="*/ 13 w 85"/>
                <a:gd name="T65" fmla="*/ 14 h 87"/>
                <a:gd name="T66" fmla="*/ 19 w 85"/>
                <a:gd name="T67" fmla="*/ 8 h 87"/>
                <a:gd name="T68" fmla="*/ 25 w 85"/>
                <a:gd name="T69" fmla="*/ 4 h 87"/>
                <a:gd name="T70" fmla="*/ 33 w 85"/>
                <a:gd name="T71" fmla="*/ 2 h 87"/>
                <a:gd name="T72" fmla="*/ 44 w 85"/>
                <a:gd name="T73" fmla="*/ 0 h 87"/>
                <a:gd name="T74" fmla="*/ 44 w 85"/>
                <a:gd name="T75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" h="87">
                  <a:moveTo>
                    <a:pt x="44" y="0"/>
                  </a:moveTo>
                  <a:lnTo>
                    <a:pt x="44" y="0"/>
                  </a:lnTo>
                  <a:lnTo>
                    <a:pt x="52" y="2"/>
                  </a:lnTo>
                  <a:lnTo>
                    <a:pt x="60" y="4"/>
                  </a:lnTo>
                  <a:lnTo>
                    <a:pt x="66" y="8"/>
                  </a:lnTo>
                  <a:lnTo>
                    <a:pt x="73" y="14"/>
                  </a:lnTo>
                  <a:lnTo>
                    <a:pt x="79" y="21"/>
                  </a:lnTo>
                  <a:lnTo>
                    <a:pt x="83" y="27"/>
                  </a:lnTo>
                  <a:lnTo>
                    <a:pt x="85" y="35"/>
                  </a:lnTo>
                  <a:lnTo>
                    <a:pt x="85" y="43"/>
                  </a:lnTo>
                  <a:lnTo>
                    <a:pt x="85" y="43"/>
                  </a:lnTo>
                  <a:lnTo>
                    <a:pt x="85" y="52"/>
                  </a:lnTo>
                  <a:lnTo>
                    <a:pt x="83" y="60"/>
                  </a:lnTo>
                  <a:lnTo>
                    <a:pt x="79" y="68"/>
                  </a:lnTo>
                  <a:lnTo>
                    <a:pt x="73" y="74"/>
                  </a:lnTo>
                  <a:lnTo>
                    <a:pt x="66" y="80"/>
                  </a:lnTo>
                  <a:lnTo>
                    <a:pt x="60" y="82"/>
                  </a:lnTo>
                  <a:lnTo>
                    <a:pt x="52" y="87"/>
                  </a:lnTo>
                  <a:lnTo>
                    <a:pt x="44" y="87"/>
                  </a:lnTo>
                  <a:lnTo>
                    <a:pt x="44" y="87"/>
                  </a:lnTo>
                  <a:lnTo>
                    <a:pt x="33" y="87"/>
                  </a:lnTo>
                  <a:lnTo>
                    <a:pt x="25" y="82"/>
                  </a:lnTo>
                  <a:lnTo>
                    <a:pt x="19" y="80"/>
                  </a:lnTo>
                  <a:lnTo>
                    <a:pt x="13" y="74"/>
                  </a:lnTo>
                  <a:lnTo>
                    <a:pt x="7" y="68"/>
                  </a:lnTo>
                  <a:lnTo>
                    <a:pt x="2" y="60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7" y="21"/>
                  </a:lnTo>
                  <a:lnTo>
                    <a:pt x="13" y="14"/>
                  </a:lnTo>
                  <a:lnTo>
                    <a:pt x="19" y="8"/>
                  </a:lnTo>
                  <a:lnTo>
                    <a:pt x="25" y="4"/>
                  </a:lnTo>
                  <a:lnTo>
                    <a:pt x="33" y="2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6507163" y="4324350"/>
              <a:ext cx="134938" cy="136525"/>
            </a:xfrm>
            <a:custGeom>
              <a:avLst/>
              <a:gdLst>
                <a:gd name="T0" fmla="*/ 44 w 85"/>
                <a:gd name="T1" fmla="*/ 0 h 86"/>
                <a:gd name="T2" fmla="*/ 44 w 85"/>
                <a:gd name="T3" fmla="*/ 0 h 86"/>
                <a:gd name="T4" fmla="*/ 52 w 85"/>
                <a:gd name="T5" fmla="*/ 2 h 86"/>
                <a:gd name="T6" fmla="*/ 60 w 85"/>
                <a:gd name="T7" fmla="*/ 4 h 86"/>
                <a:gd name="T8" fmla="*/ 66 w 85"/>
                <a:gd name="T9" fmla="*/ 8 h 86"/>
                <a:gd name="T10" fmla="*/ 73 w 85"/>
                <a:gd name="T11" fmla="*/ 12 h 86"/>
                <a:gd name="T12" fmla="*/ 79 w 85"/>
                <a:gd name="T13" fmla="*/ 20 h 86"/>
                <a:gd name="T14" fmla="*/ 83 w 85"/>
                <a:gd name="T15" fmla="*/ 26 h 86"/>
                <a:gd name="T16" fmla="*/ 85 w 85"/>
                <a:gd name="T17" fmla="*/ 35 h 86"/>
                <a:gd name="T18" fmla="*/ 85 w 85"/>
                <a:gd name="T19" fmla="*/ 43 h 86"/>
                <a:gd name="T20" fmla="*/ 85 w 85"/>
                <a:gd name="T21" fmla="*/ 43 h 86"/>
                <a:gd name="T22" fmla="*/ 85 w 85"/>
                <a:gd name="T23" fmla="*/ 51 h 86"/>
                <a:gd name="T24" fmla="*/ 83 w 85"/>
                <a:gd name="T25" fmla="*/ 59 h 86"/>
                <a:gd name="T26" fmla="*/ 79 w 85"/>
                <a:gd name="T27" fmla="*/ 68 h 86"/>
                <a:gd name="T28" fmla="*/ 73 w 85"/>
                <a:gd name="T29" fmla="*/ 74 h 86"/>
                <a:gd name="T30" fmla="*/ 66 w 85"/>
                <a:gd name="T31" fmla="*/ 78 h 86"/>
                <a:gd name="T32" fmla="*/ 60 w 85"/>
                <a:gd name="T33" fmla="*/ 82 h 86"/>
                <a:gd name="T34" fmla="*/ 52 w 85"/>
                <a:gd name="T35" fmla="*/ 86 h 86"/>
                <a:gd name="T36" fmla="*/ 44 w 85"/>
                <a:gd name="T37" fmla="*/ 86 h 86"/>
                <a:gd name="T38" fmla="*/ 44 w 85"/>
                <a:gd name="T39" fmla="*/ 86 h 86"/>
                <a:gd name="T40" fmla="*/ 33 w 85"/>
                <a:gd name="T41" fmla="*/ 86 h 86"/>
                <a:gd name="T42" fmla="*/ 25 w 85"/>
                <a:gd name="T43" fmla="*/ 82 h 86"/>
                <a:gd name="T44" fmla="*/ 19 w 85"/>
                <a:gd name="T45" fmla="*/ 78 h 86"/>
                <a:gd name="T46" fmla="*/ 13 w 85"/>
                <a:gd name="T47" fmla="*/ 74 h 86"/>
                <a:gd name="T48" fmla="*/ 7 w 85"/>
                <a:gd name="T49" fmla="*/ 68 h 86"/>
                <a:gd name="T50" fmla="*/ 2 w 85"/>
                <a:gd name="T51" fmla="*/ 59 h 86"/>
                <a:gd name="T52" fmla="*/ 0 w 85"/>
                <a:gd name="T53" fmla="*/ 51 h 86"/>
                <a:gd name="T54" fmla="*/ 0 w 85"/>
                <a:gd name="T55" fmla="*/ 43 h 86"/>
                <a:gd name="T56" fmla="*/ 0 w 85"/>
                <a:gd name="T57" fmla="*/ 43 h 86"/>
                <a:gd name="T58" fmla="*/ 0 w 85"/>
                <a:gd name="T59" fmla="*/ 35 h 86"/>
                <a:gd name="T60" fmla="*/ 2 w 85"/>
                <a:gd name="T61" fmla="*/ 26 h 86"/>
                <a:gd name="T62" fmla="*/ 7 w 85"/>
                <a:gd name="T63" fmla="*/ 20 h 86"/>
                <a:gd name="T64" fmla="*/ 13 w 85"/>
                <a:gd name="T65" fmla="*/ 12 h 86"/>
                <a:gd name="T66" fmla="*/ 19 w 85"/>
                <a:gd name="T67" fmla="*/ 8 h 86"/>
                <a:gd name="T68" fmla="*/ 25 w 85"/>
                <a:gd name="T69" fmla="*/ 4 h 86"/>
                <a:gd name="T70" fmla="*/ 33 w 85"/>
                <a:gd name="T71" fmla="*/ 2 h 86"/>
                <a:gd name="T72" fmla="*/ 44 w 85"/>
                <a:gd name="T73" fmla="*/ 0 h 86"/>
                <a:gd name="T74" fmla="*/ 44 w 85"/>
                <a:gd name="T7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" h="86">
                  <a:moveTo>
                    <a:pt x="44" y="0"/>
                  </a:moveTo>
                  <a:lnTo>
                    <a:pt x="44" y="0"/>
                  </a:lnTo>
                  <a:lnTo>
                    <a:pt x="52" y="2"/>
                  </a:lnTo>
                  <a:lnTo>
                    <a:pt x="60" y="4"/>
                  </a:lnTo>
                  <a:lnTo>
                    <a:pt x="66" y="8"/>
                  </a:lnTo>
                  <a:lnTo>
                    <a:pt x="73" y="12"/>
                  </a:lnTo>
                  <a:lnTo>
                    <a:pt x="79" y="20"/>
                  </a:lnTo>
                  <a:lnTo>
                    <a:pt x="83" y="26"/>
                  </a:lnTo>
                  <a:lnTo>
                    <a:pt x="85" y="35"/>
                  </a:lnTo>
                  <a:lnTo>
                    <a:pt x="85" y="43"/>
                  </a:lnTo>
                  <a:lnTo>
                    <a:pt x="85" y="43"/>
                  </a:lnTo>
                  <a:lnTo>
                    <a:pt x="85" y="51"/>
                  </a:lnTo>
                  <a:lnTo>
                    <a:pt x="83" y="59"/>
                  </a:lnTo>
                  <a:lnTo>
                    <a:pt x="79" y="68"/>
                  </a:lnTo>
                  <a:lnTo>
                    <a:pt x="73" y="74"/>
                  </a:lnTo>
                  <a:lnTo>
                    <a:pt x="66" y="78"/>
                  </a:lnTo>
                  <a:lnTo>
                    <a:pt x="60" y="82"/>
                  </a:lnTo>
                  <a:lnTo>
                    <a:pt x="52" y="86"/>
                  </a:lnTo>
                  <a:lnTo>
                    <a:pt x="44" y="86"/>
                  </a:lnTo>
                  <a:lnTo>
                    <a:pt x="44" y="86"/>
                  </a:lnTo>
                  <a:lnTo>
                    <a:pt x="33" y="86"/>
                  </a:lnTo>
                  <a:lnTo>
                    <a:pt x="25" y="82"/>
                  </a:lnTo>
                  <a:lnTo>
                    <a:pt x="19" y="78"/>
                  </a:lnTo>
                  <a:lnTo>
                    <a:pt x="13" y="74"/>
                  </a:lnTo>
                  <a:lnTo>
                    <a:pt x="7" y="68"/>
                  </a:lnTo>
                  <a:lnTo>
                    <a:pt x="2" y="59"/>
                  </a:lnTo>
                  <a:lnTo>
                    <a:pt x="0" y="51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2" y="26"/>
                  </a:lnTo>
                  <a:lnTo>
                    <a:pt x="7" y="20"/>
                  </a:lnTo>
                  <a:lnTo>
                    <a:pt x="13" y="12"/>
                  </a:lnTo>
                  <a:lnTo>
                    <a:pt x="19" y="8"/>
                  </a:lnTo>
                  <a:lnTo>
                    <a:pt x="25" y="4"/>
                  </a:lnTo>
                  <a:lnTo>
                    <a:pt x="33" y="2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6507163" y="4676775"/>
              <a:ext cx="134938" cy="138113"/>
            </a:xfrm>
            <a:custGeom>
              <a:avLst/>
              <a:gdLst>
                <a:gd name="T0" fmla="*/ 44 w 85"/>
                <a:gd name="T1" fmla="*/ 0 h 87"/>
                <a:gd name="T2" fmla="*/ 44 w 85"/>
                <a:gd name="T3" fmla="*/ 0 h 87"/>
                <a:gd name="T4" fmla="*/ 52 w 85"/>
                <a:gd name="T5" fmla="*/ 2 h 87"/>
                <a:gd name="T6" fmla="*/ 60 w 85"/>
                <a:gd name="T7" fmla="*/ 4 h 87"/>
                <a:gd name="T8" fmla="*/ 66 w 85"/>
                <a:gd name="T9" fmla="*/ 9 h 87"/>
                <a:gd name="T10" fmla="*/ 73 w 85"/>
                <a:gd name="T11" fmla="*/ 13 h 87"/>
                <a:gd name="T12" fmla="*/ 79 w 85"/>
                <a:gd name="T13" fmla="*/ 21 h 87"/>
                <a:gd name="T14" fmla="*/ 83 w 85"/>
                <a:gd name="T15" fmla="*/ 27 h 87"/>
                <a:gd name="T16" fmla="*/ 85 w 85"/>
                <a:gd name="T17" fmla="*/ 35 h 87"/>
                <a:gd name="T18" fmla="*/ 85 w 85"/>
                <a:gd name="T19" fmla="*/ 44 h 87"/>
                <a:gd name="T20" fmla="*/ 85 w 85"/>
                <a:gd name="T21" fmla="*/ 44 h 87"/>
                <a:gd name="T22" fmla="*/ 85 w 85"/>
                <a:gd name="T23" fmla="*/ 52 h 87"/>
                <a:gd name="T24" fmla="*/ 83 w 85"/>
                <a:gd name="T25" fmla="*/ 60 h 87"/>
                <a:gd name="T26" fmla="*/ 79 w 85"/>
                <a:gd name="T27" fmla="*/ 68 h 87"/>
                <a:gd name="T28" fmla="*/ 73 w 85"/>
                <a:gd name="T29" fmla="*/ 75 h 87"/>
                <a:gd name="T30" fmla="*/ 66 w 85"/>
                <a:gd name="T31" fmla="*/ 79 h 87"/>
                <a:gd name="T32" fmla="*/ 60 w 85"/>
                <a:gd name="T33" fmla="*/ 83 h 87"/>
                <a:gd name="T34" fmla="*/ 52 w 85"/>
                <a:gd name="T35" fmla="*/ 87 h 87"/>
                <a:gd name="T36" fmla="*/ 44 w 85"/>
                <a:gd name="T37" fmla="*/ 87 h 87"/>
                <a:gd name="T38" fmla="*/ 44 w 85"/>
                <a:gd name="T39" fmla="*/ 87 h 87"/>
                <a:gd name="T40" fmla="*/ 33 w 85"/>
                <a:gd name="T41" fmla="*/ 87 h 87"/>
                <a:gd name="T42" fmla="*/ 25 w 85"/>
                <a:gd name="T43" fmla="*/ 83 h 87"/>
                <a:gd name="T44" fmla="*/ 19 w 85"/>
                <a:gd name="T45" fmla="*/ 79 h 87"/>
                <a:gd name="T46" fmla="*/ 13 w 85"/>
                <a:gd name="T47" fmla="*/ 75 h 87"/>
                <a:gd name="T48" fmla="*/ 7 w 85"/>
                <a:gd name="T49" fmla="*/ 68 h 87"/>
                <a:gd name="T50" fmla="*/ 2 w 85"/>
                <a:gd name="T51" fmla="*/ 60 h 87"/>
                <a:gd name="T52" fmla="*/ 0 w 85"/>
                <a:gd name="T53" fmla="*/ 52 h 87"/>
                <a:gd name="T54" fmla="*/ 0 w 85"/>
                <a:gd name="T55" fmla="*/ 44 h 87"/>
                <a:gd name="T56" fmla="*/ 0 w 85"/>
                <a:gd name="T57" fmla="*/ 44 h 87"/>
                <a:gd name="T58" fmla="*/ 0 w 85"/>
                <a:gd name="T59" fmla="*/ 35 h 87"/>
                <a:gd name="T60" fmla="*/ 2 w 85"/>
                <a:gd name="T61" fmla="*/ 27 h 87"/>
                <a:gd name="T62" fmla="*/ 7 w 85"/>
                <a:gd name="T63" fmla="*/ 21 h 87"/>
                <a:gd name="T64" fmla="*/ 13 w 85"/>
                <a:gd name="T65" fmla="*/ 13 h 87"/>
                <a:gd name="T66" fmla="*/ 19 w 85"/>
                <a:gd name="T67" fmla="*/ 9 h 87"/>
                <a:gd name="T68" fmla="*/ 25 w 85"/>
                <a:gd name="T69" fmla="*/ 4 h 87"/>
                <a:gd name="T70" fmla="*/ 33 w 85"/>
                <a:gd name="T71" fmla="*/ 2 h 87"/>
                <a:gd name="T72" fmla="*/ 44 w 85"/>
                <a:gd name="T73" fmla="*/ 0 h 87"/>
                <a:gd name="T74" fmla="*/ 44 w 85"/>
                <a:gd name="T75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" h="87">
                  <a:moveTo>
                    <a:pt x="44" y="0"/>
                  </a:moveTo>
                  <a:lnTo>
                    <a:pt x="44" y="0"/>
                  </a:lnTo>
                  <a:lnTo>
                    <a:pt x="52" y="2"/>
                  </a:lnTo>
                  <a:lnTo>
                    <a:pt x="60" y="4"/>
                  </a:lnTo>
                  <a:lnTo>
                    <a:pt x="66" y="9"/>
                  </a:lnTo>
                  <a:lnTo>
                    <a:pt x="73" y="13"/>
                  </a:lnTo>
                  <a:lnTo>
                    <a:pt x="79" y="21"/>
                  </a:lnTo>
                  <a:lnTo>
                    <a:pt x="83" y="27"/>
                  </a:lnTo>
                  <a:lnTo>
                    <a:pt x="85" y="35"/>
                  </a:lnTo>
                  <a:lnTo>
                    <a:pt x="85" y="44"/>
                  </a:lnTo>
                  <a:lnTo>
                    <a:pt x="85" y="44"/>
                  </a:lnTo>
                  <a:lnTo>
                    <a:pt x="85" y="52"/>
                  </a:lnTo>
                  <a:lnTo>
                    <a:pt x="83" y="60"/>
                  </a:lnTo>
                  <a:lnTo>
                    <a:pt x="79" y="68"/>
                  </a:lnTo>
                  <a:lnTo>
                    <a:pt x="73" y="75"/>
                  </a:lnTo>
                  <a:lnTo>
                    <a:pt x="66" y="79"/>
                  </a:lnTo>
                  <a:lnTo>
                    <a:pt x="60" y="83"/>
                  </a:lnTo>
                  <a:lnTo>
                    <a:pt x="52" y="87"/>
                  </a:lnTo>
                  <a:lnTo>
                    <a:pt x="44" y="87"/>
                  </a:lnTo>
                  <a:lnTo>
                    <a:pt x="44" y="87"/>
                  </a:lnTo>
                  <a:lnTo>
                    <a:pt x="33" y="87"/>
                  </a:lnTo>
                  <a:lnTo>
                    <a:pt x="25" y="83"/>
                  </a:lnTo>
                  <a:lnTo>
                    <a:pt x="19" y="79"/>
                  </a:lnTo>
                  <a:lnTo>
                    <a:pt x="13" y="75"/>
                  </a:lnTo>
                  <a:lnTo>
                    <a:pt x="7" y="68"/>
                  </a:lnTo>
                  <a:lnTo>
                    <a:pt x="2" y="60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7" y="21"/>
                  </a:lnTo>
                  <a:lnTo>
                    <a:pt x="13" y="13"/>
                  </a:lnTo>
                  <a:lnTo>
                    <a:pt x="19" y="9"/>
                  </a:lnTo>
                  <a:lnTo>
                    <a:pt x="25" y="4"/>
                  </a:lnTo>
                  <a:lnTo>
                    <a:pt x="33" y="2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6697663" y="4500563"/>
              <a:ext cx="134938" cy="138113"/>
            </a:xfrm>
            <a:custGeom>
              <a:avLst/>
              <a:gdLst>
                <a:gd name="T0" fmla="*/ 41 w 85"/>
                <a:gd name="T1" fmla="*/ 0 h 87"/>
                <a:gd name="T2" fmla="*/ 41 w 85"/>
                <a:gd name="T3" fmla="*/ 0 h 87"/>
                <a:gd name="T4" fmla="*/ 52 w 85"/>
                <a:gd name="T5" fmla="*/ 2 h 87"/>
                <a:gd name="T6" fmla="*/ 58 w 85"/>
                <a:gd name="T7" fmla="*/ 4 h 87"/>
                <a:gd name="T8" fmla="*/ 66 w 85"/>
                <a:gd name="T9" fmla="*/ 8 h 87"/>
                <a:gd name="T10" fmla="*/ 72 w 85"/>
                <a:gd name="T11" fmla="*/ 14 h 87"/>
                <a:gd name="T12" fmla="*/ 78 w 85"/>
                <a:gd name="T13" fmla="*/ 21 h 87"/>
                <a:gd name="T14" fmla="*/ 83 w 85"/>
                <a:gd name="T15" fmla="*/ 27 h 87"/>
                <a:gd name="T16" fmla="*/ 85 w 85"/>
                <a:gd name="T17" fmla="*/ 35 h 87"/>
                <a:gd name="T18" fmla="*/ 85 w 85"/>
                <a:gd name="T19" fmla="*/ 43 h 87"/>
                <a:gd name="T20" fmla="*/ 85 w 85"/>
                <a:gd name="T21" fmla="*/ 43 h 87"/>
                <a:gd name="T22" fmla="*/ 85 w 85"/>
                <a:gd name="T23" fmla="*/ 52 h 87"/>
                <a:gd name="T24" fmla="*/ 83 w 85"/>
                <a:gd name="T25" fmla="*/ 60 h 87"/>
                <a:gd name="T26" fmla="*/ 78 w 85"/>
                <a:gd name="T27" fmla="*/ 68 h 87"/>
                <a:gd name="T28" fmla="*/ 72 w 85"/>
                <a:gd name="T29" fmla="*/ 74 h 87"/>
                <a:gd name="T30" fmla="*/ 66 w 85"/>
                <a:gd name="T31" fmla="*/ 80 h 87"/>
                <a:gd name="T32" fmla="*/ 58 w 85"/>
                <a:gd name="T33" fmla="*/ 82 h 87"/>
                <a:gd name="T34" fmla="*/ 52 w 85"/>
                <a:gd name="T35" fmla="*/ 87 h 87"/>
                <a:gd name="T36" fmla="*/ 41 w 85"/>
                <a:gd name="T37" fmla="*/ 87 h 87"/>
                <a:gd name="T38" fmla="*/ 41 w 85"/>
                <a:gd name="T39" fmla="*/ 87 h 87"/>
                <a:gd name="T40" fmla="*/ 33 w 85"/>
                <a:gd name="T41" fmla="*/ 87 h 87"/>
                <a:gd name="T42" fmla="*/ 25 w 85"/>
                <a:gd name="T43" fmla="*/ 82 h 87"/>
                <a:gd name="T44" fmla="*/ 19 w 85"/>
                <a:gd name="T45" fmla="*/ 80 h 87"/>
                <a:gd name="T46" fmla="*/ 12 w 85"/>
                <a:gd name="T47" fmla="*/ 74 h 87"/>
                <a:gd name="T48" fmla="*/ 6 w 85"/>
                <a:gd name="T49" fmla="*/ 68 h 87"/>
                <a:gd name="T50" fmla="*/ 2 w 85"/>
                <a:gd name="T51" fmla="*/ 60 h 87"/>
                <a:gd name="T52" fmla="*/ 0 w 85"/>
                <a:gd name="T53" fmla="*/ 52 h 87"/>
                <a:gd name="T54" fmla="*/ 0 w 85"/>
                <a:gd name="T55" fmla="*/ 43 h 87"/>
                <a:gd name="T56" fmla="*/ 0 w 85"/>
                <a:gd name="T57" fmla="*/ 43 h 87"/>
                <a:gd name="T58" fmla="*/ 0 w 85"/>
                <a:gd name="T59" fmla="*/ 35 h 87"/>
                <a:gd name="T60" fmla="*/ 2 w 85"/>
                <a:gd name="T61" fmla="*/ 27 h 87"/>
                <a:gd name="T62" fmla="*/ 6 w 85"/>
                <a:gd name="T63" fmla="*/ 21 h 87"/>
                <a:gd name="T64" fmla="*/ 12 w 85"/>
                <a:gd name="T65" fmla="*/ 14 h 87"/>
                <a:gd name="T66" fmla="*/ 19 w 85"/>
                <a:gd name="T67" fmla="*/ 8 h 87"/>
                <a:gd name="T68" fmla="*/ 25 w 85"/>
                <a:gd name="T69" fmla="*/ 4 h 87"/>
                <a:gd name="T70" fmla="*/ 33 w 85"/>
                <a:gd name="T71" fmla="*/ 2 h 87"/>
                <a:gd name="T72" fmla="*/ 41 w 85"/>
                <a:gd name="T73" fmla="*/ 0 h 87"/>
                <a:gd name="T74" fmla="*/ 41 w 85"/>
                <a:gd name="T75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" h="87">
                  <a:moveTo>
                    <a:pt x="41" y="0"/>
                  </a:moveTo>
                  <a:lnTo>
                    <a:pt x="41" y="0"/>
                  </a:lnTo>
                  <a:lnTo>
                    <a:pt x="52" y="2"/>
                  </a:lnTo>
                  <a:lnTo>
                    <a:pt x="58" y="4"/>
                  </a:lnTo>
                  <a:lnTo>
                    <a:pt x="66" y="8"/>
                  </a:lnTo>
                  <a:lnTo>
                    <a:pt x="72" y="14"/>
                  </a:lnTo>
                  <a:lnTo>
                    <a:pt x="78" y="21"/>
                  </a:lnTo>
                  <a:lnTo>
                    <a:pt x="83" y="27"/>
                  </a:lnTo>
                  <a:lnTo>
                    <a:pt x="85" y="35"/>
                  </a:lnTo>
                  <a:lnTo>
                    <a:pt x="85" y="43"/>
                  </a:lnTo>
                  <a:lnTo>
                    <a:pt x="85" y="43"/>
                  </a:lnTo>
                  <a:lnTo>
                    <a:pt x="85" y="52"/>
                  </a:lnTo>
                  <a:lnTo>
                    <a:pt x="83" y="60"/>
                  </a:lnTo>
                  <a:lnTo>
                    <a:pt x="78" y="68"/>
                  </a:lnTo>
                  <a:lnTo>
                    <a:pt x="72" y="74"/>
                  </a:lnTo>
                  <a:lnTo>
                    <a:pt x="66" y="80"/>
                  </a:lnTo>
                  <a:lnTo>
                    <a:pt x="58" y="82"/>
                  </a:lnTo>
                  <a:lnTo>
                    <a:pt x="52" y="87"/>
                  </a:lnTo>
                  <a:lnTo>
                    <a:pt x="41" y="87"/>
                  </a:lnTo>
                  <a:lnTo>
                    <a:pt x="41" y="87"/>
                  </a:lnTo>
                  <a:lnTo>
                    <a:pt x="33" y="87"/>
                  </a:lnTo>
                  <a:lnTo>
                    <a:pt x="25" y="82"/>
                  </a:lnTo>
                  <a:lnTo>
                    <a:pt x="19" y="80"/>
                  </a:lnTo>
                  <a:lnTo>
                    <a:pt x="12" y="74"/>
                  </a:lnTo>
                  <a:lnTo>
                    <a:pt x="6" y="68"/>
                  </a:lnTo>
                  <a:lnTo>
                    <a:pt x="2" y="60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6" y="21"/>
                  </a:lnTo>
                  <a:lnTo>
                    <a:pt x="12" y="14"/>
                  </a:lnTo>
                  <a:lnTo>
                    <a:pt x="19" y="8"/>
                  </a:lnTo>
                  <a:lnTo>
                    <a:pt x="25" y="4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6697663" y="4324350"/>
              <a:ext cx="134938" cy="136525"/>
            </a:xfrm>
            <a:custGeom>
              <a:avLst/>
              <a:gdLst>
                <a:gd name="T0" fmla="*/ 41 w 85"/>
                <a:gd name="T1" fmla="*/ 0 h 86"/>
                <a:gd name="T2" fmla="*/ 41 w 85"/>
                <a:gd name="T3" fmla="*/ 0 h 86"/>
                <a:gd name="T4" fmla="*/ 52 w 85"/>
                <a:gd name="T5" fmla="*/ 2 h 86"/>
                <a:gd name="T6" fmla="*/ 58 w 85"/>
                <a:gd name="T7" fmla="*/ 4 h 86"/>
                <a:gd name="T8" fmla="*/ 66 w 85"/>
                <a:gd name="T9" fmla="*/ 8 h 86"/>
                <a:gd name="T10" fmla="*/ 72 w 85"/>
                <a:gd name="T11" fmla="*/ 12 h 86"/>
                <a:gd name="T12" fmla="*/ 78 w 85"/>
                <a:gd name="T13" fmla="*/ 20 h 86"/>
                <a:gd name="T14" fmla="*/ 83 w 85"/>
                <a:gd name="T15" fmla="*/ 26 h 86"/>
                <a:gd name="T16" fmla="*/ 85 w 85"/>
                <a:gd name="T17" fmla="*/ 35 h 86"/>
                <a:gd name="T18" fmla="*/ 85 w 85"/>
                <a:gd name="T19" fmla="*/ 43 h 86"/>
                <a:gd name="T20" fmla="*/ 85 w 85"/>
                <a:gd name="T21" fmla="*/ 43 h 86"/>
                <a:gd name="T22" fmla="*/ 85 w 85"/>
                <a:gd name="T23" fmla="*/ 51 h 86"/>
                <a:gd name="T24" fmla="*/ 83 w 85"/>
                <a:gd name="T25" fmla="*/ 59 h 86"/>
                <a:gd name="T26" fmla="*/ 78 w 85"/>
                <a:gd name="T27" fmla="*/ 68 h 86"/>
                <a:gd name="T28" fmla="*/ 72 w 85"/>
                <a:gd name="T29" fmla="*/ 74 h 86"/>
                <a:gd name="T30" fmla="*/ 66 w 85"/>
                <a:gd name="T31" fmla="*/ 78 h 86"/>
                <a:gd name="T32" fmla="*/ 58 w 85"/>
                <a:gd name="T33" fmla="*/ 82 h 86"/>
                <a:gd name="T34" fmla="*/ 52 w 85"/>
                <a:gd name="T35" fmla="*/ 86 h 86"/>
                <a:gd name="T36" fmla="*/ 41 w 85"/>
                <a:gd name="T37" fmla="*/ 86 h 86"/>
                <a:gd name="T38" fmla="*/ 41 w 85"/>
                <a:gd name="T39" fmla="*/ 86 h 86"/>
                <a:gd name="T40" fmla="*/ 33 w 85"/>
                <a:gd name="T41" fmla="*/ 86 h 86"/>
                <a:gd name="T42" fmla="*/ 25 w 85"/>
                <a:gd name="T43" fmla="*/ 82 h 86"/>
                <a:gd name="T44" fmla="*/ 19 w 85"/>
                <a:gd name="T45" fmla="*/ 78 h 86"/>
                <a:gd name="T46" fmla="*/ 12 w 85"/>
                <a:gd name="T47" fmla="*/ 74 h 86"/>
                <a:gd name="T48" fmla="*/ 6 w 85"/>
                <a:gd name="T49" fmla="*/ 68 h 86"/>
                <a:gd name="T50" fmla="*/ 2 w 85"/>
                <a:gd name="T51" fmla="*/ 59 h 86"/>
                <a:gd name="T52" fmla="*/ 0 w 85"/>
                <a:gd name="T53" fmla="*/ 51 h 86"/>
                <a:gd name="T54" fmla="*/ 0 w 85"/>
                <a:gd name="T55" fmla="*/ 43 h 86"/>
                <a:gd name="T56" fmla="*/ 0 w 85"/>
                <a:gd name="T57" fmla="*/ 43 h 86"/>
                <a:gd name="T58" fmla="*/ 0 w 85"/>
                <a:gd name="T59" fmla="*/ 35 h 86"/>
                <a:gd name="T60" fmla="*/ 2 w 85"/>
                <a:gd name="T61" fmla="*/ 26 h 86"/>
                <a:gd name="T62" fmla="*/ 6 w 85"/>
                <a:gd name="T63" fmla="*/ 20 h 86"/>
                <a:gd name="T64" fmla="*/ 12 w 85"/>
                <a:gd name="T65" fmla="*/ 12 h 86"/>
                <a:gd name="T66" fmla="*/ 19 w 85"/>
                <a:gd name="T67" fmla="*/ 8 h 86"/>
                <a:gd name="T68" fmla="*/ 25 w 85"/>
                <a:gd name="T69" fmla="*/ 4 h 86"/>
                <a:gd name="T70" fmla="*/ 33 w 85"/>
                <a:gd name="T71" fmla="*/ 2 h 86"/>
                <a:gd name="T72" fmla="*/ 41 w 85"/>
                <a:gd name="T73" fmla="*/ 0 h 86"/>
                <a:gd name="T74" fmla="*/ 41 w 85"/>
                <a:gd name="T7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" h="86">
                  <a:moveTo>
                    <a:pt x="41" y="0"/>
                  </a:moveTo>
                  <a:lnTo>
                    <a:pt x="41" y="0"/>
                  </a:lnTo>
                  <a:lnTo>
                    <a:pt x="52" y="2"/>
                  </a:lnTo>
                  <a:lnTo>
                    <a:pt x="58" y="4"/>
                  </a:lnTo>
                  <a:lnTo>
                    <a:pt x="66" y="8"/>
                  </a:lnTo>
                  <a:lnTo>
                    <a:pt x="72" y="12"/>
                  </a:lnTo>
                  <a:lnTo>
                    <a:pt x="78" y="20"/>
                  </a:lnTo>
                  <a:lnTo>
                    <a:pt x="83" y="26"/>
                  </a:lnTo>
                  <a:lnTo>
                    <a:pt x="85" y="35"/>
                  </a:lnTo>
                  <a:lnTo>
                    <a:pt x="85" y="43"/>
                  </a:lnTo>
                  <a:lnTo>
                    <a:pt x="85" y="43"/>
                  </a:lnTo>
                  <a:lnTo>
                    <a:pt x="85" y="51"/>
                  </a:lnTo>
                  <a:lnTo>
                    <a:pt x="83" y="59"/>
                  </a:lnTo>
                  <a:lnTo>
                    <a:pt x="78" y="68"/>
                  </a:lnTo>
                  <a:lnTo>
                    <a:pt x="72" y="74"/>
                  </a:lnTo>
                  <a:lnTo>
                    <a:pt x="66" y="78"/>
                  </a:lnTo>
                  <a:lnTo>
                    <a:pt x="58" y="82"/>
                  </a:lnTo>
                  <a:lnTo>
                    <a:pt x="52" y="86"/>
                  </a:lnTo>
                  <a:lnTo>
                    <a:pt x="41" y="86"/>
                  </a:lnTo>
                  <a:lnTo>
                    <a:pt x="41" y="86"/>
                  </a:lnTo>
                  <a:lnTo>
                    <a:pt x="33" y="86"/>
                  </a:lnTo>
                  <a:lnTo>
                    <a:pt x="25" y="82"/>
                  </a:lnTo>
                  <a:lnTo>
                    <a:pt x="19" y="78"/>
                  </a:lnTo>
                  <a:lnTo>
                    <a:pt x="12" y="74"/>
                  </a:lnTo>
                  <a:lnTo>
                    <a:pt x="6" y="68"/>
                  </a:lnTo>
                  <a:lnTo>
                    <a:pt x="2" y="59"/>
                  </a:lnTo>
                  <a:lnTo>
                    <a:pt x="0" y="51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2" y="26"/>
                  </a:lnTo>
                  <a:lnTo>
                    <a:pt x="6" y="20"/>
                  </a:lnTo>
                  <a:lnTo>
                    <a:pt x="12" y="12"/>
                  </a:lnTo>
                  <a:lnTo>
                    <a:pt x="19" y="8"/>
                  </a:lnTo>
                  <a:lnTo>
                    <a:pt x="25" y="4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6697663" y="4676775"/>
              <a:ext cx="134938" cy="138113"/>
            </a:xfrm>
            <a:custGeom>
              <a:avLst/>
              <a:gdLst>
                <a:gd name="T0" fmla="*/ 41 w 85"/>
                <a:gd name="T1" fmla="*/ 0 h 87"/>
                <a:gd name="T2" fmla="*/ 41 w 85"/>
                <a:gd name="T3" fmla="*/ 0 h 87"/>
                <a:gd name="T4" fmla="*/ 52 w 85"/>
                <a:gd name="T5" fmla="*/ 2 h 87"/>
                <a:gd name="T6" fmla="*/ 58 w 85"/>
                <a:gd name="T7" fmla="*/ 4 h 87"/>
                <a:gd name="T8" fmla="*/ 66 w 85"/>
                <a:gd name="T9" fmla="*/ 9 h 87"/>
                <a:gd name="T10" fmla="*/ 72 w 85"/>
                <a:gd name="T11" fmla="*/ 13 h 87"/>
                <a:gd name="T12" fmla="*/ 78 w 85"/>
                <a:gd name="T13" fmla="*/ 21 h 87"/>
                <a:gd name="T14" fmla="*/ 81 w 85"/>
                <a:gd name="T15" fmla="*/ 27 h 87"/>
                <a:gd name="T16" fmla="*/ 85 w 85"/>
                <a:gd name="T17" fmla="*/ 35 h 87"/>
                <a:gd name="T18" fmla="*/ 85 w 85"/>
                <a:gd name="T19" fmla="*/ 44 h 87"/>
                <a:gd name="T20" fmla="*/ 85 w 85"/>
                <a:gd name="T21" fmla="*/ 44 h 87"/>
                <a:gd name="T22" fmla="*/ 85 w 85"/>
                <a:gd name="T23" fmla="*/ 52 h 87"/>
                <a:gd name="T24" fmla="*/ 81 w 85"/>
                <a:gd name="T25" fmla="*/ 60 h 87"/>
                <a:gd name="T26" fmla="*/ 78 w 85"/>
                <a:gd name="T27" fmla="*/ 68 h 87"/>
                <a:gd name="T28" fmla="*/ 72 w 85"/>
                <a:gd name="T29" fmla="*/ 75 h 87"/>
                <a:gd name="T30" fmla="*/ 66 w 85"/>
                <a:gd name="T31" fmla="*/ 79 h 87"/>
                <a:gd name="T32" fmla="*/ 58 w 85"/>
                <a:gd name="T33" fmla="*/ 83 h 87"/>
                <a:gd name="T34" fmla="*/ 52 w 85"/>
                <a:gd name="T35" fmla="*/ 87 h 87"/>
                <a:gd name="T36" fmla="*/ 41 w 85"/>
                <a:gd name="T37" fmla="*/ 87 h 87"/>
                <a:gd name="T38" fmla="*/ 41 w 85"/>
                <a:gd name="T39" fmla="*/ 87 h 87"/>
                <a:gd name="T40" fmla="*/ 33 w 85"/>
                <a:gd name="T41" fmla="*/ 87 h 87"/>
                <a:gd name="T42" fmla="*/ 25 w 85"/>
                <a:gd name="T43" fmla="*/ 83 h 87"/>
                <a:gd name="T44" fmla="*/ 19 w 85"/>
                <a:gd name="T45" fmla="*/ 79 h 87"/>
                <a:gd name="T46" fmla="*/ 12 w 85"/>
                <a:gd name="T47" fmla="*/ 75 h 87"/>
                <a:gd name="T48" fmla="*/ 6 w 85"/>
                <a:gd name="T49" fmla="*/ 68 h 87"/>
                <a:gd name="T50" fmla="*/ 2 w 85"/>
                <a:gd name="T51" fmla="*/ 60 h 87"/>
                <a:gd name="T52" fmla="*/ 0 w 85"/>
                <a:gd name="T53" fmla="*/ 52 h 87"/>
                <a:gd name="T54" fmla="*/ 0 w 85"/>
                <a:gd name="T55" fmla="*/ 44 h 87"/>
                <a:gd name="T56" fmla="*/ 0 w 85"/>
                <a:gd name="T57" fmla="*/ 44 h 87"/>
                <a:gd name="T58" fmla="*/ 0 w 85"/>
                <a:gd name="T59" fmla="*/ 35 h 87"/>
                <a:gd name="T60" fmla="*/ 2 w 85"/>
                <a:gd name="T61" fmla="*/ 27 h 87"/>
                <a:gd name="T62" fmla="*/ 6 w 85"/>
                <a:gd name="T63" fmla="*/ 21 h 87"/>
                <a:gd name="T64" fmla="*/ 12 w 85"/>
                <a:gd name="T65" fmla="*/ 13 h 87"/>
                <a:gd name="T66" fmla="*/ 19 w 85"/>
                <a:gd name="T67" fmla="*/ 9 h 87"/>
                <a:gd name="T68" fmla="*/ 25 w 85"/>
                <a:gd name="T69" fmla="*/ 4 h 87"/>
                <a:gd name="T70" fmla="*/ 33 w 85"/>
                <a:gd name="T71" fmla="*/ 2 h 87"/>
                <a:gd name="T72" fmla="*/ 41 w 85"/>
                <a:gd name="T73" fmla="*/ 0 h 87"/>
                <a:gd name="T74" fmla="*/ 41 w 85"/>
                <a:gd name="T75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" h="87">
                  <a:moveTo>
                    <a:pt x="41" y="0"/>
                  </a:moveTo>
                  <a:lnTo>
                    <a:pt x="41" y="0"/>
                  </a:lnTo>
                  <a:lnTo>
                    <a:pt x="52" y="2"/>
                  </a:lnTo>
                  <a:lnTo>
                    <a:pt x="58" y="4"/>
                  </a:lnTo>
                  <a:lnTo>
                    <a:pt x="66" y="9"/>
                  </a:lnTo>
                  <a:lnTo>
                    <a:pt x="72" y="13"/>
                  </a:lnTo>
                  <a:lnTo>
                    <a:pt x="78" y="21"/>
                  </a:lnTo>
                  <a:lnTo>
                    <a:pt x="81" y="27"/>
                  </a:lnTo>
                  <a:lnTo>
                    <a:pt x="85" y="35"/>
                  </a:lnTo>
                  <a:lnTo>
                    <a:pt x="85" y="44"/>
                  </a:lnTo>
                  <a:lnTo>
                    <a:pt x="85" y="44"/>
                  </a:lnTo>
                  <a:lnTo>
                    <a:pt x="85" y="52"/>
                  </a:lnTo>
                  <a:lnTo>
                    <a:pt x="81" y="60"/>
                  </a:lnTo>
                  <a:lnTo>
                    <a:pt x="78" y="68"/>
                  </a:lnTo>
                  <a:lnTo>
                    <a:pt x="72" y="75"/>
                  </a:lnTo>
                  <a:lnTo>
                    <a:pt x="66" y="79"/>
                  </a:lnTo>
                  <a:lnTo>
                    <a:pt x="58" y="83"/>
                  </a:lnTo>
                  <a:lnTo>
                    <a:pt x="52" y="87"/>
                  </a:lnTo>
                  <a:lnTo>
                    <a:pt x="41" y="87"/>
                  </a:lnTo>
                  <a:lnTo>
                    <a:pt x="41" y="87"/>
                  </a:lnTo>
                  <a:lnTo>
                    <a:pt x="33" y="87"/>
                  </a:lnTo>
                  <a:lnTo>
                    <a:pt x="25" y="83"/>
                  </a:lnTo>
                  <a:lnTo>
                    <a:pt x="19" y="79"/>
                  </a:lnTo>
                  <a:lnTo>
                    <a:pt x="12" y="75"/>
                  </a:lnTo>
                  <a:lnTo>
                    <a:pt x="6" y="68"/>
                  </a:lnTo>
                  <a:lnTo>
                    <a:pt x="2" y="60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6" y="21"/>
                  </a:lnTo>
                  <a:lnTo>
                    <a:pt x="12" y="13"/>
                  </a:lnTo>
                  <a:lnTo>
                    <a:pt x="19" y="9"/>
                  </a:lnTo>
                  <a:lnTo>
                    <a:pt x="25" y="4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678488" y="4392613"/>
              <a:ext cx="236538" cy="363538"/>
            </a:xfrm>
            <a:custGeom>
              <a:avLst/>
              <a:gdLst>
                <a:gd name="T0" fmla="*/ 44 w 149"/>
                <a:gd name="T1" fmla="*/ 142 h 229"/>
                <a:gd name="T2" fmla="*/ 44 w 149"/>
                <a:gd name="T3" fmla="*/ 198 h 229"/>
                <a:gd name="T4" fmla="*/ 44 w 149"/>
                <a:gd name="T5" fmla="*/ 198 h 229"/>
                <a:gd name="T6" fmla="*/ 46 w 149"/>
                <a:gd name="T7" fmla="*/ 204 h 229"/>
                <a:gd name="T8" fmla="*/ 46 w 149"/>
                <a:gd name="T9" fmla="*/ 210 h 229"/>
                <a:gd name="T10" fmla="*/ 54 w 149"/>
                <a:gd name="T11" fmla="*/ 219 h 229"/>
                <a:gd name="T12" fmla="*/ 62 w 149"/>
                <a:gd name="T13" fmla="*/ 225 h 229"/>
                <a:gd name="T14" fmla="*/ 68 w 149"/>
                <a:gd name="T15" fmla="*/ 227 h 229"/>
                <a:gd name="T16" fmla="*/ 75 w 149"/>
                <a:gd name="T17" fmla="*/ 229 h 229"/>
                <a:gd name="T18" fmla="*/ 75 w 149"/>
                <a:gd name="T19" fmla="*/ 229 h 229"/>
                <a:gd name="T20" fmla="*/ 81 w 149"/>
                <a:gd name="T21" fmla="*/ 227 h 229"/>
                <a:gd name="T22" fmla="*/ 87 w 149"/>
                <a:gd name="T23" fmla="*/ 225 h 229"/>
                <a:gd name="T24" fmla="*/ 97 w 149"/>
                <a:gd name="T25" fmla="*/ 219 h 229"/>
                <a:gd name="T26" fmla="*/ 104 w 149"/>
                <a:gd name="T27" fmla="*/ 210 h 229"/>
                <a:gd name="T28" fmla="*/ 106 w 149"/>
                <a:gd name="T29" fmla="*/ 204 h 229"/>
                <a:gd name="T30" fmla="*/ 106 w 149"/>
                <a:gd name="T31" fmla="*/ 198 h 229"/>
                <a:gd name="T32" fmla="*/ 106 w 149"/>
                <a:gd name="T33" fmla="*/ 142 h 229"/>
                <a:gd name="T34" fmla="*/ 106 w 149"/>
                <a:gd name="T35" fmla="*/ 142 h 229"/>
                <a:gd name="T36" fmla="*/ 116 w 149"/>
                <a:gd name="T37" fmla="*/ 136 h 229"/>
                <a:gd name="T38" fmla="*/ 124 w 149"/>
                <a:gd name="T39" fmla="*/ 130 h 229"/>
                <a:gd name="T40" fmla="*/ 130 w 149"/>
                <a:gd name="T41" fmla="*/ 124 h 229"/>
                <a:gd name="T42" fmla="*/ 137 w 149"/>
                <a:gd name="T43" fmla="*/ 115 h 229"/>
                <a:gd name="T44" fmla="*/ 143 w 149"/>
                <a:gd name="T45" fmla="*/ 105 h 229"/>
                <a:gd name="T46" fmla="*/ 147 w 149"/>
                <a:gd name="T47" fmla="*/ 97 h 229"/>
                <a:gd name="T48" fmla="*/ 149 w 149"/>
                <a:gd name="T49" fmla="*/ 87 h 229"/>
                <a:gd name="T50" fmla="*/ 149 w 149"/>
                <a:gd name="T51" fmla="*/ 74 h 229"/>
                <a:gd name="T52" fmla="*/ 149 w 149"/>
                <a:gd name="T53" fmla="*/ 74 h 229"/>
                <a:gd name="T54" fmla="*/ 147 w 149"/>
                <a:gd name="T55" fmla="*/ 60 h 229"/>
                <a:gd name="T56" fmla="*/ 143 w 149"/>
                <a:gd name="T57" fmla="*/ 45 h 229"/>
                <a:gd name="T58" fmla="*/ 137 w 149"/>
                <a:gd name="T59" fmla="*/ 33 h 229"/>
                <a:gd name="T60" fmla="*/ 128 w 149"/>
                <a:gd name="T61" fmla="*/ 23 h 229"/>
                <a:gd name="T62" fmla="*/ 116 w 149"/>
                <a:gd name="T63" fmla="*/ 14 h 229"/>
                <a:gd name="T64" fmla="*/ 104 w 149"/>
                <a:gd name="T65" fmla="*/ 6 h 229"/>
                <a:gd name="T66" fmla="*/ 89 w 149"/>
                <a:gd name="T67" fmla="*/ 2 h 229"/>
                <a:gd name="T68" fmla="*/ 75 w 149"/>
                <a:gd name="T69" fmla="*/ 0 h 229"/>
                <a:gd name="T70" fmla="*/ 75 w 149"/>
                <a:gd name="T71" fmla="*/ 0 h 229"/>
                <a:gd name="T72" fmla="*/ 60 w 149"/>
                <a:gd name="T73" fmla="*/ 2 h 229"/>
                <a:gd name="T74" fmla="*/ 46 w 149"/>
                <a:gd name="T75" fmla="*/ 6 h 229"/>
                <a:gd name="T76" fmla="*/ 33 w 149"/>
                <a:gd name="T77" fmla="*/ 14 h 229"/>
                <a:gd name="T78" fmla="*/ 23 w 149"/>
                <a:gd name="T79" fmla="*/ 23 h 229"/>
                <a:gd name="T80" fmla="*/ 15 w 149"/>
                <a:gd name="T81" fmla="*/ 33 h 229"/>
                <a:gd name="T82" fmla="*/ 7 w 149"/>
                <a:gd name="T83" fmla="*/ 45 h 229"/>
                <a:gd name="T84" fmla="*/ 2 w 149"/>
                <a:gd name="T85" fmla="*/ 60 h 229"/>
                <a:gd name="T86" fmla="*/ 0 w 149"/>
                <a:gd name="T87" fmla="*/ 74 h 229"/>
                <a:gd name="T88" fmla="*/ 0 w 149"/>
                <a:gd name="T89" fmla="*/ 74 h 229"/>
                <a:gd name="T90" fmla="*/ 2 w 149"/>
                <a:gd name="T91" fmla="*/ 87 h 229"/>
                <a:gd name="T92" fmla="*/ 5 w 149"/>
                <a:gd name="T93" fmla="*/ 97 h 229"/>
                <a:gd name="T94" fmla="*/ 9 w 149"/>
                <a:gd name="T95" fmla="*/ 105 h 229"/>
                <a:gd name="T96" fmla="*/ 13 w 149"/>
                <a:gd name="T97" fmla="*/ 115 h 229"/>
                <a:gd name="T98" fmla="*/ 19 w 149"/>
                <a:gd name="T99" fmla="*/ 124 h 229"/>
                <a:gd name="T100" fmla="*/ 27 w 149"/>
                <a:gd name="T101" fmla="*/ 130 h 229"/>
                <a:gd name="T102" fmla="*/ 35 w 149"/>
                <a:gd name="T103" fmla="*/ 136 h 229"/>
                <a:gd name="T104" fmla="*/ 44 w 149"/>
                <a:gd name="T105" fmla="*/ 142 h 229"/>
                <a:gd name="T106" fmla="*/ 44 w 149"/>
                <a:gd name="T107" fmla="*/ 142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9" h="229">
                  <a:moveTo>
                    <a:pt x="44" y="142"/>
                  </a:moveTo>
                  <a:lnTo>
                    <a:pt x="44" y="198"/>
                  </a:lnTo>
                  <a:lnTo>
                    <a:pt x="44" y="198"/>
                  </a:lnTo>
                  <a:lnTo>
                    <a:pt x="46" y="204"/>
                  </a:lnTo>
                  <a:lnTo>
                    <a:pt x="46" y="210"/>
                  </a:lnTo>
                  <a:lnTo>
                    <a:pt x="54" y="219"/>
                  </a:lnTo>
                  <a:lnTo>
                    <a:pt x="62" y="225"/>
                  </a:lnTo>
                  <a:lnTo>
                    <a:pt x="68" y="227"/>
                  </a:lnTo>
                  <a:lnTo>
                    <a:pt x="75" y="229"/>
                  </a:lnTo>
                  <a:lnTo>
                    <a:pt x="75" y="229"/>
                  </a:lnTo>
                  <a:lnTo>
                    <a:pt x="81" y="227"/>
                  </a:lnTo>
                  <a:lnTo>
                    <a:pt x="87" y="225"/>
                  </a:lnTo>
                  <a:lnTo>
                    <a:pt x="97" y="219"/>
                  </a:lnTo>
                  <a:lnTo>
                    <a:pt x="104" y="210"/>
                  </a:lnTo>
                  <a:lnTo>
                    <a:pt x="106" y="204"/>
                  </a:lnTo>
                  <a:lnTo>
                    <a:pt x="106" y="198"/>
                  </a:lnTo>
                  <a:lnTo>
                    <a:pt x="106" y="142"/>
                  </a:lnTo>
                  <a:lnTo>
                    <a:pt x="106" y="142"/>
                  </a:lnTo>
                  <a:lnTo>
                    <a:pt x="116" y="136"/>
                  </a:lnTo>
                  <a:lnTo>
                    <a:pt x="124" y="130"/>
                  </a:lnTo>
                  <a:lnTo>
                    <a:pt x="130" y="124"/>
                  </a:lnTo>
                  <a:lnTo>
                    <a:pt x="137" y="115"/>
                  </a:lnTo>
                  <a:lnTo>
                    <a:pt x="143" y="105"/>
                  </a:lnTo>
                  <a:lnTo>
                    <a:pt x="147" y="97"/>
                  </a:lnTo>
                  <a:lnTo>
                    <a:pt x="149" y="87"/>
                  </a:lnTo>
                  <a:lnTo>
                    <a:pt x="149" y="74"/>
                  </a:lnTo>
                  <a:lnTo>
                    <a:pt x="149" y="74"/>
                  </a:lnTo>
                  <a:lnTo>
                    <a:pt x="147" y="60"/>
                  </a:lnTo>
                  <a:lnTo>
                    <a:pt x="143" y="45"/>
                  </a:lnTo>
                  <a:lnTo>
                    <a:pt x="137" y="33"/>
                  </a:lnTo>
                  <a:lnTo>
                    <a:pt x="128" y="23"/>
                  </a:lnTo>
                  <a:lnTo>
                    <a:pt x="116" y="14"/>
                  </a:lnTo>
                  <a:lnTo>
                    <a:pt x="104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60" y="2"/>
                  </a:lnTo>
                  <a:lnTo>
                    <a:pt x="46" y="6"/>
                  </a:lnTo>
                  <a:lnTo>
                    <a:pt x="33" y="14"/>
                  </a:lnTo>
                  <a:lnTo>
                    <a:pt x="23" y="23"/>
                  </a:lnTo>
                  <a:lnTo>
                    <a:pt x="15" y="33"/>
                  </a:lnTo>
                  <a:lnTo>
                    <a:pt x="7" y="45"/>
                  </a:lnTo>
                  <a:lnTo>
                    <a:pt x="2" y="6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87"/>
                  </a:lnTo>
                  <a:lnTo>
                    <a:pt x="5" y="97"/>
                  </a:lnTo>
                  <a:lnTo>
                    <a:pt x="9" y="105"/>
                  </a:lnTo>
                  <a:lnTo>
                    <a:pt x="13" y="115"/>
                  </a:lnTo>
                  <a:lnTo>
                    <a:pt x="19" y="124"/>
                  </a:lnTo>
                  <a:lnTo>
                    <a:pt x="27" y="130"/>
                  </a:lnTo>
                  <a:lnTo>
                    <a:pt x="35" y="136"/>
                  </a:lnTo>
                  <a:lnTo>
                    <a:pt x="44" y="142"/>
                  </a:lnTo>
                  <a:lnTo>
                    <a:pt x="44" y="142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7978776" y="3927475"/>
            <a:ext cx="1223963" cy="1558926"/>
            <a:chOff x="7978776" y="3927475"/>
            <a:chExt cx="1223963" cy="1558926"/>
          </a:xfrm>
        </p:grpSpPr>
        <p:sp>
          <p:nvSpPr>
            <p:cNvPr id="59" name="Freeform 59"/>
            <p:cNvSpPr>
              <a:spLocks noEditPoints="1"/>
            </p:cNvSpPr>
            <p:nvPr/>
          </p:nvSpPr>
          <p:spPr bwMode="auto">
            <a:xfrm>
              <a:off x="7978776" y="4217988"/>
              <a:ext cx="1223963" cy="1268413"/>
            </a:xfrm>
            <a:custGeom>
              <a:avLst/>
              <a:gdLst>
                <a:gd name="T0" fmla="*/ 617 w 771"/>
                <a:gd name="T1" fmla="*/ 116 h 799"/>
                <a:gd name="T2" fmla="*/ 613 w 771"/>
                <a:gd name="T3" fmla="*/ 95 h 799"/>
                <a:gd name="T4" fmla="*/ 592 w 771"/>
                <a:gd name="T5" fmla="*/ 69 h 799"/>
                <a:gd name="T6" fmla="*/ 557 w 771"/>
                <a:gd name="T7" fmla="*/ 44 h 799"/>
                <a:gd name="T8" fmla="*/ 505 w 771"/>
                <a:gd name="T9" fmla="*/ 62 h 799"/>
                <a:gd name="T10" fmla="*/ 544 w 771"/>
                <a:gd name="T11" fmla="*/ 87 h 799"/>
                <a:gd name="T12" fmla="*/ 553 w 771"/>
                <a:gd name="T13" fmla="*/ 106 h 799"/>
                <a:gd name="T14" fmla="*/ 549 w 771"/>
                <a:gd name="T15" fmla="*/ 116 h 799"/>
                <a:gd name="T16" fmla="*/ 538 w 771"/>
                <a:gd name="T17" fmla="*/ 128 h 799"/>
                <a:gd name="T18" fmla="*/ 468 w 771"/>
                <a:gd name="T19" fmla="*/ 161 h 799"/>
                <a:gd name="T20" fmla="*/ 353 w 771"/>
                <a:gd name="T21" fmla="*/ 178 h 799"/>
                <a:gd name="T22" fmla="*/ 262 w 771"/>
                <a:gd name="T23" fmla="*/ 178 h 799"/>
                <a:gd name="T24" fmla="*/ 146 w 771"/>
                <a:gd name="T25" fmla="*/ 161 h 799"/>
                <a:gd name="T26" fmla="*/ 76 w 771"/>
                <a:gd name="T27" fmla="*/ 128 h 799"/>
                <a:gd name="T28" fmla="*/ 66 w 771"/>
                <a:gd name="T29" fmla="*/ 116 h 799"/>
                <a:gd name="T30" fmla="*/ 66 w 771"/>
                <a:gd name="T31" fmla="*/ 95 h 799"/>
                <a:gd name="T32" fmla="*/ 101 w 771"/>
                <a:gd name="T33" fmla="*/ 67 h 799"/>
                <a:gd name="T34" fmla="*/ 169 w 771"/>
                <a:gd name="T35" fmla="*/ 44 h 799"/>
                <a:gd name="T36" fmla="*/ 200 w 771"/>
                <a:gd name="T37" fmla="*/ 19 h 799"/>
                <a:gd name="T38" fmla="*/ 161 w 771"/>
                <a:gd name="T39" fmla="*/ 7 h 799"/>
                <a:gd name="T40" fmla="*/ 58 w 771"/>
                <a:gd name="T41" fmla="*/ 44 h 799"/>
                <a:gd name="T42" fmla="*/ 14 w 771"/>
                <a:gd name="T43" fmla="*/ 77 h 799"/>
                <a:gd name="T44" fmla="*/ 0 w 771"/>
                <a:gd name="T45" fmla="*/ 106 h 799"/>
                <a:gd name="T46" fmla="*/ 0 w 771"/>
                <a:gd name="T47" fmla="*/ 677 h 799"/>
                <a:gd name="T48" fmla="*/ 12 w 771"/>
                <a:gd name="T49" fmla="*/ 712 h 799"/>
                <a:gd name="T50" fmla="*/ 51 w 771"/>
                <a:gd name="T51" fmla="*/ 745 h 799"/>
                <a:gd name="T52" fmla="*/ 111 w 771"/>
                <a:gd name="T53" fmla="*/ 772 h 799"/>
                <a:gd name="T54" fmla="*/ 188 w 771"/>
                <a:gd name="T55" fmla="*/ 789 h 799"/>
                <a:gd name="T56" fmla="*/ 276 w 771"/>
                <a:gd name="T57" fmla="*/ 799 h 799"/>
                <a:gd name="T58" fmla="*/ 338 w 771"/>
                <a:gd name="T59" fmla="*/ 799 h 799"/>
                <a:gd name="T60" fmla="*/ 427 w 771"/>
                <a:gd name="T61" fmla="*/ 789 h 799"/>
                <a:gd name="T62" fmla="*/ 503 w 771"/>
                <a:gd name="T63" fmla="*/ 772 h 799"/>
                <a:gd name="T64" fmla="*/ 563 w 771"/>
                <a:gd name="T65" fmla="*/ 745 h 799"/>
                <a:gd name="T66" fmla="*/ 602 w 771"/>
                <a:gd name="T67" fmla="*/ 712 h 799"/>
                <a:gd name="T68" fmla="*/ 617 w 771"/>
                <a:gd name="T69" fmla="*/ 677 h 799"/>
                <a:gd name="T70" fmla="*/ 650 w 771"/>
                <a:gd name="T71" fmla="*/ 640 h 799"/>
                <a:gd name="T72" fmla="*/ 697 w 771"/>
                <a:gd name="T73" fmla="*/ 630 h 799"/>
                <a:gd name="T74" fmla="*/ 751 w 771"/>
                <a:gd name="T75" fmla="*/ 584 h 799"/>
                <a:gd name="T76" fmla="*/ 771 w 771"/>
                <a:gd name="T77" fmla="*/ 529 h 799"/>
                <a:gd name="T78" fmla="*/ 771 w 771"/>
                <a:gd name="T79" fmla="*/ 355 h 799"/>
                <a:gd name="T80" fmla="*/ 763 w 771"/>
                <a:gd name="T81" fmla="*/ 308 h 799"/>
                <a:gd name="T82" fmla="*/ 718 w 771"/>
                <a:gd name="T83" fmla="*/ 254 h 799"/>
                <a:gd name="T84" fmla="*/ 662 w 771"/>
                <a:gd name="T85" fmla="*/ 236 h 799"/>
                <a:gd name="T86" fmla="*/ 691 w 771"/>
                <a:gd name="T87" fmla="*/ 516 h 799"/>
                <a:gd name="T88" fmla="*/ 687 w 771"/>
                <a:gd name="T89" fmla="*/ 533 h 799"/>
                <a:gd name="T90" fmla="*/ 672 w 771"/>
                <a:gd name="T91" fmla="*/ 551 h 799"/>
                <a:gd name="T92" fmla="*/ 650 w 771"/>
                <a:gd name="T93" fmla="*/ 558 h 799"/>
                <a:gd name="T94" fmla="*/ 650 w 771"/>
                <a:gd name="T95" fmla="*/ 316 h 799"/>
                <a:gd name="T96" fmla="*/ 666 w 771"/>
                <a:gd name="T97" fmla="*/ 318 h 799"/>
                <a:gd name="T98" fmla="*/ 685 w 771"/>
                <a:gd name="T99" fmla="*/ 333 h 799"/>
                <a:gd name="T100" fmla="*/ 691 w 771"/>
                <a:gd name="T101" fmla="*/ 355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71" h="799">
                  <a:moveTo>
                    <a:pt x="650" y="234"/>
                  </a:moveTo>
                  <a:lnTo>
                    <a:pt x="617" y="234"/>
                  </a:lnTo>
                  <a:lnTo>
                    <a:pt x="617" y="116"/>
                  </a:lnTo>
                  <a:lnTo>
                    <a:pt x="617" y="116"/>
                  </a:lnTo>
                  <a:lnTo>
                    <a:pt x="615" y="106"/>
                  </a:lnTo>
                  <a:lnTo>
                    <a:pt x="613" y="95"/>
                  </a:lnTo>
                  <a:lnTo>
                    <a:pt x="606" y="85"/>
                  </a:lnTo>
                  <a:lnTo>
                    <a:pt x="600" y="77"/>
                  </a:lnTo>
                  <a:lnTo>
                    <a:pt x="592" y="69"/>
                  </a:lnTo>
                  <a:lnTo>
                    <a:pt x="582" y="58"/>
                  </a:lnTo>
                  <a:lnTo>
                    <a:pt x="557" y="44"/>
                  </a:lnTo>
                  <a:lnTo>
                    <a:pt x="557" y="44"/>
                  </a:lnTo>
                  <a:lnTo>
                    <a:pt x="530" y="54"/>
                  </a:lnTo>
                  <a:lnTo>
                    <a:pt x="505" y="62"/>
                  </a:lnTo>
                  <a:lnTo>
                    <a:pt x="505" y="62"/>
                  </a:lnTo>
                  <a:lnTo>
                    <a:pt x="524" y="71"/>
                  </a:lnTo>
                  <a:lnTo>
                    <a:pt x="538" y="81"/>
                  </a:lnTo>
                  <a:lnTo>
                    <a:pt x="544" y="87"/>
                  </a:lnTo>
                  <a:lnTo>
                    <a:pt x="549" y="93"/>
                  </a:lnTo>
                  <a:lnTo>
                    <a:pt x="551" y="100"/>
                  </a:lnTo>
                  <a:lnTo>
                    <a:pt x="553" y="106"/>
                  </a:lnTo>
                  <a:lnTo>
                    <a:pt x="553" y="106"/>
                  </a:lnTo>
                  <a:lnTo>
                    <a:pt x="551" y="110"/>
                  </a:lnTo>
                  <a:lnTo>
                    <a:pt x="549" y="116"/>
                  </a:lnTo>
                  <a:lnTo>
                    <a:pt x="549" y="116"/>
                  </a:lnTo>
                  <a:lnTo>
                    <a:pt x="544" y="122"/>
                  </a:lnTo>
                  <a:lnTo>
                    <a:pt x="538" y="128"/>
                  </a:lnTo>
                  <a:lnTo>
                    <a:pt x="522" y="141"/>
                  </a:lnTo>
                  <a:lnTo>
                    <a:pt x="499" y="151"/>
                  </a:lnTo>
                  <a:lnTo>
                    <a:pt x="468" y="161"/>
                  </a:lnTo>
                  <a:lnTo>
                    <a:pt x="433" y="170"/>
                  </a:lnTo>
                  <a:lnTo>
                    <a:pt x="396" y="176"/>
                  </a:lnTo>
                  <a:lnTo>
                    <a:pt x="353" y="178"/>
                  </a:lnTo>
                  <a:lnTo>
                    <a:pt x="307" y="180"/>
                  </a:lnTo>
                  <a:lnTo>
                    <a:pt x="307" y="180"/>
                  </a:lnTo>
                  <a:lnTo>
                    <a:pt x="262" y="178"/>
                  </a:lnTo>
                  <a:lnTo>
                    <a:pt x="221" y="176"/>
                  </a:lnTo>
                  <a:lnTo>
                    <a:pt x="181" y="170"/>
                  </a:lnTo>
                  <a:lnTo>
                    <a:pt x="146" y="161"/>
                  </a:lnTo>
                  <a:lnTo>
                    <a:pt x="117" y="151"/>
                  </a:lnTo>
                  <a:lnTo>
                    <a:pt x="93" y="141"/>
                  </a:lnTo>
                  <a:lnTo>
                    <a:pt x="76" y="128"/>
                  </a:lnTo>
                  <a:lnTo>
                    <a:pt x="70" y="122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64" y="106"/>
                  </a:lnTo>
                  <a:lnTo>
                    <a:pt x="64" y="106"/>
                  </a:lnTo>
                  <a:lnTo>
                    <a:pt x="66" y="95"/>
                  </a:lnTo>
                  <a:lnTo>
                    <a:pt x="72" y="85"/>
                  </a:lnTo>
                  <a:lnTo>
                    <a:pt x="84" y="75"/>
                  </a:lnTo>
                  <a:lnTo>
                    <a:pt x="101" y="67"/>
                  </a:lnTo>
                  <a:lnTo>
                    <a:pt x="119" y="58"/>
                  </a:lnTo>
                  <a:lnTo>
                    <a:pt x="142" y="50"/>
                  </a:lnTo>
                  <a:lnTo>
                    <a:pt x="169" y="44"/>
                  </a:lnTo>
                  <a:lnTo>
                    <a:pt x="196" y="40"/>
                  </a:lnTo>
                  <a:lnTo>
                    <a:pt x="196" y="40"/>
                  </a:lnTo>
                  <a:lnTo>
                    <a:pt x="200" y="19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161" y="7"/>
                  </a:lnTo>
                  <a:lnTo>
                    <a:pt x="122" y="17"/>
                  </a:lnTo>
                  <a:lnTo>
                    <a:pt x="86" y="29"/>
                  </a:lnTo>
                  <a:lnTo>
                    <a:pt x="58" y="44"/>
                  </a:lnTo>
                  <a:lnTo>
                    <a:pt x="33" y="60"/>
                  </a:lnTo>
                  <a:lnTo>
                    <a:pt x="22" y="69"/>
                  </a:lnTo>
                  <a:lnTo>
                    <a:pt x="14" y="77"/>
                  </a:lnTo>
                  <a:lnTo>
                    <a:pt x="8" y="87"/>
                  </a:lnTo>
                  <a:lnTo>
                    <a:pt x="2" y="95"/>
                  </a:lnTo>
                  <a:lnTo>
                    <a:pt x="0" y="106"/>
                  </a:lnTo>
                  <a:lnTo>
                    <a:pt x="0" y="116"/>
                  </a:lnTo>
                  <a:lnTo>
                    <a:pt x="0" y="677"/>
                  </a:lnTo>
                  <a:lnTo>
                    <a:pt x="0" y="677"/>
                  </a:lnTo>
                  <a:lnTo>
                    <a:pt x="0" y="690"/>
                  </a:lnTo>
                  <a:lnTo>
                    <a:pt x="6" y="702"/>
                  </a:lnTo>
                  <a:lnTo>
                    <a:pt x="12" y="712"/>
                  </a:lnTo>
                  <a:lnTo>
                    <a:pt x="22" y="725"/>
                  </a:lnTo>
                  <a:lnTo>
                    <a:pt x="37" y="735"/>
                  </a:lnTo>
                  <a:lnTo>
                    <a:pt x="51" y="745"/>
                  </a:lnTo>
                  <a:lnTo>
                    <a:pt x="70" y="756"/>
                  </a:lnTo>
                  <a:lnTo>
                    <a:pt x="88" y="764"/>
                  </a:lnTo>
                  <a:lnTo>
                    <a:pt x="111" y="772"/>
                  </a:lnTo>
                  <a:lnTo>
                    <a:pt x="136" y="778"/>
                  </a:lnTo>
                  <a:lnTo>
                    <a:pt x="161" y="785"/>
                  </a:lnTo>
                  <a:lnTo>
                    <a:pt x="188" y="789"/>
                  </a:lnTo>
                  <a:lnTo>
                    <a:pt x="216" y="793"/>
                  </a:lnTo>
                  <a:lnTo>
                    <a:pt x="245" y="797"/>
                  </a:lnTo>
                  <a:lnTo>
                    <a:pt x="276" y="799"/>
                  </a:lnTo>
                  <a:lnTo>
                    <a:pt x="307" y="799"/>
                  </a:lnTo>
                  <a:lnTo>
                    <a:pt x="307" y="799"/>
                  </a:lnTo>
                  <a:lnTo>
                    <a:pt x="338" y="799"/>
                  </a:lnTo>
                  <a:lnTo>
                    <a:pt x="369" y="797"/>
                  </a:lnTo>
                  <a:lnTo>
                    <a:pt x="400" y="793"/>
                  </a:lnTo>
                  <a:lnTo>
                    <a:pt x="427" y="789"/>
                  </a:lnTo>
                  <a:lnTo>
                    <a:pt x="454" y="785"/>
                  </a:lnTo>
                  <a:lnTo>
                    <a:pt x="481" y="778"/>
                  </a:lnTo>
                  <a:lnTo>
                    <a:pt x="503" y="772"/>
                  </a:lnTo>
                  <a:lnTo>
                    <a:pt x="526" y="764"/>
                  </a:lnTo>
                  <a:lnTo>
                    <a:pt x="547" y="756"/>
                  </a:lnTo>
                  <a:lnTo>
                    <a:pt x="563" y="745"/>
                  </a:lnTo>
                  <a:lnTo>
                    <a:pt x="580" y="735"/>
                  </a:lnTo>
                  <a:lnTo>
                    <a:pt x="592" y="725"/>
                  </a:lnTo>
                  <a:lnTo>
                    <a:pt x="602" y="712"/>
                  </a:lnTo>
                  <a:lnTo>
                    <a:pt x="610" y="702"/>
                  </a:lnTo>
                  <a:lnTo>
                    <a:pt x="615" y="690"/>
                  </a:lnTo>
                  <a:lnTo>
                    <a:pt x="617" y="677"/>
                  </a:lnTo>
                  <a:lnTo>
                    <a:pt x="617" y="640"/>
                  </a:lnTo>
                  <a:lnTo>
                    <a:pt x="650" y="640"/>
                  </a:lnTo>
                  <a:lnTo>
                    <a:pt x="650" y="640"/>
                  </a:lnTo>
                  <a:lnTo>
                    <a:pt x="662" y="638"/>
                  </a:lnTo>
                  <a:lnTo>
                    <a:pt x="674" y="636"/>
                  </a:lnTo>
                  <a:lnTo>
                    <a:pt x="697" y="630"/>
                  </a:lnTo>
                  <a:lnTo>
                    <a:pt x="718" y="617"/>
                  </a:lnTo>
                  <a:lnTo>
                    <a:pt x="736" y="603"/>
                  </a:lnTo>
                  <a:lnTo>
                    <a:pt x="751" y="584"/>
                  </a:lnTo>
                  <a:lnTo>
                    <a:pt x="763" y="564"/>
                  </a:lnTo>
                  <a:lnTo>
                    <a:pt x="769" y="541"/>
                  </a:lnTo>
                  <a:lnTo>
                    <a:pt x="771" y="529"/>
                  </a:lnTo>
                  <a:lnTo>
                    <a:pt x="771" y="516"/>
                  </a:lnTo>
                  <a:lnTo>
                    <a:pt x="771" y="355"/>
                  </a:lnTo>
                  <a:lnTo>
                    <a:pt x="771" y="355"/>
                  </a:lnTo>
                  <a:lnTo>
                    <a:pt x="771" y="343"/>
                  </a:lnTo>
                  <a:lnTo>
                    <a:pt x="769" y="333"/>
                  </a:lnTo>
                  <a:lnTo>
                    <a:pt x="763" y="308"/>
                  </a:lnTo>
                  <a:lnTo>
                    <a:pt x="751" y="287"/>
                  </a:lnTo>
                  <a:lnTo>
                    <a:pt x="736" y="271"/>
                  </a:lnTo>
                  <a:lnTo>
                    <a:pt x="718" y="254"/>
                  </a:lnTo>
                  <a:lnTo>
                    <a:pt x="697" y="244"/>
                  </a:lnTo>
                  <a:lnTo>
                    <a:pt x="674" y="238"/>
                  </a:lnTo>
                  <a:lnTo>
                    <a:pt x="662" y="236"/>
                  </a:lnTo>
                  <a:lnTo>
                    <a:pt x="650" y="234"/>
                  </a:lnTo>
                  <a:lnTo>
                    <a:pt x="650" y="234"/>
                  </a:lnTo>
                  <a:close/>
                  <a:moveTo>
                    <a:pt x="691" y="516"/>
                  </a:moveTo>
                  <a:lnTo>
                    <a:pt x="691" y="516"/>
                  </a:lnTo>
                  <a:lnTo>
                    <a:pt x="691" y="525"/>
                  </a:lnTo>
                  <a:lnTo>
                    <a:pt x="687" y="533"/>
                  </a:lnTo>
                  <a:lnTo>
                    <a:pt x="685" y="539"/>
                  </a:lnTo>
                  <a:lnTo>
                    <a:pt x="679" y="545"/>
                  </a:lnTo>
                  <a:lnTo>
                    <a:pt x="672" y="551"/>
                  </a:lnTo>
                  <a:lnTo>
                    <a:pt x="666" y="556"/>
                  </a:lnTo>
                  <a:lnTo>
                    <a:pt x="658" y="558"/>
                  </a:lnTo>
                  <a:lnTo>
                    <a:pt x="650" y="558"/>
                  </a:lnTo>
                  <a:lnTo>
                    <a:pt x="617" y="558"/>
                  </a:lnTo>
                  <a:lnTo>
                    <a:pt x="617" y="316"/>
                  </a:lnTo>
                  <a:lnTo>
                    <a:pt x="650" y="316"/>
                  </a:lnTo>
                  <a:lnTo>
                    <a:pt x="650" y="316"/>
                  </a:lnTo>
                  <a:lnTo>
                    <a:pt x="658" y="316"/>
                  </a:lnTo>
                  <a:lnTo>
                    <a:pt x="666" y="318"/>
                  </a:lnTo>
                  <a:lnTo>
                    <a:pt x="672" y="322"/>
                  </a:lnTo>
                  <a:lnTo>
                    <a:pt x="679" y="329"/>
                  </a:lnTo>
                  <a:lnTo>
                    <a:pt x="685" y="333"/>
                  </a:lnTo>
                  <a:lnTo>
                    <a:pt x="687" y="341"/>
                  </a:lnTo>
                  <a:lnTo>
                    <a:pt x="691" y="347"/>
                  </a:lnTo>
                  <a:lnTo>
                    <a:pt x="691" y="355"/>
                  </a:lnTo>
                  <a:lnTo>
                    <a:pt x="691" y="516"/>
                  </a:lnTo>
                  <a:close/>
                </a:path>
              </a:pathLst>
            </a:custGeom>
            <a:solidFill>
              <a:srgbClr val="6A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8370888" y="3927475"/>
              <a:ext cx="609600" cy="419100"/>
            </a:xfrm>
            <a:custGeom>
              <a:avLst/>
              <a:gdLst>
                <a:gd name="T0" fmla="*/ 0 w 384"/>
                <a:gd name="T1" fmla="*/ 264 h 264"/>
                <a:gd name="T2" fmla="*/ 0 w 384"/>
                <a:gd name="T3" fmla="*/ 264 h 264"/>
                <a:gd name="T4" fmla="*/ 15 w 384"/>
                <a:gd name="T5" fmla="*/ 254 h 264"/>
                <a:gd name="T6" fmla="*/ 29 w 384"/>
                <a:gd name="T7" fmla="*/ 243 h 264"/>
                <a:gd name="T8" fmla="*/ 50 w 384"/>
                <a:gd name="T9" fmla="*/ 231 h 264"/>
                <a:gd name="T10" fmla="*/ 79 w 384"/>
                <a:gd name="T11" fmla="*/ 219 h 264"/>
                <a:gd name="T12" fmla="*/ 110 w 384"/>
                <a:gd name="T13" fmla="*/ 208 h 264"/>
                <a:gd name="T14" fmla="*/ 128 w 384"/>
                <a:gd name="T15" fmla="*/ 204 h 264"/>
                <a:gd name="T16" fmla="*/ 149 w 384"/>
                <a:gd name="T17" fmla="*/ 202 h 264"/>
                <a:gd name="T18" fmla="*/ 170 w 384"/>
                <a:gd name="T19" fmla="*/ 200 h 264"/>
                <a:gd name="T20" fmla="*/ 192 w 384"/>
                <a:gd name="T21" fmla="*/ 198 h 264"/>
                <a:gd name="T22" fmla="*/ 192 w 384"/>
                <a:gd name="T23" fmla="*/ 198 h 264"/>
                <a:gd name="T24" fmla="*/ 215 w 384"/>
                <a:gd name="T25" fmla="*/ 198 h 264"/>
                <a:gd name="T26" fmla="*/ 244 w 384"/>
                <a:gd name="T27" fmla="*/ 192 h 264"/>
                <a:gd name="T28" fmla="*/ 258 w 384"/>
                <a:gd name="T29" fmla="*/ 188 h 264"/>
                <a:gd name="T30" fmla="*/ 275 w 384"/>
                <a:gd name="T31" fmla="*/ 181 h 264"/>
                <a:gd name="T32" fmla="*/ 291 w 384"/>
                <a:gd name="T33" fmla="*/ 175 h 264"/>
                <a:gd name="T34" fmla="*/ 308 w 384"/>
                <a:gd name="T35" fmla="*/ 165 h 264"/>
                <a:gd name="T36" fmla="*/ 322 w 384"/>
                <a:gd name="T37" fmla="*/ 153 h 264"/>
                <a:gd name="T38" fmla="*/ 337 w 384"/>
                <a:gd name="T39" fmla="*/ 140 h 264"/>
                <a:gd name="T40" fmla="*/ 349 w 384"/>
                <a:gd name="T41" fmla="*/ 124 h 264"/>
                <a:gd name="T42" fmla="*/ 361 w 384"/>
                <a:gd name="T43" fmla="*/ 105 h 264"/>
                <a:gd name="T44" fmla="*/ 372 w 384"/>
                <a:gd name="T45" fmla="*/ 84 h 264"/>
                <a:gd name="T46" fmla="*/ 378 w 384"/>
                <a:gd name="T47" fmla="*/ 60 h 264"/>
                <a:gd name="T48" fmla="*/ 382 w 384"/>
                <a:gd name="T49" fmla="*/ 31 h 264"/>
                <a:gd name="T50" fmla="*/ 384 w 384"/>
                <a:gd name="T51" fmla="*/ 0 h 264"/>
                <a:gd name="T52" fmla="*/ 384 w 384"/>
                <a:gd name="T53" fmla="*/ 0 h 264"/>
                <a:gd name="T54" fmla="*/ 372 w 384"/>
                <a:gd name="T55" fmla="*/ 10 h 264"/>
                <a:gd name="T56" fmla="*/ 355 w 384"/>
                <a:gd name="T57" fmla="*/ 20 h 264"/>
                <a:gd name="T58" fmla="*/ 335 w 384"/>
                <a:gd name="T59" fmla="*/ 33 h 264"/>
                <a:gd name="T60" fmla="*/ 308 w 384"/>
                <a:gd name="T61" fmla="*/ 45 h 264"/>
                <a:gd name="T62" fmla="*/ 275 w 384"/>
                <a:gd name="T63" fmla="*/ 56 h 264"/>
                <a:gd name="T64" fmla="*/ 256 w 384"/>
                <a:gd name="T65" fmla="*/ 60 h 264"/>
                <a:gd name="T66" fmla="*/ 236 w 384"/>
                <a:gd name="T67" fmla="*/ 64 h 264"/>
                <a:gd name="T68" fmla="*/ 215 w 384"/>
                <a:gd name="T69" fmla="*/ 66 h 264"/>
                <a:gd name="T70" fmla="*/ 192 w 384"/>
                <a:gd name="T71" fmla="*/ 66 h 264"/>
                <a:gd name="T72" fmla="*/ 192 w 384"/>
                <a:gd name="T73" fmla="*/ 66 h 264"/>
                <a:gd name="T74" fmla="*/ 170 w 384"/>
                <a:gd name="T75" fmla="*/ 68 h 264"/>
                <a:gd name="T76" fmla="*/ 143 w 384"/>
                <a:gd name="T77" fmla="*/ 72 h 264"/>
                <a:gd name="T78" fmla="*/ 126 w 384"/>
                <a:gd name="T79" fmla="*/ 78 h 264"/>
                <a:gd name="T80" fmla="*/ 110 w 384"/>
                <a:gd name="T81" fmla="*/ 82 h 264"/>
                <a:gd name="T82" fmla="*/ 95 w 384"/>
                <a:gd name="T83" fmla="*/ 91 h 264"/>
                <a:gd name="T84" fmla="*/ 79 w 384"/>
                <a:gd name="T85" fmla="*/ 101 h 264"/>
                <a:gd name="T86" fmla="*/ 64 w 384"/>
                <a:gd name="T87" fmla="*/ 111 h 264"/>
                <a:gd name="T88" fmla="*/ 50 w 384"/>
                <a:gd name="T89" fmla="*/ 126 h 264"/>
                <a:gd name="T90" fmla="*/ 35 w 384"/>
                <a:gd name="T91" fmla="*/ 142 h 264"/>
                <a:gd name="T92" fmla="*/ 25 w 384"/>
                <a:gd name="T93" fmla="*/ 161 h 264"/>
                <a:gd name="T94" fmla="*/ 15 w 384"/>
                <a:gd name="T95" fmla="*/ 181 h 264"/>
                <a:gd name="T96" fmla="*/ 7 w 384"/>
                <a:gd name="T97" fmla="*/ 206 h 264"/>
                <a:gd name="T98" fmla="*/ 2 w 384"/>
                <a:gd name="T99" fmla="*/ 233 h 264"/>
                <a:gd name="T100" fmla="*/ 0 w 384"/>
                <a:gd name="T101" fmla="*/ 264 h 264"/>
                <a:gd name="T102" fmla="*/ 0 w 384"/>
                <a:gd name="T10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4" h="264">
                  <a:moveTo>
                    <a:pt x="0" y="264"/>
                  </a:moveTo>
                  <a:lnTo>
                    <a:pt x="0" y="264"/>
                  </a:lnTo>
                  <a:lnTo>
                    <a:pt x="15" y="254"/>
                  </a:lnTo>
                  <a:lnTo>
                    <a:pt x="29" y="243"/>
                  </a:lnTo>
                  <a:lnTo>
                    <a:pt x="50" y="231"/>
                  </a:lnTo>
                  <a:lnTo>
                    <a:pt x="79" y="219"/>
                  </a:lnTo>
                  <a:lnTo>
                    <a:pt x="110" y="208"/>
                  </a:lnTo>
                  <a:lnTo>
                    <a:pt x="128" y="204"/>
                  </a:lnTo>
                  <a:lnTo>
                    <a:pt x="149" y="202"/>
                  </a:lnTo>
                  <a:lnTo>
                    <a:pt x="170" y="200"/>
                  </a:lnTo>
                  <a:lnTo>
                    <a:pt x="192" y="198"/>
                  </a:lnTo>
                  <a:lnTo>
                    <a:pt x="192" y="198"/>
                  </a:lnTo>
                  <a:lnTo>
                    <a:pt x="215" y="198"/>
                  </a:lnTo>
                  <a:lnTo>
                    <a:pt x="244" y="192"/>
                  </a:lnTo>
                  <a:lnTo>
                    <a:pt x="258" y="188"/>
                  </a:lnTo>
                  <a:lnTo>
                    <a:pt x="275" y="181"/>
                  </a:lnTo>
                  <a:lnTo>
                    <a:pt x="291" y="175"/>
                  </a:lnTo>
                  <a:lnTo>
                    <a:pt x="308" y="165"/>
                  </a:lnTo>
                  <a:lnTo>
                    <a:pt x="322" y="153"/>
                  </a:lnTo>
                  <a:lnTo>
                    <a:pt x="337" y="140"/>
                  </a:lnTo>
                  <a:lnTo>
                    <a:pt x="349" y="124"/>
                  </a:lnTo>
                  <a:lnTo>
                    <a:pt x="361" y="105"/>
                  </a:lnTo>
                  <a:lnTo>
                    <a:pt x="372" y="84"/>
                  </a:lnTo>
                  <a:lnTo>
                    <a:pt x="378" y="60"/>
                  </a:lnTo>
                  <a:lnTo>
                    <a:pt x="382" y="31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72" y="10"/>
                  </a:lnTo>
                  <a:lnTo>
                    <a:pt x="355" y="20"/>
                  </a:lnTo>
                  <a:lnTo>
                    <a:pt x="335" y="33"/>
                  </a:lnTo>
                  <a:lnTo>
                    <a:pt x="308" y="45"/>
                  </a:lnTo>
                  <a:lnTo>
                    <a:pt x="275" y="56"/>
                  </a:lnTo>
                  <a:lnTo>
                    <a:pt x="256" y="60"/>
                  </a:lnTo>
                  <a:lnTo>
                    <a:pt x="236" y="64"/>
                  </a:lnTo>
                  <a:lnTo>
                    <a:pt x="215" y="66"/>
                  </a:lnTo>
                  <a:lnTo>
                    <a:pt x="192" y="66"/>
                  </a:lnTo>
                  <a:lnTo>
                    <a:pt x="192" y="66"/>
                  </a:lnTo>
                  <a:lnTo>
                    <a:pt x="170" y="68"/>
                  </a:lnTo>
                  <a:lnTo>
                    <a:pt x="143" y="72"/>
                  </a:lnTo>
                  <a:lnTo>
                    <a:pt x="126" y="78"/>
                  </a:lnTo>
                  <a:lnTo>
                    <a:pt x="110" y="82"/>
                  </a:lnTo>
                  <a:lnTo>
                    <a:pt x="95" y="91"/>
                  </a:lnTo>
                  <a:lnTo>
                    <a:pt x="79" y="101"/>
                  </a:lnTo>
                  <a:lnTo>
                    <a:pt x="64" y="111"/>
                  </a:lnTo>
                  <a:lnTo>
                    <a:pt x="50" y="126"/>
                  </a:lnTo>
                  <a:lnTo>
                    <a:pt x="35" y="142"/>
                  </a:lnTo>
                  <a:lnTo>
                    <a:pt x="25" y="161"/>
                  </a:lnTo>
                  <a:lnTo>
                    <a:pt x="15" y="181"/>
                  </a:lnTo>
                  <a:lnTo>
                    <a:pt x="7" y="206"/>
                  </a:lnTo>
                  <a:lnTo>
                    <a:pt x="2" y="233"/>
                  </a:lnTo>
                  <a:lnTo>
                    <a:pt x="0" y="264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DB7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95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常用1">
      <a:majorFont>
        <a:latin typeface="Impact"/>
        <a:ea typeface="华康俪金黑W8"/>
        <a:cs typeface=""/>
      </a:majorFont>
      <a:minorFont>
        <a:latin typeface="Impact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0</Words>
  <Application>Microsoft Office PowerPoint</Application>
  <PresentationFormat>自定义</PresentationFormat>
  <Paragraphs>0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应子</dc:creator>
  <dc:description/>
  <cp:lastModifiedBy>User</cp:lastModifiedBy>
  <cp:revision>46</cp:revision>
  <dcterms:created xsi:type="dcterms:W3CDTF">2014-07-08T19:15:06Z</dcterms:created>
  <dcterms:modified xsi:type="dcterms:W3CDTF">2015-08-31T02:52:25Z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