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12"/>
    <a:srgbClr val="FF616C"/>
    <a:srgbClr val="E50013"/>
    <a:srgbClr val="93634C"/>
    <a:srgbClr val="94634C"/>
    <a:srgbClr val="EA7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633" autoAdjust="0"/>
  </p:normalViewPr>
  <p:slideViewPr>
    <p:cSldViewPr>
      <p:cViewPr>
        <p:scale>
          <a:sx n="50" d="100"/>
          <a:sy n="50" d="100"/>
        </p:scale>
        <p:origin x="-195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3124B01-EEAF-454F-93BB-2C462904EC49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96DF17C-A242-44EF-B068-F0EA667716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F1E91-8041-41FC-97B2-5361B79E7BD0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1C542-DEE7-4993-AB78-AEF99879E6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D961-536D-43B2-985F-F113F8921659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8ED2-573B-4AD7-AD36-ECFD910509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029A9-3C5C-487B-9BA1-AF2141B9D746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F3E6-71B3-4DCE-A853-C74CA232D4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EA9C-5467-4A4D-9D05-D6A04879B826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E9089-3621-488E-BAB6-93BD9E253D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168F-9310-4390-A8D6-259B9E728027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933C-B476-4169-B68C-7F5A2EF500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A6C9-50EE-40A7-8C91-A5A5383DA23D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6DD8-B747-45D3-BD64-FB484D29FF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B7041-59CF-4290-A1B0-DC1BF00F8817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5488-8825-48FA-9F9E-163FDB79C0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0118-1E63-4541-9333-4576E7253459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CAEA3-7F93-4938-BFE7-3A3E7E439A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58D1-132B-4032-8310-4EB9C971E28B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29D52-1BE1-4833-888E-7B801B7ED0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F5B2-7AAE-4ADB-85FC-2483F7C487FE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216F-B975-4105-9125-5269AC8145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1A6F-11A6-4CFC-B90A-F7F4439F350D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81BB-2756-452F-A689-676AA84C7B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FC3C58-5294-4A75-B38A-FD9AEE7DDC83}" type="datetimeFigureOut">
              <a:rPr lang="zh-CN" altLang="en-US"/>
              <a:pPr>
                <a:defRPr/>
              </a:pPr>
              <a:t>2015/9/6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B7604A-C4B9-4A50-9399-3144DE5D0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aike.baidu.com/view/80944.htm" TargetMode="External"/><Relationship Id="rId4" Type="http://schemas.openxmlformats.org/officeDocument/2006/relationships/hyperlink" Target="http://baike.baidu.com/view/4200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6500813"/>
            <a:ext cx="3857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000" kern="1500" spc="150" dirty="0">
                <a:latin typeface="微软雅黑" pitchFamily="34" charset="-122"/>
                <a:ea typeface="微软雅黑" pitchFamily="34" charset="-122"/>
              </a:rPr>
              <a:t>注：文本框可根据需求改变颜色、移动位置；文字可编辑</a:t>
            </a:r>
          </a:p>
          <a:p>
            <a:pPr>
              <a:defRPr/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214688" y="3929063"/>
            <a:ext cx="48577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itchFamily="34" charset="0"/>
              </a:rPr>
              <a:t>POWERPOINT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模板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          适用于教师节及相关类别演示</a:t>
            </a:r>
          </a:p>
          <a:p>
            <a:endParaRPr lang="zh-CN" alt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286125" y="4429125"/>
            <a:ext cx="30003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857250" y="1714500"/>
            <a:ext cx="7500938" cy="4500563"/>
          </a:xfrm>
          <a:prstGeom prst="roundRect">
            <a:avLst>
              <a:gd name="adj" fmla="val 7816"/>
            </a:avLst>
          </a:prstGeom>
          <a:noFill/>
          <a:ln>
            <a:solidFill>
              <a:srgbClr val="FA001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67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68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69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70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71" name="矩形 6"/>
          <p:cNvSpPr>
            <a:spLocks noChangeArrowheads="1"/>
          </p:cNvSpPr>
          <p:nvPr/>
        </p:nvSpPr>
        <p:spPr bwMode="auto">
          <a:xfrm>
            <a:off x="357188" y="285750"/>
            <a:ext cx="269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老师，谢谢您！</a:t>
            </a:r>
          </a:p>
        </p:txBody>
      </p:sp>
      <p:pic>
        <p:nvPicPr>
          <p:cNvPr id="11272" name="图片 10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428625"/>
            <a:ext cx="293528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1428750" y="2852738"/>
            <a:ext cx="6286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教书育人 桃李满天下；教人为事 为天下之大事；教人做人 做堂堂正正人！踏遍心田的每一角，踩透心灵的每一寸，满是对你深深的敬意，谢谢您，敬爱的老师！ 人生旅程上 您为我点燃希望的光芒 丰富我的心灵，增添我的智慧 谢谢您！老师 愿您永远 健康！愉快！幸福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 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三尺讲台，染苍苍白发，桃李满园，露美美笑颊。赞美您，敬爱的老师，祝福您，敬爱的老师！ 悦耳的铃声，妖艳的鲜花 都受时间的限制 只有我的祝福永恒 永远永远祝福您 给予我智慧之泉的老师 用语言播种，用彩笔耕耘，用汗水浇灌，用心血滋润，这就是我们敬爱的老师崇高的劳动。 一支粉笔两袖清风，三尺讲台四季晴雨，您用生命的火炬映亮了我们前进的道路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 </a:t>
            </a:r>
          </a:p>
          <a:p>
            <a:pPr>
              <a:lnSpc>
                <a:spcPct val="150000"/>
              </a:lnSpc>
            </a:pP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老师，谢谢您！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9" descr="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6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7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8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9" name="TextBox 12"/>
          <p:cNvSpPr txBox="1">
            <a:spLocks noChangeArrowheads="1"/>
          </p:cNvSpPr>
          <p:nvPr/>
        </p:nvSpPr>
        <p:spPr bwMode="auto">
          <a:xfrm>
            <a:off x="285750" y="214313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寄语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571625" y="857250"/>
            <a:ext cx="65008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九月，是秋的季节，是收获的季节，是回报的季节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老师，是这个季节的主题。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    岁月如歌，感念师恩。对每个人来说，在我们从顽皮稚童到青涩少年再到风华青年的生命历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程中，老师，都是最值得我们尊重和感恩的人！他们虽然生活清苦，却情系祖国未来，心连学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子之心；虽是一烛微火，却燃尽自己，照亮别人！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    ２０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年教师节是我国的第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31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个教师节，让我们向老师致敬！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九月，秋风飒飒，秋叶飘飘。</a:t>
            </a:r>
            <a:br>
              <a:rPr lang="zh-CN" altLang="en-US" sz="1200" dirty="0">
                <a:latin typeface="微软雅黑" pitchFamily="34" charset="-122"/>
                <a:ea typeface="微软雅黑" pitchFamily="34" charset="-122"/>
              </a:rPr>
            </a:b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这是秋的季节，是收获的季节，是回报的季节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en-US" altLang="zh-CN" sz="1200" b="1" i="1" dirty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1200" b="1" i="1" dirty="0">
                <a:latin typeface="微软雅黑" pitchFamily="34" charset="-122"/>
                <a:ea typeface="微软雅黑" pitchFamily="34" charset="-122"/>
              </a:rPr>
            </a:br>
            <a:endParaRPr lang="en-US" altLang="zh-CN" sz="1200" b="1" i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57188" y="1071563"/>
            <a:ext cx="8143875" cy="4714875"/>
          </a:xfrm>
          <a:prstGeom prst="rect">
            <a:avLst/>
          </a:prstGeom>
          <a:noFill/>
          <a:ln>
            <a:solidFill>
              <a:srgbClr val="E500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099" name="图片 11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929063"/>
            <a:ext cx="3355975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1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2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3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4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歌颂老师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28625" y="1119188"/>
            <a:ext cx="8072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</a:rPr>
              <a:t> 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在我们的心目中，您就是一部写不完的故事，每一天都会有新的开头。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那没有结尾的结尾，总是回味无穷，有时虽然平淡，但平淡也是真，也是美，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如遍布道旁的小花，清香怡人。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在我们的记忆中，您衣着很普通，不潇洒也不华丽，很难捕捉到流行的气息。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其实，您也在追求一种美，那时智慧与文明的芬芳。每当您的身姿出现在讲台，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比将军还神气。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一抬手，一投足，都是那么富有感召力。您瞧，几十双眼睛把您注视。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您抑扬顿挫的声音如同山间清泉，叮咚叮咚湿润每个人心底。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您和蔼可亲的笑容恰似严冬的暖流，带来人生的甜蜜。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踏遍千山万水，历经风风雨雨，不能忘记的就是您。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知识的海洋无边无际，您就像那老练的舵手，带领我们劈风斩浪驶向远方。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也许有一天，我们站在一起，我比您高，但我清醒记得，是您把我高高擎起。 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    您就是我们敬爱的老师，学生心中永不落的太阳。</a:t>
            </a:r>
            <a:endParaRPr lang="en-US" altLang="zh-CN" sz="120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让我们发自内心地问候您：老师，您好！ </a:t>
            </a:r>
            <a:r>
              <a:rPr lang="zh-CN" altLang="en-US" sz="2000">
                <a:solidFill>
                  <a:srgbClr val="FF0000"/>
                </a:solidFill>
              </a:rPr>
              <a:t/>
            </a:r>
            <a:br>
              <a:rPr lang="zh-CN" altLang="en-US" sz="2000">
                <a:solidFill>
                  <a:srgbClr val="FF0000"/>
                </a:solidFill>
              </a:rPr>
            </a:br>
            <a:endParaRPr lang="zh-CN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横卷形 11"/>
          <p:cNvSpPr/>
          <p:nvPr/>
        </p:nvSpPr>
        <p:spPr>
          <a:xfrm>
            <a:off x="500063" y="1625600"/>
            <a:ext cx="8072437" cy="3429000"/>
          </a:xfrm>
          <a:prstGeom prst="horizontalScroll">
            <a:avLst>
              <a:gd name="adj" fmla="val 9068"/>
            </a:avLst>
          </a:prstGeom>
          <a:noFill/>
          <a:ln>
            <a:solidFill>
              <a:srgbClr val="E500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23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6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357188" y="285750"/>
            <a:ext cx="1979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教师节简介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28688" y="2268538"/>
            <a:ext cx="75723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zh-CN" sz="1400" dirty="0">
                <a:solidFill>
                  <a:srgbClr val="FA0012"/>
                </a:solidFill>
                <a:latin typeface="微软雅黑" pitchFamily="34" charset="-122"/>
                <a:ea typeface="微软雅黑" pitchFamily="34" charset="-122"/>
              </a:rPr>
              <a:t>中国教师节 9月10日</a:t>
            </a:r>
            <a:endParaRPr lang="en-US" altLang="zh-CN" sz="1400" dirty="0">
              <a:solidFill>
                <a:srgbClr val="FA0012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zh-CN" sz="1400" dirty="0">
                <a:latin typeface="微软雅黑" pitchFamily="34" charset="-122"/>
                <a:ea typeface="微软雅黑" pitchFamily="34" charset="-122"/>
              </a:rPr>
              <a:t>1985年1月21日，第六届全国人大常委会第八次会议作出决议，将每年的9月10日定为我国的教师节。其实早在1932年，民国政府曾规定6月6日为教师节，解放后废除了6月6日的教师节，改用“五一国际劳动节”同时为教师节，但教师节没有单独的活动，没有特点。而将教师节定在9月10日是考虑到全国大、中、小学新学年开始，学校要有新的气象。新生入学开始，即尊师重教，可以给“教师教好、学生学好”创造良好的气氛。1985年9月10日，是中国恢复建立第一个教师节，从此以后，老师便有了自己的节日。</a:t>
            </a:r>
          </a:p>
          <a:p>
            <a:pPr eaLnBrk="0" hangingPunct="0">
              <a:spcBef>
                <a:spcPct val="20000"/>
              </a:spcBef>
              <a:defRPr/>
            </a:pPr>
            <a:endParaRPr lang="zh-CN" sz="2800" b="1" dirty="0">
              <a:solidFill>
                <a:srgbClr val="CC0869"/>
              </a:solidFill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zh-CN" sz="2800" b="1" dirty="0">
              <a:solidFill>
                <a:srgbClr val="CC0869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47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48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49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0" name="矩形 6"/>
          <p:cNvSpPr>
            <a:spLocks noChangeArrowheads="1"/>
          </p:cNvSpPr>
          <p:nvPr/>
        </p:nvSpPr>
        <p:spPr bwMode="auto">
          <a:xfrm>
            <a:off x="357188" y="285750"/>
            <a:ext cx="3775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关于教师节的邮票发行</a:t>
            </a:r>
          </a:p>
        </p:txBody>
      </p:sp>
      <p:pic>
        <p:nvPicPr>
          <p:cNvPr id="6151" name="图片 10" descr="ac4bd11373f08202349a25244bfbfbedab641ba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9838" y="1520825"/>
            <a:ext cx="27368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图片 11" descr="fc1f4134970a304e119717e1d1c8a786c9175c7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1500188"/>
            <a:ext cx="2863850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12"/>
          <p:cNvSpPr txBox="1">
            <a:spLocks noChangeArrowheads="1"/>
          </p:cNvSpPr>
          <p:nvPr/>
        </p:nvSpPr>
        <p:spPr bwMode="auto">
          <a:xfrm>
            <a:off x="428625" y="3714750"/>
            <a:ext cx="84296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我国第一套“教师节”邮票，即发行于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1947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日，这套邮票共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枚，图案内容均与孔子有关。</a:t>
            </a:r>
          </a:p>
          <a:p>
            <a:endParaRPr lang="en-US" altLang="zh-CN" sz="140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1986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日，为宣传教师节重大而深远的意义，原邮电部发行一套“教师节”纪念邮票，全套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枚，面额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分。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  <a:hlinkClick r:id="rId4"/>
              </a:rPr>
              <a:t>张磊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设计。影写版。齿孔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度，背面刷胶。邮局全张枚数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56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。北京邮票厂印刷。票幅规格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40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毫米乘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毫米。发行量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5990.69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万枚。图案由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  <a:hlinkClick r:id="rId5"/>
              </a:rPr>
              <a:t>黑板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、讲台和献给老师的鲜花组成，既概括地表现出了教师特殊的工作环境，也表达了全国人民对教师的尊敬和学生对教师的热爱之情。黑板上显出几道淡淡的白色粉笔痕迹，仿佛刚刚檫完黑板，老师马上就要开始讲授新的一课，突出表现了教师辛勤劳动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教师节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纪念邮票 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1986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40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日的精神风貌。票名、铭记和面值等文字设计在黑板的左上角，而且采用黄色与白色，既像老师自然书写在黑板上的文字，增强了黑板的实体感，又和画面下部的白色粉墙和黄色讲台相呼应，具有一种和谐美。讲台上放了一束鲜花，献给人民教师，构思新颖，洋溢了节日气氛。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285750" y="2357438"/>
            <a:ext cx="8643938" cy="3571875"/>
          </a:xfrm>
          <a:prstGeom prst="roundRect">
            <a:avLst/>
          </a:prstGeom>
          <a:noFill/>
          <a:ln>
            <a:solidFill>
              <a:srgbClr val="FA00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171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2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3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4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5" name="矩形 6"/>
          <p:cNvSpPr>
            <a:spLocks noChangeArrowheads="1"/>
          </p:cNvSpPr>
          <p:nvPr/>
        </p:nvSpPr>
        <p:spPr bwMode="auto">
          <a:xfrm>
            <a:off x="357188" y="285750"/>
            <a:ext cx="2338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老师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雅称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" y="1285875"/>
            <a:ext cx="61722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3200" dirty="0">
                <a:latin typeface="+mn-lt"/>
                <a:ea typeface="+mn-ea"/>
              </a:rPr>
              <a:t>   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老师是我们最最敬爱的人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那么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除了”</a:t>
            </a:r>
            <a:r>
              <a:rPr lang="zh-CN" altLang="en-US" sz="1200" u="sng" dirty="0">
                <a:latin typeface="微软雅黑" pitchFamily="34" charset="-122"/>
                <a:ea typeface="微软雅黑" pitchFamily="34" charset="-122"/>
              </a:rPr>
              <a:t>教师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,”</a:t>
            </a:r>
            <a:r>
              <a:rPr lang="zh-CN" altLang="en-US" sz="1200" u="sng" dirty="0">
                <a:latin typeface="微软雅黑" pitchFamily="34" charset="-122"/>
                <a:ea typeface="微软雅黑" pitchFamily="34" charset="-122"/>
              </a:rPr>
              <a:t>老师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”这两个最简单的称谓外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老师们还有什么其他的雅称呢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.?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1013" y="2214563"/>
            <a:ext cx="830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老师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最广泛流行的敬称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先生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最历史悠久的尊称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园丁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最质朴无华的褒称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慈母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最真情感人的爱称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蜡烛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最温馨动人的称谓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春蚕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最纯挚的称谓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春雨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最生动形象的默称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人梯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最高评价的专称</a:t>
            </a:r>
            <a:endParaRPr lang="en-US" altLang="zh-CN" sz="1000" dirty="0"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孺子牛</a:t>
            </a:r>
            <a:r>
              <a:rPr lang="zh-CN" altLang="en-US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最具中国特色的喻称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教练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是指导、训练和督导他人，试图完成某种使命或任务的人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人类灵魂工程师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 </a:t>
            </a:r>
            <a:r>
              <a:rPr lang="en-US" altLang="zh-CN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最富哲理的称谓（作为教师应该以爱心和知识触摸、改变人的内心。）教师的概念：在各级各类学校中，以教育培养学生（学员）为职责的专业工作者！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zh-CN" altLang="en-US" sz="1000" b="1" dirty="0">
              <a:solidFill>
                <a:srgbClr val="0099CC"/>
              </a:solidFill>
              <a:latin typeface="+mn-lt"/>
              <a:ea typeface="方正舒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5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6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7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8" name="矩形 6"/>
          <p:cNvSpPr>
            <a:spLocks noChangeArrowheads="1"/>
          </p:cNvSpPr>
          <p:nvPr/>
        </p:nvSpPr>
        <p:spPr bwMode="auto">
          <a:xfrm>
            <a:off x="357188" y="285750"/>
            <a:ext cx="1979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各国教师节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285750" y="944563"/>
            <a:ext cx="700087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葡萄牙：教师节是每年的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18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日。葡萄牙是世界上最早确定教师节的国家。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美国：每年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日定为教师节。这是中美建交前的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1971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年由美国两院法定通过的。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波兰：每年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日为国家教育日和教师节。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法国：教师节是每年的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俄罗斯：每年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月的第一个周日定为教师节。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朝鲜：为纪念金日成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1977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日发表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社会主义教育提纲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，将这天定为教师节。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印度：每年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日定为教师节，而每年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日的印度儿童节同时定为印度儿童教育工作者的节日。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蒙古：从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1967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年起，把每年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月的第一个星期日定为教师日。</a:t>
            </a:r>
          </a:p>
          <a:p>
            <a:pPr>
              <a:lnSpc>
                <a:spcPct val="150000"/>
              </a:lnSpc>
            </a:pP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阿尔巴尼亚：每年的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日，正好在妇女节的前一天。在教师节这天，阿尔巴尼亚放假一天。</a:t>
            </a:r>
          </a:p>
          <a:p>
            <a:endParaRPr lang="zh-CN" altLang="en-US" sz="1200"/>
          </a:p>
        </p:txBody>
      </p:sp>
      <p:pic>
        <p:nvPicPr>
          <p:cNvPr id="8200" name="图片 11" descr="14129122585810srgok_700X10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743325"/>
            <a:ext cx="401955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图片 12" descr="tXxV_150713051459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803275"/>
            <a:ext cx="2859087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图片 13" descr="UHvb_150713051434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4075" y="3948113"/>
            <a:ext cx="4265613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04180134d93ce5a8a71e12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0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1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2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3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祝福语录</a:t>
            </a: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142875" y="1082675"/>
            <a:ext cx="88582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、我是一棵绿树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沐浴着智慧的阳光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在您知识的土壤里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茁壮成长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天的深情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地的厚爱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铭刻在我心里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生生世世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永不忘怀。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、教诲如春风，师恩似海深，桃李满天下，春晖遍四方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您还记得我吗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?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那个顽皮而不懂事的孩子。当您收到这张心意卡时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就想我又来到您的身边。您的教诲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是明朗朗的阳光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照在我的心田里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让我青春之花开放。</a:t>
            </a:r>
            <a:r>
              <a:rPr lang="en-US" altLang="zh-CN" sz="1200" baseline="30000">
                <a:latin typeface="微软雅黑" pitchFamily="34" charset="-122"/>
                <a:ea typeface="微软雅黑" pitchFamily="34" charset="-122"/>
              </a:rPr>
              <a:t>[10]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 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您启迪我真正领会了大自然的恩惠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从此我读懂了每一瓣绿叶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每一片彩云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每一个浪花。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、敬爱的老师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素白的雪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是您的象征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献上为您编织的神圣光环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祝福您岁岁愉快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年年如意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、教诲如春风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师恩似海深。</a:t>
            </a:r>
            <a:r>
              <a:rPr lang="en-US" altLang="zh-CN" sz="1200" baseline="30000">
                <a:latin typeface="微软雅黑" pitchFamily="34" charset="-122"/>
                <a:ea typeface="微软雅黑" pitchFamily="34" charset="-122"/>
              </a:rPr>
              <a:t>[11]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 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、学而不厌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诲人不倦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桃李芬芳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其乐亦融融。祝福您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节日愉快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r>
              <a:rPr lang="en-US" altLang="zh-CN" sz="1200" baseline="30000">
                <a:latin typeface="微软雅黑" pitchFamily="34" charset="-122"/>
                <a:ea typeface="微软雅黑" pitchFamily="34" charset="-122"/>
              </a:rPr>
              <a:t>[12]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 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、别后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漫漫岁月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您的声音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总在我耳畔响起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您的身影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常在我脑中浮现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您的教诲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常驻在我心田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在今天这属于您的日子里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恭祝您平安如愿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、我不是您最出色的学生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而您却是我最崇敬的老师。在您的节日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您的学生愿您永远年轻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、恩师掬取天池水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洒向人间育新苗。</a:t>
            </a:r>
          </a:p>
          <a:p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、我不是您最出色的学生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而您却是我最崇敬的老师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在您的节日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您的学生愿您永远年轻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、教诲如春风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师恩似海深。教师节快乐！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13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、学而不厌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诲人不倦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桃李芬芳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其乐亦融融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祝福您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节日愉快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br>
              <a:rPr lang="en-US" altLang="zh-CN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、在笔和纸的摩擦间，你度过了你神圣地一生。祝福你，老师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 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再也听不到你的教诲，对我来说，真是遗憾。对于你为我付出的辛劳，我无以为报，我说一声“老师，你好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!”</a:t>
            </a:r>
            <a:br>
              <a:rPr lang="en-US" altLang="zh-CN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谢谢您，节日快乐！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16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、您的声音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时时在我耳边响起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您的身影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常常在我脑海浮现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您的教诲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日日驻在我心田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……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在这属于您的日子里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恭祝您平安如愿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br>
              <a:rPr lang="en-US" altLang="zh-CN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17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、恩师掬取天池水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洒向人间育新苗。教师节快乐！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18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、您给了我灿灿如金的生活真谛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经过岁月的磨洗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弥久而愈明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19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、刻在木板上的名字未必不朽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刻在石头上的名字亦未必永垂千古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而刻在我们心灵深处的您的名字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将真正永存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、一切过去了的都会变成亲切的怀念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一切逝去了的方知其可贵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我怀念这您带我们走过的分分秒秒。教师节快乐！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21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、阳光普照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园丁心坎春意浓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甘雨滋润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桃李枝头蓓蕾红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.——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祝您教师节愉快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br>
              <a:rPr lang="en-US" altLang="zh-CN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22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、愿欢快的歌声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时刻萦绕着您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愿欢乐年华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永远伴随您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祝您节日愉快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br>
              <a:rPr lang="en-US" altLang="zh-CN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23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、所有的思念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更融合着不尽的感激与敬仰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愿您的节日里洋溢着 璀璨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平安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24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、当我们采摘丰收果实的时候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您留给自己的却是被粉笔灰染白的两鬓白发。向您致敬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敬爱的老师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!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教师节快乐！</a:t>
            </a:r>
            <a:br>
              <a:rPr lang="zh-CN" altLang="en-US" sz="120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25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、多想再一次注视您的目光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多想再一次倾听您的讲课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多想再一次紧握您的双手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衷心道声谢谢</a:t>
            </a:r>
            <a:r>
              <a:rPr lang="en-US" altLang="zh-CN" sz="12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>
                <a:latin typeface="微软雅黑" pitchFamily="34" charset="-122"/>
                <a:ea typeface="微软雅黑" pitchFamily="34" charset="-122"/>
              </a:rPr>
              <a:t>用我所有的真诚。教师节快乐！</a:t>
            </a:r>
          </a:p>
          <a:p>
            <a:endParaRPr lang="zh-CN" altLang="en-US" sz="12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0" descr="图片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2850"/>
            <a:ext cx="9144000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4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5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6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7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诉说难忘</a:t>
            </a:r>
          </a:p>
        </p:txBody>
      </p:sp>
      <p:sp>
        <p:nvSpPr>
          <p:cNvPr id="10248" name="TextBox 11"/>
          <p:cNvSpPr txBox="1">
            <a:spLocks noChangeArrowheads="1"/>
          </p:cNvSpPr>
          <p:nvPr/>
        </p:nvSpPr>
        <p:spPr bwMode="auto">
          <a:xfrm>
            <a:off x="1714500" y="4000500"/>
            <a:ext cx="585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说说你与老师之间发生的一件最难忘</a:t>
            </a:r>
          </a:p>
          <a:p>
            <a:pPr algn="ctr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的事</a:t>
            </a: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并说出你现在想对这位老师说的话</a:t>
            </a: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endParaRPr lang="zh-CN" altLang="en-US" sz="24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</TotalTime>
  <Words>1227</Words>
  <Application>Microsoft Office PowerPoint</Application>
  <PresentationFormat>全屏显示(4:3)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微软用户</cp:lastModifiedBy>
  <cp:revision>303</cp:revision>
  <dcterms:created xsi:type="dcterms:W3CDTF">2013-10-30T09:04:50Z</dcterms:created>
  <dcterms:modified xsi:type="dcterms:W3CDTF">2015-09-06T03:47:04Z</dcterms:modified>
</cp:coreProperties>
</file>